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Lst>
  <p:notesMasterIdLst>
    <p:notesMasterId r:id="rId24"/>
  </p:notesMasterIdLst>
  <p:sldIdLst>
    <p:sldId id="598" r:id="rId3"/>
    <p:sldId id="729" r:id="rId4"/>
    <p:sldId id="694" r:id="rId5"/>
    <p:sldId id="730" r:id="rId6"/>
    <p:sldId id="718" r:id="rId7"/>
    <p:sldId id="731" r:id="rId8"/>
    <p:sldId id="692" r:id="rId9"/>
    <p:sldId id="742" r:id="rId10"/>
    <p:sldId id="734" r:id="rId11"/>
    <p:sldId id="745" r:id="rId12"/>
    <p:sldId id="746" r:id="rId13"/>
    <p:sldId id="732" r:id="rId14"/>
    <p:sldId id="733" r:id="rId15"/>
    <p:sldId id="691" r:id="rId16"/>
    <p:sldId id="687" r:id="rId17"/>
    <p:sldId id="735" r:id="rId18"/>
    <p:sldId id="678" r:id="rId19"/>
    <p:sldId id="727" r:id="rId20"/>
    <p:sldId id="736" r:id="rId21"/>
    <p:sldId id="737" r:id="rId22"/>
    <p:sldId id="738" r:id="rId23"/>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gens, Bas" initials="RB" lastIdx="1" clrIdx="0">
    <p:extLst>
      <p:ext uri="{19B8F6BF-5375-455C-9EA6-DF929625EA0E}">
        <p15:presenceInfo xmlns:p15="http://schemas.microsoft.com/office/powerpoint/2012/main" userId="Romgens, B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4C"/>
    <a:srgbClr val="F8F200"/>
    <a:srgbClr val="BEE2FF"/>
    <a:srgbClr val="FFFFFF"/>
    <a:srgbClr val="501E9A"/>
    <a:srgbClr val="BE2346"/>
    <a:srgbClr val="6C8B72"/>
    <a:srgbClr val="FF9900"/>
    <a:srgbClr val="D71920"/>
    <a:srgbClr val="C02C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3" autoAdjust="0"/>
    <p:restoredTop sz="42857" autoAdjust="0"/>
  </p:normalViewPr>
  <p:slideViewPr>
    <p:cSldViewPr snapToGrid="0">
      <p:cViewPr varScale="1">
        <p:scale>
          <a:sx n="56" d="100"/>
          <a:sy n="56" d="100"/>
        </p:scale>
        <p:origin x="2496" y="102"/>
      </p:cViewPr>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nl-NL"/>
          </a:p>
        </p:txBody>
      </p:sp>
      <p:sp>
        <p:nvSpPr>
          <p:cNvPr id="3" name="Tijdelijke aanduiding voor datum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6053F69-7EE1-4834-82CC-FB95F38047D3}" type="datetimeFigureOut">
              <a:rPr lang="nl-NL" smtClean="0"/>
              <a:t>5-2-2025</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nl-NL"/>
          </a:p>
        </p:txBody>
      </p:sp>
      <p:sp>
        <p:nvSpPr>
          <p:cNvPr id="5" name="Tijdelijke aanduiding voor notiti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CED2A2B0-C618-4567-BD29-C2E1B5A8DC54}" type="slidenum">
              <a:rPr lang="nl-NL" smtClean="0"/>
              <a:t>‹nr.›</a:t>
            </a:fld>
            <a:endParaRPr lang="nl-NL"/>
          </a:p>
        </p:txBody>
      </p:sp>
    </p:spTree>
    <p:extLst>
      <p:ext uri="{BB962C8B-B14F-4D97-AF65-F5344CB8AC3E}">
        <p14:creationId xmlns:p14="http://schemas.microsoft.com/office/powerpoint/2010/main" val="183020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a:extLst>
              <a:ext uri="{FF2B5EF4-FFF2-40B4-BE49-F238E27FC236}">
                <a16:creationId xmlns:a16="http://schemas.microsoft.com/office/drawing/2014/main" id="{EB8E94B9-8277-BE19-8771-AECD678EFC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Tijdelijke aanduiding voor notities 2">
            <a:extLst>
              <a:ext uri="{FF2B5EF4-FFF2-40B4-BE49-F238E27FC236}">
                <a16:creationId xmlns:a16="http://schemas.microsoft.com/office/drawing/2014/main" id="{1DECB4A7-A9C0-D47C-4302-16CABA0467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smtClean="0"/>
              <a:t>Dank voor dit podium. Om het met jullie te hebben over stadsnatuur in de omgevingsvisie</a:t>
            </a:r>
            <a:r>
              <a:rPr lang="nl-NL" altLang="nl-NL" baseline="0" dirty="0" smtClean="0"/>
              <a:t> van Maastricht. Mijn naam is Anhilde de Jong en ik ben samen met collega’s op dit moment aan het werken aan de nieuwe omgevingsvisie. Als projectleider, dus niet als inhoudelijk expert natuur. Maar om dat te compenseren heb ik mijn collega Gerard Wijnands meegenomen, onze beleidsmedewerker water die in het cluster groen, natuur en landschap werkt. </a:t>
            </a:r>
          </a:p>
          <a:p>
            <a:endParaRPr lang="nl-NL" altLang="nl-NL" baseline="0" dirty="0" smtClean="0"/>
          </a:p>
          <a:p>
            <a:r>
              <a:rPr lang="nl-NL" altLang="nl-NL" baseline="0" dirty="0" smtClean="0"/>
              <a:t>Wij zullen jullie in een half uur meenemen in hoe de gemeente nu koers geeft aan stadsnatuur en lichten een tipje van de sluiter op over hoe dit onderwerp vooralsnog in de omgevingsvisie in wording wordt meegenomen. </a:t>
            </a:r>
          </a:p>
          <a:p>
            <a:endParaRPr lang="nl-NL" altLang="nl-NL" baseline="0" dirty="0" smtClean="0"/>
          </a:p>
          <a:p>
            <a:endParaRPr lang="nl-NL" altLang="nl-NL" dirty="0"/>
          </a:p>
        </p:txBody>
      </p:sp>
      <p:sp>
        <p:nvSpPr>
          <p:cNvPr id="26628" name="Tijdelijke aanduiding voor dianummer 3">
            <a:extLst>
              <a:ext uri="{FF2B5EF4-FFF2-40B4-BE49-F238E27FC236}">
                <a16:creationId xmlns:a16="http://schemas.microsoft.com/office/drawing/2014/main" id="{0CBEF3FF-E7AD-E2B5-41B4-B492C221BA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1221216" indent="-469699">
              <a:defRPr>
                <a:solidFill>
                  <a:schemeClr val="tx1"/>
                </a:solidFill>
                <a:latin typeface="Arial" panose="020B0604020202020204" pitchFamily="34" charset="0"/>
                <a:cs typeface="Arial" panose="020B0604020202020204" pitchFamily="34" charset="0"/>
              </a:defRPr>
            </a:lvl2pPr>
            <a:lvl3pPr marL="1878794" indent="-375759">
              <a:defRPr>
                <a:solidFill>
                  <a:schemeClr val="tx1"/>
                </a:solidFill>
                <a:latin typeface="Arial" panose="020B0604020202020204" pitchFamily="34" charset="0"/>
                <a:cs typeface="Arial" panose="020B0604020202020204" pitchFamily="34" charset="0"/>
              </a:defRPr>
            </a:lvl3pPr>
            <a:lvl4pPr marL="2630311" indent="-375759">
              <a:defRPr>
                <a:solidFill>
                  <a:schemeClr val="tx1"/>
                </a:solidFill>
                <a:latin typeface="Arial" panose="020B0604020202020204" pitchFamily="34" charset="0"/>
                <a:cs typeface="Arial" panose="020B0604020202020204" pitchFamily="34" charset="0"/>
              </a:defRPr>
            </a:lvl4pPr>
            <a:lvl5pPr marL="3381827" indent="-375759">
              <a:defRPr>
                <a:solidFill>
                  <a:schemeClr val="tx1"/>
                </a:solidFill>
                <a:latin typeface="Arial" panose="020B0604020202020204" pitchFamily="34" charset="0"/>
                <a:cs typeface="Arial" panose="020B0604020202020204" pitchFamily="34" charset="0"/>
              </a:defRPr>
            </a:lvl5pPr>
            <a:lvl6pPr marL="4133345" indent="-3757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884863" indent="-3757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5636378" indent="-3757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6387897" indent="-3757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90478">
              <a:defRPr/>
            </a:pPr>
            <a:fld id="{AF413309-92AE-0048-ACE6-ABC1FE1019C8}" type="slidenum">
              <a:rPr lang="nl-NL" altLang="nl-NL">
                <a:solidFill>
                  <a:prstClr val="black"/>
                </a:solidFill>
                <a:latin typeface="Calibri" panose="020F0502020204030204" pitchFamily="34" charset="0"/>
              </a:rPr>
              <a:pPr defTabSz="990478">
                <a:defRPr/>
              </a:pPr>
              <a:t>1</a:t>
            </a:fld>
            <a:endParaRPr lang="nl-NL" altLang="nl-NL">
              <a:solidFill>
                <a:prstClr val="black"/>
              </a:solidFill>
              <a:latin typeface="Calibri" panose="020F0502020204030204" pitchFamily="34" charset="0"/>
            </a:endParaRPr>
          </a:p>
        </p:txBody>
      </p:sp>
    </p:spTree>
    <p:extLst>
      <p:ext uri="{BB962C8B-B14F-4D97-AF65-F5344CB8AC3E}">
        <p14:creationId xmlns:p14="http://schemas.microsoft.com/office/powerpoint/2010/main" val="321159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CED2A2B0-C618-4567-BD29-C2E1B5A8DC54}" type="slidenum">
              <a:rPr lang="nl-NL" smtClean="0"/>
              <a:t>10</a:t>
            </a:fld>
            <a:endParaRPr lang="nl-NL"/>
          </a:p>
        </p:txBody>
      </p:sp>
    </p:spTree>
    <p:extLst>
      <p:ext uri="{BB962C8B-B14F-4D97-AF65-F5344CB8AC3E}">
        <p14:creationId xmlns:p14="http://schemas.microsoft.com/office/powerpoint/2010/main" val="268534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CED2A2B0-C618-4567-BD29-C2E1B5A8DC54}" type="slidenum">
              <a:rPr lang="nl-NL" smtClean="0"/>
              <a:t>11</a:t>
            </a:fld>
            <a:endParaRPr lang="nl-NL"/>
          </a:p>
        </p:txBody>
      </p:sp>
    </p:spTree>
    <p:extLst>
      <p:ext uri="{BB962C8B-B14F-4D97-AF65-F5344CB8AC3E}">
        <p14:creationId xmlns:p14="http://schemas.microsoft.com/office/powerpoint/2010/main" val="275142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En hoe scoren we dan in die Foto van de Leefomgeving,</a:t>
            </a:r>
            <a:r>
              <a:rPr lang="nl-NL" sz="1200" kern="1200" baseline="0" dirty="0" smtClean="0">
                <a:solidFill>
                  <a:schemeClr val="tx1"/>
                </a:solidFill>
                <a:effectLst/>
                <a:latin typeface="+mn-lt"/>
                <a:ea typeface="+mn-ea"/>
                <a:cs typeface="+mn-cs"/>
              </a:rPr>
              <a:t> die in het kader van die </a:t>
            </a:r>
            <a:r>
              <a:rPr lang="nl-NL" sz="1200" kern="1200" baseline="0" dirty="0" err="1" smtClean="0">
                <a:solidFill>
                  <a:schemeClr val="tx1"/>
                </a:solidFill>
                <a:effectLst/>
                <a:latin typeface="+mn-lt"/>
                <a:ea typeface="+mn-ea"/>
                <a:cs typeface="+mn-cs"/>
              </a:rPr>
              <a:t>m.e.r</a:t>
            </a:r>
            <a:r>
              <a:rPr lang="nl-NL" sz="1200" kern="1200" baseline="0" dirty="0" smtClean="0">
                <a:solidFill>
                  <a:schemeClr val="tx1"/>
                </a:solidFill>
                <a:effectLst/>
                <a:latin typeface="+mn-lt"/>
                <a:ea typeface="+mn-ea"/>
                <a:cs typeface="+mn-cs"/>
              </a:rPr>
              <a:t>. rapportage bij de omgevingsvisie wordt uitgevoerd? </a:t>
            </a:r>
            <a:br>
              <a:rPr lang="nl-NL" sz="1200" kern="1200" baseline="0" dirty="0" smtClean="0">
                <a:solidFill>
                  <a:schemeClr val="tx1"/>
                </a:solidFill>
                <a:effectLst/>
                <a:latin typeface="+mn-lt"/>
                <a:ea typeface="+mn-ea"/>
                <a:cs typeface="+mn-cs"/>
              </a:rPr>
            </a:br>
            <a:endParaRPr lang="nl-NL" sz="1200" kern="1200" baseline="0" dirty="0" smtClean="0">
              <a:solidFill>
                <a:schemeClr val="tx1"/>
              </a:solidFill>
              <a:effectLst/>
              <a:latin typeface="+mn-lt"/>
              <a:ea typeface="+mn-ea"/>
              <a:cs typeface="+mn-cs"/>
            </a:endParaRPr>
          </a:p>
          <a:p>
            <a:r>
              <a:rPr lang="nl-NL" baseline="0" dirty="0" smtClean="0"/>
              <a:t>In de Foto van de Leegomgeving wordt de huidige situatie en de situatie als we dus geen nieuwe omgevingsvisie zouden maken, beoordeeld aan de hand van zo’n 20 thema’s op het vlak van milieu, welzijn en economische vitaliteit. In het stuk genoemd de 3 p’s van </a:t>
            </a:r>
            <a:r>
              <a:rPr lang="nl-NL" baseline="0" dirty="0" err="1" smtClean="0"/>
              <a:t>people</a:t>
            </a:r>
            <a:r>
              <a:rPr lang="nl-NL" baseline="0" dirty="0" smtClean="0"/>
              <a:t>, </a:t>
            </a:r>
            <a:r>
              <a:rPr lang="nl-NL" baseline="0" dirty="0" err="1" smtClean="0"/>
              <a:t>planet</a:t>
            </a:r>
            <a:r>
              <a:rPr lang="nl-NL" baseline="0" dirty="0" smtClean="0"/>
              <a:t> en </a:t>
            </a:r>
            <a:r>
              <a:rPr lang="nl-NL" baseline="0" dirty="0" err="1" smtClean="0"/>
              <a:t>profit</a:t>
            </a:r>
            <a:r>
              <a:rPr lang="nl-NL" baseline="0" dirty="0" smtClean="0"/>
              <a:t>. Elk van de thema’s is weer onderverdeeld in beoordelingsaspecten. En daar zijn we door een bureau op beoordeeld. Dit doen we dus niet zelf, want dan keuren we ons eigen vlees zeg maar. Maar een bureau doet dat. Zoals al gezegd: op meerdere momenten tijdens het traject van opstellen van de nieuwe omgevingsvisie. Bij besluitvorming over de omgevingsvisie wordt deze hele rapportage openbaar en ook nog getoetst door de landelijke commissie M.E.R. De commissie over de milieu effect rapportages. Zij kijken of de beoordeling door het bureau goed verlopen is en of we dit goed hebben verwerkt en meegenomen in onze omgevingsvisie. Dat volgt dus nog. Voor nu terug naar de Foto. De thema’s en de beoordelingsaspecten, daar krijgen we een </a:t>
            </a:r>
            <a:r>
              <a:rPr lang="nl-NL" baseline="0" dirty="0" err="1" smtClean="0"/>
              <a:t>beoordelin</a:t>
            </a:r>
            <a:r>
              <a:rPr lang="nl-NL" baseline="0" dirty="0" smtClean="0"/>
              <a:t> op in de vorm van een kleur: rood, oranje en groen. En uiteraard ook uitleg daarbij over waarom we op een bepaalde manier scoren. </a:t>
            </a:r>
          </a:p>
          <a:p>
            <a:endParaRPr lang="nl-NL" baseline="0" dirty="0" smtClean="0"/>
          </a:p>
          <a:p>
            <a:r>
              <a:rPr lang="nl-NL" baseline="0" dirty="0" smtClean="0"/>
              <a:t>Dan zie je dat we een wisselende score hebben, waarbij helaas sommige aspecten rood of oranje scoren. </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CED2A2B0-C618-4567-BD29-C2E1B5A8DC54}" type="slidenum">
              <a:rPr lang="nl-NL" smtClean="0"/>
              <a:t>12</a:t>
            </a:fld>
            <a:endParaRPr lang="nl-NL"/>
          </a:p>
        </p:txBody>
      </p:sp>
    </p:spTree>
    <p:extLst>
      <p:ext uri="{BB962C8B-B14F-4D97-AF65-F5344CB8AC3E}">
        <p14:creationId xmlns:p14="http://schemas.microsoft.com/office/powerpoint/2010/main" val="2135957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Als we inzoomen</a:t>
            </a:r>
            <a:r>
              <a:rPr lang="nl-NL" sz="1200" kern="1200" baseline="0" dirty="0" smtClean="0">
                <a:solidFill>
                  <a:schemeClr val="tx1"/>
                </a:solidFill>
                <a:effectLst/>
                <a:latin typeface="+mn-lt"/>
                <a:ea typeface="+mn-ea"/>
                <a:cs typeface="+mn-cs"/>
              </a:rPr>
              <a:t> op het </a:t>
            </a:r>
            <a:r>
              <a:rPr lang="nl-NL" sz="1200" kern="1200" baseline="0" dirty="0" err="1" smtClean="0">
                <a:solidFill>
                  <a:schemeClr val="tx1"/>
                </a:solidFill>
                <a:effectLst/>
                <a:latin typeface="+mn-lt"/>
                <a:ea typeface="+mn-ea"/>
                <a:cs typeface="+mn-cs"/>
              </a:rPr>
              <a:t>planet</a:t>
            </a:r>
            <a:r>
              <a:rPr lang="nl-NL" sz="1200" kern="1200" baseline="0" dirty="0" smtClean="0">
                <a:solidFill>
                  <a:schemeClr val="tx1"/>
                </a:solidFill>
                <a:effectLst/>
                <a:latin typeface="+mn-lt"/>
                <a:ea typeface="+mn-ea"/>
                <a:cs typeface="+mn-cs"/>
              </a:rPr>
              <a:t> gedeelte, en de aspecten die gaan over natuur. Dan zie je daar helaas veel oranje, en ook wel rood. </a:t>
            </a:r>
          </a:p>
          <a:p>
            <a:r>
              <a:rPr lang="nl-NL" baseline="0" dirty="0" smtClean="0"/>
              <a:t>We scoren goed op grondwater en ruimtelijke kwaliteit, maar niet goed op de hoeveelheid en kwaliteit van ons groen en het water. Ook op het gebied van klimaat is de huidige situatie helaas nog onvoldoende, door hitte, uitstoot en nog weinig duurzame energieopwekking. De pijltjes laten zien of de situatie beter of slechter wordt als we op de huidige voet en met het huidig beleid verder gaan. Dan zie je gelukkig wel dat op vrijwel alle punten beter of in ieder geval gelijk zal blijven. Maar het neemt niet weg dat dit duidelijk laat zien dat er werk aan de winkel is. </a:t>
            </a:r>
          </a:p>
          <a:p>
            <a:endParaRPr lang="nl-NL" baseline="0" dirty="0" smtClean="0"/>
          </a:p>
          <a:p>
            <a:endParaRPr lang="nl-NL" sz="1200" kern="1200" dirty="0" smtClean="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CED2A2B0-C618-4567-BD29-C2E1B5A8DC54}" type="slidenum">
              <a:rPr lang="nl-NL" smtClean="0"/>
              <a:t>13</a:t>
            </a:fld>
            <a:endParaRPr lang="nl-NL"/>
          </a:p>
        </p:txBody>
      </p:sp>
    </p:spTree>
    <p:extLst>
      <p:ext uri="{BB962C8B-B14F-4D97-AF65-F5344CB8AC3E}">
        <p14:creationId xmlns:p14="http://schemas.microsoft.com/office/powerpoint/2010/main" val="228283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a:t>
            </a:r>
            <a:r>
              <a:rPr lang="nl-NL" baseline="0" dirty="0" smtClean="0"/>
              <a:t> zitten we dan nu in de omgevingsvisie aan te denken? Ik neem jullie daar graag in mee. Weet wel, het is allemaal nog werk in uitvoering. We werken op dit moment aan een eerste conceptversie van de omgevingsvisie, het voorontwerp. Deze wordt begin maart openbaar. De komende sheets zijn dus nog, werk in uitvoering wat er staat, en nog zonder echte status. </a:t>
            </a:r>
            <a:endParaRPr lang="nl-NL" dirty="0"/>
          </a:p>
        </p:txBody>
      </p:sp>
      <p:sp>
        <p:nvSpPr>
          <p:cNvPr id="4" name="Tijdelijke aanduiding voor dianummer 3"/>
          <p:cNvSpPr>
            <a:spLocks noGrp="1"/>
          </p:cNvSpPr>
          <p:nvPr>
            <p:ph type="sldNum" sz="quarter" idx="10"/>
          </p:nvPr>
        </p:nvSpPr>
        <p:spPr/>
        <p:txBody>
          <a:bodyPr/>
          <a:lstStyle/>
          <a:p>
            <a:fld id="{CED2A2B0-C618-4567-BD29-C2E1B5A8DC54}" type="slidenum">
              <a:rPr lang="nl-NL" smtClean="0"/>
              <a:t>14</a:t>
            </a:fld>
            <a:endParaRPr lang="nl-NL"/>
          </a:p>
        </p:txBody>
      </p:sp>
    </p:spTree>
    <p:extLst>
      <p:ext uri="{BB962C8B-B14F-4D97-AF65-F5344CB8AC3E}">
        <p14:creationId xmlns:p14="http://schemas.microsoft.com/office/powerpoint/2010/main" val="1619842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baseline="0" dirty="0" smtClean="0">
                <a:solidFill>
                  <a:schemeClr val="tx1"/>
                </a:solidFill>
                <a:effectLst/>
                <a:latin typeface="+mn-lt"/>
                <a:ea typeface="+mn-ea"/>
                <a:cs typeface="+mn-cs"/>
              </a:rPr>
              <a:t/>
            </a:r>
            <a:br>
              <a:rPr lang="nl-NL" sz="1200" kern="1200" baseline="0" dirty="0" smtClean="0">
                <a:solidFill>
                  <a:schemeClr val="tx1"/>
                </a:solidFill>
                <a:effectLst/>
                <a:latin typeface="+mn-lt"/>
                <a:ea typeface="+mn-ea"/>
                <a:cs typeface="+mn-cs"/>
              </a:rPr>
            </a:br>
            <a:r>
              <a:rPr lang="nl-NL" sz="1200" kern="1200" baseline="0" dirty="0" smtClean="0">
                <a:solidFill>
                  <a:schemeClr val="tx1"/>
                </a:solidFill>
                <a:effectLst/>
                <a:latin typeface="+mn-lt"/>
                <a:ea typeface="+mn-ea"/>
                <a:cs typeface="+mn-cs"/>
              </a:rPr>
              <a:t/>
            </a:r>
            <a:br>
              <a:rPr lang="nl-NL" sz="1200" kern="1200" baseline="0" dirty="0" smtClean="0">
                <a:solidFill>
                  <a:schemeClr val="tx1"/>
                </a:solidFill>
                <a:effectLst/>
                <a:latin typeface="+mn-lt"/>
                <a:ea typeface="+mn-ea"/>
                <a:cs typeface="+mn-cs"/>
              </a:rPr>
            </a:br>
            <a:r>
              <a:rPr lang="nl-NL" sz="1200" kern="1200" baseline="0" dirty="0" smtClean="0">
                <a:solidFill>
                  <a:schemeClr val="tx1"/>
                </a:solidFill>
                <a:effectLst/>
                <a:latin typeface="+mn-lt"/>
                <a:ea typeface="+mn-ea"/>
                <a:cs typeface="+mn-cs"/>
              </a:rPr>
              <a:t>We zien – o.a. vanuit de Foto van de Leefomgeving- de volgende opgaven:</a:t>
            </a:r>
          </a:p>
          <a:p>
            <a:endParaRPr lang="nl-NL" sz="1200" kern="1200" baseline="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 Zonder ingrijpen neemt de waterveiligheid af, neemt de hittestress toe, en verslechterd de kwaliteit van onze natuurgebieden. Klimaatadaptatie in het algemeen is daarmee een belangrijke opgave om aan te werken. </a:t>
            </a:r>
          </a:p>
          <a:p>
            <a:pPr marL="171450" lvl="0" indent="-171450">
              <a:buFontTx/>
              <a:buChar char="-"/>
            </a:pPr>
            <a:r>
              <a:rPr lang="nl-NL" sz="1200" kern="1200" dirty="0" smtClean="0">
                <a:solidFill>
                  <a:schemeClr val="tx1"/>
                </a:solidFill>
                <a:effectLst/>
                <a:latin typeface="+mn-lt"/>
                <a:ea typeface="+mn-ea"/>
                <a:cs typeface="+mn-cs"/>
              </a:rPr>
              <a:t>We hebben onvoldoende beweegvriendelijke ruimte</a:t>
            </a:r>
            <a:r>
              <a:rPr lang="nl-NL" sz="1200" kern="1200" baseline="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pPr marL="171450" lvl="0" indent="-171450">
              <a:buFontTx/>
              <a:buChar char="-"/>
            </a:pPr>
            <a:r>
              <a:rPr lang="nl-NL" sz="1200" kern="1200" dirty="0" smtClean="0">
                <a:solidFill>
                  <a:schemeClr val="tx1"/>
                </a:solidFill>
                <a:effectLst/>
                <a:latin typeface="+mn-lt"/>
                <a:ea typeface="+mn-ea"/>
                <a:cs typeface="+mn-cs"/>
              </a:rPr>
              <a:t>Uit</a:t>
            </a:r>
            <a:r>
              <a:rPr lang="nl-NL" sz="1200" kern="1200" baseline="0" dirty="0" smtClean="0">
                <a:solidFill>
                  <a:schemeClr val="tx1"/>
                </a:solidFill>
                <a:effectLst/>
                <a:latin typeface="+mn-lt"/>
                <a:ea typeface="+mn-ea"/>
                <a:cs typeface="+mn-cs"/>
              </a:rPr>
              <a:t> de tussentijdse </a:t>
            </a:r>
            <a:r>
              <a:rPr lang="nl-NL" sz="1200" kern="1200" baseline="0" dirty="0" err="1" smtClean="0">
                <a:solidFill>
                  <a:schemeClr val="tx1"/>
                </a:solidFill>
                <a:effectLst/>
                <a:latin typeface="+mn-lt"/>
                <a:ea typeface="+mn-ea"/>
                <a:cs typeface="+mn-cs"/>
              </a:rPr>
              <a:t>m.e.r</a:t>
            </a:r>
            <a:r>
              <a:rPr lang="nl-NL" sz="1200" kern="1200" baseline="0" dirty="0" smtClean="0">
                <a:solidFill>
                  <a:schemeClr val="tx1"/>
                </a:solidFill>
                <a:effectLst/>
                <a:latin typeface="+mn-lt"/>
                <a:ea typeface="+mn-ea"/>
                <a:cs typeface="+mn-cs"/>
              </a:rPr>
              <a:t>. beoordeling blijkt bovendien – en dat is geen verrassing – dat opgaven als woningnood en het ruimte bieden voor werkgelegenheid op gespannen voet staan met de milieuaspecten. Dit vraagt dus zorgvuldige inpassing en aanvullende maatregelen. </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r>
            <a:br>
              <a:rPr lang="nl-NL" sz="1200" b="1"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Uit de gesprekken</a:t>
            </a:r>
            <a:r>
              <a:rPr lang="nl-NL" sz="1200" kern="1200" baseline="0" dirty="0" smtClean="0">
                <a:solidFill>
                  <a:schemeClr val="tx1"/>
                </a:solidFill>
                <a:effectLst/>
                <a:latin typeface="+mn-lt"/>
                <a:ea typeface="+mn-ea"/>
                <a:cs typeface="+mn-cs"/>
              </a:rPr>
              <a:t> met de stad komt de roep naar meer groen echt heel vaak naar voren. Er is grote behoefte aan meer groen, voor het milieu, biodiversiteit, en het klimaat, maar ook voor het menselijk welzijn en recreatieve doeleinden.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pPr lvl="0"/>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Alles in ogenschouw nemende denken wij vooralsnog aan de volgende hoofkeuzes op dit thema: </a:t>
            </a:r>
          </a:p>
          <a:p>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 We willen inzetten op het </a:t>
            </a:r>
            <a:r>
              <a:rPr lang="nl-NL" sz="1200" kern="1200" dirty="0" err="1" smtClean="0">
                <a:solidFill>
                  <a:schemeClr val="tx1"/>
                </a:solidFill>
                <a:effectLst/>
                <a:latin typeface="+mn-lt"/>
                <a:ea typeface="+mn-ea"/>
                <a:cs typeface="+mn-cs"/>
              </a:rPr>
              <a:t>vergroenen</a:t>
            </a:r>
            <a:r>
              <a:rPr lang="nl-NL" sz="1200" kern="1200" dirty="0" smtClean="0">
                <a:solidFill>
                  <a:schemeClr val="tx1"/>
                </a:solidFill>
                <a:effectLst/>
                <a:latin typeface="+mn-lt"/>
                <a:ea typeface="+mn-ea"/>
                <a:cs typeface="+mn-cs"/>
              </a:rPr>
              <a:t> van de stad, door te werken met een groennorm per type gebied: woongebied, werkgebied en binnenstad. Dit groen draagt bij aan het </a:t>
            </a:r>
            <a:r>
              <a:rPr lang="nl-NL" sz="1200" kern="1200" dirty="0" err="1" smtClean="0">
                <a:solidFill>
                  <a:schemeClr val="tx1"/>
                </a:solidFill>
                <a:effectLst/>
                <a:latin typeface="+mn-lt"/>
                <a:ea typeface="+mn-ea"/>
                <a:cs typeface="+mn-cs"/>
              </a:rPr>
              <a:t>watervasthouden</a:t>
            </a:r>
            <a:r>
              <a:rPr lang="nl-NL" sz="1200" kern="1200" dirty="0" smtClean="0">
                <a:solidFill>
                  <a:schemeClr val="tx1"/>
                </a:solidFill>
                <a:effectLst/>
                <a:latin typeface="+mn-lt"/>
                <a:ea typeface="+mn-ea"/>
                <a:cs typeface="+mn-cs"/>
              </a:rPr>
              <a:t>, verlagen van de temperaturen en de biodiversiteit, maar is met name bedoeld voor recreatie en welzijn van de mens. </a:t>
            </a:r>
          </a:p>
          <a:p>
            <a:pPr marL="171450" lvl="0" indent="-171450">
              <a:buFontTx/>
              <a:buChar char="-"/>
            </a:pPr>
            <a:r>
              <a:rPr lang="nl-NL" sz="1200" kern="1200" dirty="0" smtClean="0">
                <a:solidFill>
                  <a:schemeClr val="tx1"/>
                </a:solidFill>
                <a:effectLst/>
                <a:latin typeface="+mn-lt"/>
                <a:ea typeface="+mn-ea"/>
                <a:cs typeface="+mn-cs"/>
              </a:rPr>
              <a:t>We willen</a:t>
            </a:r>
            <a:r>
              <a:rPr lang="nl-NL" sz="1200" kern="1200" baseline="0" dirty="0" smtClean="0">
                <a:solidFill>
                  <a:schemeClr val="tx1"/>
                </a:solidFill>
                <a:effectLst/>
                <a:latin typeface="+mn-lt"/>
                <a:ea typeface="+mn-ea"/>
                <a:cs typeface="+mn-cs"/>
              </a:rPr>
              <a:t> de openbare ruimte </a:t>
            </a:r>
            <a:r>
              <a:rPr lang="nl-NL" sz="1200" kern="1200" baseline="0" dirty="0" err="1" smtClean="0">
                <a:solidFill>
                  <a:schemeClr val="tx1"/>
                </a:solidFill>
                <a:effectLst/>
                <a:latin typeface="+mn-lt"/>
                <a:ea typeface="+mn-ea"/>
                <a:cs typeface="+mn-cs"/>
              </a:rPr>
              <a:t>vergroenen</a:t>
            </a:r>
            <a:r>
              <a:rPr lang="nl-NL" sz="1200" kern="1200" baseline="0" dirty="0" smtClean="0">
                <a:solidFill>
                  <a:schemeClr val="tx1"/>
                </a:solidFill>
                <a:effectLst/>
                <a:latin typeface="+mn-lt"/>
                <a:ea typeface="+mn-ea"/>
                <a:cs typeface="+mn-cs"/>
              </a:rPr>
              <a:t>, en starten daar waar de opgave en urgentie het grootst is. </a:t>
            </a:r>
          </a:p>
          <a:p>
            <a:pPr marL="171450" lvl="0" indent="-171450">
              <a:buFontTx/>
              <a:buChar char="-"/>
            </a:pPr>
            <a:r>
              <a:rPr lang="nl-NL" sz="1200" kern="1200" baseline="0" dirty="0" smtClean="0">
                <a:solidFill>
                  <a:schemeClr val="tx1"/>
                </a:solidFill>
                <a:effectLst/>
                <a:latin typeface="+mn-lt"/>
                <a:ea typeface="+mn-ea"/>
                <a:cs typeface="+mn-cs"/>
              </a:rPr>
              <a:t>Dit doen we door </a:t>
            </a:r>
            <a:r>
              <a:rPr lang="nl-NL" sz="1200" kern="1200" baseline="0" dirty="0" err="1" smtClean="0">
                <a:solidFill>
                  <a:schemeClr val="tx1"/>
                </a:solidFill>
                <a:effectLst/>
                <a:latin typeface="+mn-lt"/>
                <a:ea typeface="+mn-ea"/>
                <a:cs typeface="+mn-cs"/>
              </a:rPr>
              <a:t>oo</a:t>
            </a:r>
            <a:r>
              <a:rPr lang="nl-NL" sz="1200" kern="1200" baseline="0" dirty="0" smtClean="0">
                <a:solidFill>
                  <a:schemeClr val="tx1"/>
                </a:solidFill>
                <a:effectLst/>
                <a:latin typeface="+mn-lt"/>
                <a:ea typeface="+mn-ea"/>
                <a:cs typeface="+mn-cs"/>
              </a:rPr>
              <a:t> juist het bestaande groen te beschermen. En willen ook particulieren </a:t>
            </a:r>
            <a:r>
              <a:rPr lang="nl-NL" sz="1200" kern="1200" baseline="0" dirty="0" err="1" smtClean="0">
                <a:solidFill>
                  <a:schemeClr val="tx1"/>
                </a:solidFill>
                <a:effectLst/>
                <a:latin typeface="+mn-lt"/>
                <a:ea typeface="+mn-ea"/>
                <a:cs typeface="+mn-cs"/>
              </a:rPr>
              <a:t>stumuleren</a:t>
            </a:r>
            <a:r>
              <a:rPr lang="nl-NL" sz="1200" kern="1200" baseline="0" dirty="0" smtClean="0">
                <a:solidFill>
                  <a:schemeClr val="tx1"/>
                </a:solidFill>
                <a:effectLst/>
                <a:latin typeface="+mn-lt"/>
                <a:ea typeface="+mn-ea"/>
                <a:cs typeface="+mn-cs"/>
              </a:rPr>
              <a:t> tot ontharding en vergroening van hun terreinen. </a:t>
            </a:r>
          </a:p>
          <a:p>
            <a:pPr marL="0" lvl="0" indent="0">
              <a:buFontTx/>
              <a:buNone/>
            </a:pPr>
            <a:endParaRPr lang="nl-NL" sz="1200" kern="1200" baseline="0" dirty="0" smtClean="0">
              <a:solidFill>
                <a:schemeClr val="tx1"/>
              </a:solidFill>
              <a:effectLst/>
              <a:latin typeface="+mn-lt"/>
              <a:ea typeface="+mn-ea"/>
              <a:cs typeface="+mn-cs"/>
            </a:endParaRPr>
          </a:p>
          <a:p>
            <a:pPr marL="171450" lvl="0" indent="-171450">
              <a:buFontTx/>
              <a:buChar char="-"/>
            </a:pPr>
            <a:r>
              <a:rPr lang="nl-NL" sz="1200" kern="1200" dirty="0" smtClean="0">
                <a:solidFill>
                  <a:schemeClr val="tx1"/>
                </a:solidFill>
                <a:effectLst/>
                <a:latin typeface="+mn-lt"/>
                <a:ea typeface="+mn-ea"/>
                <a:cs typeface="+mn-cs"/>
              </a:rPr>
              <a:t>Daarnaast willen we inzetten op recreatieve en groene Maasoevers en een groen stadsrandzone om de stad heen met ruimte voor groen, (buiten)recreatie en waterbuffering in een landschapspark   </a:t>
            </a:r>
          </a:p>
          <a:p>
            <a:pPr marL="171450" lvl="0" indent="-171450">
              <a:buFontTx/>
              <a:buChar char="-"/>
            </a:pPr>
            <a:endParaRPr lang="nl-NL" sz="1200" kern="1200" dirty="0" smtClean="0">
              <a:solidFill>
                <a:schemeClr val="tx1"/>
              </a:solidFill>
              <a:effectLst/>
              <a:latin typeface="+mn-lt"/>
              <a:ea typeface="+mn-ea"/>
              <a:cs typeface="+mn-cs"/>
            </a:endParaRPr>
          </a:p>
          <a:p>
            <a:pPr marL="0" lvl="0" indent="0">
              <a:buFontTx/>
              <a:buNone/>
            </a:pPr>
            <a:r>
              <a:rPr lang="nl-NL" sz="1200" kern="1200" dirty="0" smtClean="0">
                <a:solidFill>
                  <a:schemeClr val="tx1"/>
                </a:solidFill>
                <a:effectLst/>
                <a:latin typeface="+mn-lt"/>
                <a:ea typeface="+mn-ea"/>
                <a:cs typeface="+mn-cs"/>
              </a:rPr>
              <a:t>Dit</a:t>
            </a:r>
            <a:r>
              <a:rPr lang="nl-NL" sz="1200" kern="1200" baseline="0" dirty="0" smtClean="0">
                <a:solidFill>
                  <a:schemeClr val="tx1"/>
                </a:solidFill>
                <a:effectLst/>
                <a:latin typeface="+mn-lt"/>
                <a:ea typeface="+mn-ea"/>
                <a:cs typeface="+mn-cs"/>
              </a:rPr>
              <a:t> betreft nog allemaal voornamelijk groen met primair een recreatief doeleinde, of voor het welzijn van de mens. We willen dit wel zoveel als mogelijk combineren en ook rekening houden met aspecten als biodiversiteit en het begrip waar Jos ons attendeerde: de basiskwaliteit van groen. Ook de combinatie met wateropvang en </a:t>
            </a:r>
            <a:r>
              <a:rPr lang="nl-NL" sz="1200" kern="1200" baseline="0" dirty="0" err="1" smtClean="0">
                <a:solidFill>
                  <a:schemeClr val="tx1"/>
                </a:solidFill>
                <a:effectLst/>
                <a:latin typeface="+mn-lt"/>
                <a:ea typeface="+mn-ea"/>
                <a:cs typeface="+mn-cs"/>
              </a:rPr>
              <a:t>watervasthouden</a:t>
            </a:r>
            <a:r>
              <a:rPr lang="nl-NL" sz="1200" kern="1200" baseline="0" dirty="0" smtClean="0">
                <a:solidFill>
                  <a:schemeClr val="tx1"/>
                </a:solidFill>
                <a:effectLst/>
                <a:latin typeface="+mn-lt"/>
                <a:ea typeface="+mn-ea"/>
                <a:cs typeface="+mn-cs"/>
              </a:rPr>
              <a:t> is voor ons een belangrijke. </a:t>
            </a:r>
          </a:p>
          <a:p>
            <a:pPr marL="0" lvl="0" indent="0">
              <a:buFontTx/>
              <a:buNone/>
            </a:pPr>
            <a:endParaRPr lang="nl-NL"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smtClean="0">
                <a:solidFill>
                  <a:schemeClr val="tx1"/>
                </a:solidFill>
                <a:effectLst/>
                <a:latin typeface="+mn-lt"/>
                <a:ea typeface="+mn-ea"/>
                <a:cs typeface="+mn-cs"/>
              </a:rPr>
              <a:t>Waaar</a:t>
            </a:r>
            <a:r>
              <a:rPr lang="nl-NL" sz="1200" kern="1200" dirty="0" smtClean="0">
                <a:solidFill>
                  <a:schemeClr val="tx1"/>
                </a:solidFill>
                <a:effectLst/>
                <a:latin typeface="+mn-lt"/>
                <a:ea typeface="+mn-ea"/>
                <a:cs typeface="+mn-cs"/>
              </a:rPr>
              <a:t> dit gaat dus ook altijd zoekend naar win-winsituaties, dat we meerdere opgaven met één ingreep kunnen verbeteren. Dit doen we op het niveau van de stad en in buurten, maar ook direct in de eigen straat. Hoe maken we die aantrekkelijker? Groen is hier vaak een uitkomst in, mits het juiste groen – bomen die veel blad verliezen scoren meestal minder - en goed ingepast. Ook in de straat willen we kijken hoe we daar de opgave van vergroening, </a:t>
            </a:r>
            <a:r>
              <a:rPr lang="nl-NL" sz="1200" kern="1200" dirty="0" err="1" smtClean="0">
                <a:solidFill>
                  <a:schemeClr val="tx1"/>
                </a:solidFill>
                <a:effectLst/>
                <a:latin typeface="+mn-lt"/>
                <a:ea typeface="+mn-ea"/>
                <a:cs typeface="+mn-cs"/>
              </a:rPr>
              <a:t>waterveligheid</a:t>
            </a:r>
            <a:r>
              <a:rPr lang="nl-NL" sz="1200" kern="1200" dirty="0" smtClean="0">
                <a:solidFill>
                  <a:schemeClr val="tx1"/>
                </a:solidFill>
                <a:effectLst/>
                <a:latin typeface="+mn-lt"/>
                <a:ea typeface="+mn-ea"/>
                <a:cs typeface="+mn-cs"/>
              </a:rPr>
              <a:t> én sociaal contact en verbondenheid kunnen combineren. </a:t>
            </a:r>
            <a:r>
              <a:rPr lang="nl-NL" sz="1200" kern="1200" baseline="0" dirty="0" smtClean="0">
                <a:solidFill>
                  <a:schemeClr val="tx1"/>
                </a:solidFill>
                <a:effectLst/>
                <a:latin typeface="+mn-lt"/>
                <a:ea typeface="+mn-ea"/>
                <a:cs typeface="+mn-cs"/>
              </a:rPr>
              <a:t>Dit vergroten, toevoegen en verbeteren van recreatief groen in de stad doen we ook juist om het heuvellandschap en de natura2000 gebieden meer vrij te kunnen spelen  voor de inzet op milieu, biodiversiteit. </a:t>
            </a:r>
            <a:endParaRPr lang="nl-NL" sz="1200" kern="1200" dirty="0" smtClean="0">
              <a:solidFill>
                <a:schemeClr val="tx1"/>
              </a:solidFill>
              <a:effectLst/>
              <a:latin typeface="+mn-lt"/>
              <a:ea typeface="+mn-ea"/>
              <a:cs typeface="+mn-cs"/>
            </a:endParaRPr>
          </a:p>
          <a:p>
            <a:pPr lvl="0"/>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endParaRPr lang="nl-NL" baseline="0" dirty="0" smtClean="0"/>
          </a:p>
        </p:txBody>
      </p:sp>
      <p:sp>
        <p:nvSpPr>
          <p:cNvPr id="4" name="Tijdelijke aanduiding voor dianummer 3"/>
          <p:cNvSpPr>
            <a:spLocks noGrp="1"/>
          </p:cNvSpPr>
          <p:nvPr>
            <p:ph type="sldNum" sz="quarter" idx="10"/>
          </p:nvPr>
        </p:nvSpPr>
        <p:spPr/>
        <p:txBody>
          <a:bodyPr/>
          <a:lstStyle/>
          <a:p>
            <a:fld id="{CED2A2B0-C618-4567-BD29-C2E1B5A8DC54}" type="slidenum">
              <a:rPr lang="nl-NL" smtClean="0"/>
              <a:t>15</a:t>
            </a:fld>
            <a:endParaRPr lang="nl-NL"/>
          </a:p>
        </p:txBody>
      </p:sp>
    </p:spTree>
    <p:extLst>
      <p:ext uri="{BB962C8B-B14F-4D97-AF65-F5344CB8AC3E}">
        <p14:creationId xmlns:p14="http://schemas.microsoft.com/office/powerpoint/2010/main" val="3242353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err="1" smtClean="0"/>
              <a:t>Inzoomed</a:t>
            </a:r>
            <a:r>
              <a:rPr lang="nl-NL" baseline="0" dirty="0" smtClean="0"/>
              <a:t> op die groennorm. Waar wij vooralsnog aan denken is een norm voor nieuwbouw en nieuwe ontwikkelingen. En met ons regulier groenbeheer willen we hier ook aan werken.</a:t>
            </a:r>
          </a:p>
          <a:p>
            <a:endParaRPr lang="nl-NL" baseline="0" dirty="0" smtClean="0"/>
          </a:p>
          <a:p>
            <a:r>
              <a:rPr lang="nl-NL" baseline="0" dirty="0" smtClean="0"/>
              <a:t>De norm bestaat uit een </a:t>
            </a:r>
            <a:r>
              <a:rPr lang="nl-NL" baseline="0" dirty="0" err="1" smtClean="0"/>
              <a:t>kwanitatief</a:t>
            </a:r>
            <a:r>
              <a:rPr lang="nl-NL" baseline="0" dirty="0" smtClean="0"/>
              <a:t> deel, en een </a:t>
            </a:r>
            <a:r>
              <a:rPr lang="nl-NL" baseline="0" dirty="0" err="1" smtClean="0"/>
              <a:t>kwalitatiefdeel</a:t>
            </a:r>
            <a:r>
              <a:rPr lang="nl-NL" baseline="0" dirty="0" smtClean="0"/>
              <a:t>. </a:t>
            </a:r>
          </a:p>
          <a:p>
            <a:endParaRPr lang="nl-NL" baseline="0" dirty="0" smtClean="0"/>
          </a:p>
          <a:p>
            <a:endParaRPr lang="nl-NL" baseline="0" dirty="0" smtClean="0"/>
          </a:p>
        </p:txBody>
      </p:sp>
      <p:sp>
        <p:nvSpPr>
          <p:cNvPr id="4" name="Tijdelijke aanduiding voor dianummer 3"/>
          <p:cNvSpPr>
            <a:spLocks noGrp="1"/>
          </p:cNvSpPr>
          <p:nvPr>
            <p:ph type="sldNum" sz="quarter" idx="10"/>
          </p:nvPr>
        </p:nvSpPr>
        <p:spPr/>
        <p:txBody>
          <a:bodyPr/>
          <a:lstStyle/>
          <a:p>
            <a:fld id="{CED2A2B0-C618-4567-BD29-C2E1B5A8DC54}" type="slidenum">
              <a:rPr lang="nl-NL" smtClean="0"/>
              <a:t>16</a:t>
            </a:fld>
            <a:endParaRPr lang="nl-NL"/>
          </a:p>
        </p:txBody>
      </p:sp>
    </p:spTree>
    <p:extLst>
      <p:ext uri="{BB962C8B-B14F-4D97-AF65-F5344CB8AC3E}">
        <p14:creationId xmlns:p14="http://schemas.microsoft.com/office/powerpoint/2010/main" val="2196280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Als we kijken naar water en bodem, dan zien we dat als we niets doen de waterveiligheid en ook de waterkwaliteit afnemen en onder druk komen te staan. We zien daarom 4 opgaven waar we op moeten inzetten en keuzen in of misschien beter keuzen voor moeten maken namelijk: meer ruimte voor de rivier, de Maas en de beken die daar naartoe stromen, maar berekeningen laten zien dat er zelfs dan ook nog plaatselijk dijkversterking nodig is juist ook om de vitale delen van de stad zoals gebied rond het ziekenhuis te beschermen. Tweede is het blijvend borgen van de waterkwaliteit, door de </a:t>
            </a:r>
            <a:r>
              <a:rPr lang="nl-NL" sz="1200" kern="1200" dirty="0" err="1" smtClean="0">
                <a:solidFill>
                  <a:schemeClr val="tx1"/>
                </a:solidFill>
                <a:effectLst/>
                <a:latin typeface="+mn-lt"/>
                <a:ea typeface="+mn-ea"/>
                <a:cs typeface="+mn-cs"/>
              </a:rPr>
              <a:t>riooloverstort</a:t>
            </a:r>
            <a:r>
              <a:rPr lang="nl-NL" sz="1200" kern="1200" dirty="0" smtClean="0">
                <a:solidFill>
                  <a:schemeClr val="tx1"/>
                </a:solidFill>
                <a:effectLst/>
                <a:latin typeface="+mn-lt"/>
                <a:ea typeface="+mn-ea"/>
                <a:cs typeface="+mn-cs"/>
              </a:rPr>
              <a:t> op water te beperken en de waterwingebieden blijvend te </a:t>
            </a:r>
            <a:r>
              <a:rPr lang="nl-NL" sz="1200" kern="1200" dirty="0" err="1" smtClean="0">
                <a:solidFill>
                  <a:schemeClr val="tx1"/>
                </a:solidFill>
                <a:effectLst/>
                <a:latin typeface="+mn-lt"/>
                <a:ea typeface="+mn-ea"/>
                <a:cs typeface="+mn-cs"/>
              </a:rPr>
              <a:t>berschermen</a:t>
            </a:r>
            <a:r>
              <a:rPr lang="nl-NL" sz="1200" kern="1200" dirty="0" smtClean="0">
                <a:solidFill>
                  <a:schemeClr val="tx1"/>
                </a:solidFill>
                <a:effectLst/>
                <a:latin typeface="+mn-lt"/>
                <a:ea typeface="+mn-ea"/>
                <a:cs typeface="+mn-cs"/>
              </a:rPr>
              <a:t>. Derde is de sponswerking van de stad te vergroten: zorgen dat je water langer vasthoud, zodat er geen en minder overlast ontstaat, dat vraagt om ontharding en in plaats daarvan groen, of waterbuffers die water echt opvangen , en die opgave is dusdanig dat dat niet alleen voor publieke zaken geldt maar ook voor privaat terrein. Dus ook particulieren hiertoe stimuleren, en stapsgewijs toewerken naar ontkoppeling. Vierde punt is de beleving en recreatie, we zoeken daar waar het kan naar mogelijkheden om dit te combineren met recreatie. Simpel </a:t>
            </a:r>
            <a:r>
              <a:rPr lang="nl-NL" sz="1200" kern="1200" dirty="0" err="1" smtClean="0">
                <a:solidFill>
                  <a:schemeClr val="tx1"/>
                </a:solidFill>
                <a:effectLst/>
                <a:latin typeface="+mn-lt"/>
                <a:ea typeface="+mn-ea"/>
                <a:cs typeface="+mn-cs"/>
              </a:rPr>
              <a:t>vorobeeld</a:t>
            </a:r>
            <a:r>
              <a:rPr lang="nl-NL" sz="1200" kern="1200" dirty="0" smtClean="0">
                <a:solidFill>
                  <a:schemeClr val="tx1"/>
                </a:solidFill>
                <a:effectLst/>
                <a:latin typeface="+mn-lt"/>
                <a:ea typeface="+mn-ea"/>
                <a:cs typeface="+mn-cs"/>
              </a:rPr>
              <a:t> is bijvoorbeeld een wade, zo’n kuil in de grond, die je ook als speelplaats kunt gebruiken en bij de rivierverruiming bijvoorbeeld meer toegankelijke maasoevers. Naja, pogingen om het nuttige met het aangename te </a:t>
            </a:r>
            <a:r>
              <a:rPr lang="nl-NL" sz="1200" kern="1200" dirty="0" smtClean="0">
                <a:solidFill>
                  <a:schemeClr val="tx1"/>
                </a:solidFill>
                <a:effectLst/>
                <a:latin typeface="+mn-lt"/>
                <a:ea typeface="+mn-ea"/>
                <a:cs typeface="+mn-cs"/>
              </a:rPr>
              <a:t>combineren.</a:t>
            </a:r>
          </a:p>
          <a:p>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CED2A2B0-C618-4567-BD29-C2E1B5A8DC54}" type="slidenum">
              <a:rPr lang="nl-NL" smtClean="0"/>
              <a:t>17</a:t>
            </a:fld>
            <a:endParaRPr lang="nl-NL"/>
          </a:p>
        </p:txBody>
      </p:sp>
    </p:spTree>
    <p:extLst>
      <p:ext uri="{BB962C8B-B14F-4D97-AF65-F5344CB8AC3E}">
        <p14:creationId xmlns:p14="http://schemas.microsoft.com/office/powerpoint/2010/main" val="2349206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Tot</a:t>
            </a:r>
            <a:r>
              <a:rPr lang="nl-NL" baseline="0" dirty="0" smtClean="0"/>
              <a:t> zover het groen en water in de omgevingsvisie in wording Benieuwd naar </a:t>
            </a:r>
            <a:r>
              <a:rPr lang="nl-NL" baseline="0" smtClean="0"/>
              <a:t>jullie reactie. </a:t>
            </a:r>
            <a:endParaRPr lang="nl-NL" dirty="0"/>
          </a:p>
        </p:txBody>
      </p:sp>
      <p:sp>
        <p:nvSpPr>
          <p:cNvPr id="4" name="Tijdelijke aanduiding voor dianummer 3"/>
          <p:cNvSpPr>
            <a:spLocks noGrp="1"/>
          </p:cNvSpPr>
          <p:nvPr>
            <p:ph type="sldNum" sz="quarter" idx="10"/>
          </p:nvPr>
        </p:nvSpPr>
        <p:spPr/>
        <p:txBody>
          <a:bodyPr/>
          <a:lstStyle/>
          <a:p>
            <a:fld id="{CED2A2B0-C618-4567-BD29-C2E1B5A8DC54}" type="slidenum">
              <a:rPr lang="nl-NL" smtClean="0"/>
              <a:t>18</a:t>
            </a:fld>
            <a:endParaRPr lang="nl-NL"/>
          </a:p>
        </p:txBody>
      </p:sp>
    </p:spTree>
    <p:extLst>
      <p:ext uri="{BB962C8B-B14F-4D97-AF65-F5344CB8AC3E}">
        <p14:creationId xmlns:p14="http://schemas.microsoft.com/office/powerpoint/2010/main" val="1618873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Belfort oogt heel groen, maar er zijn toch best</a:t>
            </a:r>
            <a:r>
              <a:rPr lang="nl-NL" b="1" baseline="0" dirty="0" smtClean="0"/>
              <a:t> veel woonstraten die geen zicht op groen hebben (dichtbij, dus een groot deel van het zichtveld zijnde)</a:t>
            </a:r>
            <a:endParaRPr lang="nl-NL" b="1" dirty="0"/>
          </a:p>
        </p:txBody>
      </p:sp>
      <p:sp>
        <p:nvSpPr>
          <p:cNvPr id="4" name="Tijdelijke aanduiding voor dianummer 3"/>
          <p:cNvSpPr>
            <a:spLocks noGrp="1"/>
          </p:cNvSpPr>
          <p:nvPr>
            <p:ph type="sldNum" sz="quarter" idx="10"/>
          </p:nvPr>
        </p:nvSpPr>
        <p:spPr/>
        <p:txBody>
          <a:bodyPr/>
          <a:lstStyle/>
          <a:p>
            <a:fld id="{544D7F65-5299-4383-99A9-3EF851E1080D}" type="slidenum">
              <a:rPr lang="nl-NL" smtClean="0"/>
              <a:t>19</a:t>
            </a:fld>
            <a:endParaRPr lang="nl-NL"/>
          </a:p>
        </p:txBody>
      </p:sp>
    </p:spTree>
    <p:extLst>
      <p:ext uri="{BB962C8B-B14F-4D97-AF65-F5344CB8AC3E}">
        <p14:creationId xmlns:p14="http://schemas.microsoft.com/office/powerpoint/2010/main" val="174921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Om te beginnen bij die omgevingsvisie.</a:t>
            </a:r>
            <a:r>
              <a:rPr lang="nl-NL" baseline="0" dirty="0" smtClean="0"/>
              <a:t> Wat is dat? Iemand uit de zaal die daar een beeld bij heeft? </a:t>
            </a:r>
            <a:endParaRPr lang="nl-NL" dirty="0"/>
          </a:p>
        </p:txBody>
      </p:sp>
      <p:sp>
        <p:nvSpPr>
          <p:cNvPr id="4" name="Tijdelijke aanduiding voor dianummer 3"/>
          <p:cNvSpPr>
            <a:spLocks noGrp="1"/>
          </p:cNvSpPr>
          <p:nvPr>
            <p:ph type="sldNum" sz="quarter" idx="10"/>
          </p:nvPr>
        </p:nvSpPr>
        <p:spPr/>
        <p:txBody>
          <a:bodyPr/>
          <a:lstStyle/>
          <a:p>
            <a:fld id="{CED2A2B0-C618-4567-BD29-C2E1B5A8DC54}" type="slidenum">
              <a:rPr lang="nl-NL" smtClean="0"/>
              <a:t>2</a:t>
            </a:fld>
            <a:endParaRPr lang="nl-NL"/>
          </a:p>
        </p:txBody>
      </p:sp>
    </p:spTree>
    <p:extLst>
      <p:ext uri="{BB962C8B-B14F-4D97-AF65-F5344CB8AC3E}">
        <p14:creationId xmlns:p14="http://schemas.microsoft.com/office/powerpoint/2010/main" val="778326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Binnenstad is niet groen, maar wel koel! </a:t>
            </a:r>
            <a:r>
              <a:rPr lang="nl-NL" b="1" dirty="0" smtClean="0"/>
              <a:t>Dat betekent dat met gevelgroen en pergola’s de groenopgave</a:t>
            </a:r>
            <a:r>
              <a:rPr lang="nl-NL" b="1" baseline="0" dirty="0" smtClean="0"/>
              <a:t> ook ingevuld kan worden. Groen hoeft hier niet perse voor schaduw te zorgen. Dit maakt de vergroeningsopgave beter haalbaar in dit gebied. Ook het toegankelijk maken van binnenterreinen (bv Zusters onder de Bogen) is een kansrijke manier om groen toegankelijk te maken voor burgers en bezoekers.</a:t>
            </a:r>
            <a:endParaRPr lang="nl-NL" b="1" dirty="0" smtClean="0"/>
          </a:p>
          <a:p>
            <a:endParaRPr lang="nl-NL" dirty="0" smtClean="0"/>
          </a:p>
          <a:p>
            <a:r>
              <a:rPr lang="nl-NL" dirty="0" err="1" smtClean="0"/>
              <a:t>Wyck</a:t>
            </a:r>
            <a:r>
              <a:rPr lang="nl-NL" dirty="0" smtClean="0"/>
              <a:t> is zowel niet groen als niet koel. Vanuit deze invalshoek had je misschien van de </a:t>
            </a:r>
            <a:r>
              <a:rPr lang="nl-NL" dirty="0" err="1" smtClean="0"/>
              <a:t>Palace</a:t>
            </a:r>
            <a:r>
              <a:rPr lang="nl-NL" dirty="0" smtClean="0"/>
              <a:t>-locatie een parkje</a:t>
            </a:r>
            <a:r>
              <a:rPr lang="nl-NL" baseline="0" dirty="0" smtClean="0"/>
              <a:t> moeten maken…? En/of een nieuw park bij het station/langs het spoor </a:t>
            </a:r>
            <a:r>
              <a:rPr lang="nl-NL" b="1" baseline="0" dirty="0" smtClean="0"/>
              <a:t>(op daken of parkeerdekken van Limburg Centraal ontwikkeling)?</a:t>
            </a:r>
            <a:endParaRPr lang="nl-NL" b="1" dirty="0"/>
          </a:p>
        </p:txBody>
      </p:sp>
      <p:sp>
        <p:nvSpPr>
          <p:cNvPr id="4" name="Tijdelijke aanduiding voor dianummer 3"/>
          <p:cNvSpPr>
            <a:spLocks noGrp="1"/>
          </p:cNvSpPr>
          <p:nvPr>
            <p:ph type="sldNum" sz="quarter" idx="10"/>
          </p:nvPr>
        </p:nvSpPr>
        <p:spPr/>
        <p:txBody>
          <a:bodyPr/>
          <a:lstStyle/>
          <a:p>
            <a:fld id="{544D7F65-5299-4383-99A9-3EF851E1080D}" type="slidenum">
              <a:rPr lang="nl-NL" smtClean="0"/>
              <a:t>20</a:t>
            </a:fld>
            <a:endParaRPr lang="nl-NL"/>
          </a:p>
        </p:txBody>
      </p:sp>
    </p:spTree>
    <p:extLst>
      <p:ext uri="{BB962C8B-B14F-4D97-AF65-F5344CB8AC3E}">
        <p14:creationId xmlns:p14="http://schemas.microsoft.com/office/powerpoint/2010/main" val="258888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Beide kaarten staan in de </a:t>
            </a:r>
            <a:r>
              <a:rPr lang="nl-NL" dirty="0" err="1" smtClean="0"/>
              <a:t>klimaateffectatlas</a:t>
            </a:r>
            <a:r>
              <a:rPr lang="nl-NL" dirty="0" smtClean="0"/>
              <a:t> </a:t>
            </a:r>
            <a:r>
              <a:rPr lang="nl-NL" b="1" dirty="0" smtClean="0"/>
              <a:t>(en rechter kaart nu ook in onze klimaatatlas Maastricht)</a:t>
            </a:r>
          </a:p>
          <a:p>
            <a:r>
              <a:rPr lang="nl-NL" dirty="0" smtClean="0"/>
              <a:t>Op wijkniveau</a:t>
            </a:r>
            <a:r>
              <a:rPr lang="nl-NL" baseline="0" dirty="0" smtClean="0"/>
              <a:t> voldoen bijna alle buurten (behalve Frontenkwartier, </a:t>
            </a:r>
            <a:r>
              <a:rPr lang="nl-NL" baseline="0" dirty="0" err="1" smtClean="0"/>
              <a:t>Bosscherveld</a:t>
            </a:r>
            <a:r>
              <a:rPr lang="nl-NL" baseline="0" dirty="0" smtClean="0"/>
              <a:t>, Belvedere en Borgharen &amp; Itteren)</a:t>
            </a:r>
          </a:p>
          <a:p>
            <a:r>
              <a:rPr lang="nl-NL" baseline="0" dirty="0" smtClean="0"/>
              <a:t>Analyse koele fietsroutes volgt nog (update klimaatatlas Maastricht) </a:t>
            </a:r>
            <a:r>
              <a:rPr lang="nl-NL" b="1" baseline="0" dirty="0" smtClean="0"/>
              <a:t>&gt; deze zijn er inmiddels https://maastricht.klimaatmonitor.net/ &gt; tegel Hittestress &gt; naar beneden scrollen</a:t>
            </a:r>
          </a:p>
          <a:p>
            <a:endParaRPr lang="nl-NL" b="1" baseline="0" dirty="0" smtClean="0"/>
          </a:p>
          <a:p>
            <a:r>
              <a:rPr lang="nl-NL" b="1" baseline="0" dirty="0" smtClean="0"/>
              <a:t>Hier staan ook veel analysekaarten per buurt, wel nog oude WBI dus bv Nazareth heeft hoog percentage groen maar dit komt door ligging </a:t>
            </a:r>
            <a:r>
              <a:rPr lang="nl-NL" b="1" baseline="0" dirty="0" err="1" smtClean="0"/>
              <a:t>Poelsoord</a:t>
            </a:r>
            <a:r>
              <a:rPr lang="nl-NL" b="1" baseline="0" dirty="0" smtClean="0"/>
              <a:t>/Grande Suisse binnen deze buurt nu</a:t>
            </a:r>
            <a:endParaRPr lang="nl-NL" b="1" dirty="0"/>
          </a:p>
        </p:txBody>
      </p:sp>
      <p:sp>
        <p:nvSpPr>
          <p:cNvPr id="4" name="Tijdelijke aanduiding voor dianummer 3"/>
          <p:cNvSpPr>
            <a:spLocks noGrp="1"/>
          </p:cNvSpPr>
          <p:nvPr>
            <p:ph type="sldNum" sz="quarter" idx="10"/>
          </p:nvPr>
        </p:nvSpPr>
        <p:spPr/>
        <p:txBody>
          <a:bodyPr/>
          <a:lstStyle/>
          <a:p>
            <a:fld id="{544D7F65-5299-4383-99A9-3EF851E1080D}" type="slidenum">
              <a:rPr lang="nl-NL" smtClean="0"/>
              <a:t>21</a:t>
            </a:fld>
            <a:endParaRPr lang="nl-NL"/>
          </a:p>
        </p:txBody>
      </p:sp>
    </p:spTree>
    <p:extLst>
      <p:ext uri="{BB962C8B-B14F-4D97-AF65-F5344CB8AC3E}">
        <p14:creationId xmlns:p14="http://schemas.microsoft.com/office/powerpoint/2010/main" val="344748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baseline="0" dirty="0" smtClean="0"/>
              <a:t>De omgevingsvisie is de lange termijn visie voor de inrichting en het gebruik van de fysieke omgeving van onze gemeente. </a:t>
            </a:r>
            <a:br>
              <a:rPr lang="nl-NL" altLang="nl-NL" baseline="0" dirty="0" smtClean="0"/>
            </a:br>
            <a:r>
              <a:rPr lang="nl-NL" altLang="nl-NL" baseline="0" dirty="0" smtClean="0"/>
              <a:t>Het is een toekomstvisie, een stip op de horizon voor 2040. Nadat de omgevingsvisie is vastgesteld wordt deze uitgewerkt in beleid en uitvoeringsprogramma’s.  En juridisch vertaald – daar waar nodig en wenselijk is – in het omgevingsplan, het voormalig bestemmingsplan. Als er nieuwe initiatieven zijn worden die in eerste instantie getoetst en beoordeeld vanuit dat omgevingsplan, en in de 2</a:t>
            </a:r>
            <a:r>
              <a:rPr lang="nl-NL" altLang="nl-NL" baseline="30000" dirty="0" smtClean="0"/>
              <a:t>e</a:t>
            </a:r>
            <a:r>
              <a:rPr lang="nl-NL" altLang="nl-NL" baseline="0" dirty="0" smtClean="0"/>
              <a:t> plaats vanuit de omgevingsvisie: om te kijken of de initiatieven passen bij onze ambities zoals in de omgevingsvisie staan opgenomen. </a:t>
            </a:r>
            <a:br>
              <a:rPr lang="nl-NL" altLang="nl-NL" baseline="0" dirty="0" smtClean="0"/>
            </a:br>
            <a:r>
              <a:rPr lang="nl-NL" altLang="nl-NL" baseline="0" dirty="0" smtClean="0"/>
              <a:t/>
            </a:r>
            <a:br>
              <a:rPr lang="nl-NL" altLang="nl-NL" baseline="0" dirty="0" smtClean="0"/>
            </a:br>
            <a:r>
              <a:rPr lang="nl-NL" altLang="nl-NL" baseline="0" dirty="0" smtClean="0"/>
              <a:t>Dat even over de status van het document. Wij hebben op dit moment een omgevingsvisie, Koester de Balans. Die ook de tijdhorizon van 2040 had. Waarom zijn we dan nu alweer bezig met een nieuwe omgevingsvisie? </a:t>
            </a:r>
            <a:br>
              <a:rPr lang="nl-NL" altLang="nl-NL" baseline="0" dirty="0" smtClean="0"/>
            </a:br>
            <a:endParaRPr lang="nl-NL" dirty="0"/>
          </a:p>
        </p:txBody>
      </p:sp>
      <p:sp>
        <p:nvSpPr>
          <p:cNvPr id="4" name="Tijdelijke aanduiding voor dianummer 3"/>
          <p:cNvSpPr>
            <a:spLocks noGrp="1"/>
          </p:cNvSpPr>
          <p:nvPr>
            <p:ph type="sldNum" sz="quarter" idx="10"/>
          </p:nvPr>
        </p:nvSpPr>
        <p:spPr/>
        <p:txBody>
          <a:bodyPr/>
          <a:lstStyle/>
          <a:p>
            <a:fld id="{CED2A2B0-C618-4567-BD29-C2E1B5A8DC54}" type="slidenum">
              <a:rPr lang="nl-NL" smtClean="0"/>
              <a:t>3</a:t>
            </a:fld>
            <a:endParaRPr lang="nl-NL"/>
          </a:p>
        </p:txBody>
      </p:sp>
    </p:spTree>
    <p:extLst>
      <p:ext uri="{BB962C8B-B14F-4D97-AF65-F5344CB8AC3E}">
        <p14:creationId xmlns:p14="http://schemas.microsoft.com/office/powerpoint/2010/main" val="548500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Dat komt</a:t>
            </a:r>
            <a:r>
              <a:rPr lang="nl-NL" baseline="0" dirty="0" smtClean="0"/>
              <a:t> aan de ene kant door nieuwe wetgeving. Landelijke wetgeving in het ruimtelijk domein die maakt dat we niet langer met een structuurvisie en bestemmingsplan moeten werken, maar met een omgevingsvisie en een omgevingsplan. En los van de naamsverandering behelst dat nog net wat meer aanpassingen, waarmee ik jullie nu niet zal vermoeien. Maar onze huidige omgevingsvisie is feitelijk nog een structuurvisie, en we zijn daarom verplicht om voor 2027 een echte omgevingsvisie te hebben. Das één.</a:t>
            </a:r>
          </a:p>
          <a:p>
            <a:endParaRPr lang="nl-NL" baseline="0" dirty="0" smtClean="0"/>
          </a:p>
          <a:p>
            <a:r>
              <a:rPr lang="nl-NL" baseline="0" dirty="0" smtClean="0"/>
              <a:t>Op de 2</a:t>
            </a:r>
            <a:r>
              <a:rPr lang="nl-NL" baseline="30000" dirty="0" smtClean="0"/>
              <a:t>e</a:t>
            </a:r>
            <a:r>
              <a:rPr lang="nl-NL" baseline="0" dirty="0" smtClean="0"/>
              <a:t> plaats: sinds het vaststelling van de huidige omgevingsvisie is er alweer veel veranderd: we hebben een regionale energiestrategie, waarin  we met de regio onze ambities voor de transitie naar duurzame energie hebben vastgesteld, we hebben een nieuwe woningbouwprogrammering, we hebben meer dan toen te maken met stikstofproblematiek en waterveiligheid. En vandaar dat de praktijk en de huidige ontwikkelingen om aanpassing vragen. En zo zou het ook moeten werken: je stelt een omgevingsvisie op en past deze aan op basis van de uitvoering en de manier waarop dit uitpakt in de praktijk en of dit nog past bij de huidige situatie en ontwikkelingen. Monitoren is daarmee een belangrijk onderdeel. Mede daardoor dat we bij het opstellen van deze omgevingsvisie ook een milieu effect rapportage laten uitvoeren. Kort gezegd komt het erop neer dat onze omgevingsvisie in wording op meerdere momenten beoordeeld wordt op de mogelijke effecten van onze voornemens. Vooraf is bepaald op welke aspecten we beoordeeld worden, op het vlak van milieu, mens en economische ontwikkeling. Vandaar dat het ook wel de M.O.E.R. wordt genoemd: een omgevingseffect rapportage, omdat het dus meer is dan alleen milieu. </a:t>
            </a:r>
          </a:p>
          <a:p>
            <a:endParaRPr lang="nl-NL" baseline="0" dirty="0" smtClean="0"/>
          </a:p>
          <a:p>
            <a:r>
              <a:rPr lang="nl-NL" baseline="0" dirty="0" smtClean="0"/>
              <a:t>Ook de huidige situatie wordt beoordeeld op deze aspecten. En er wordt ook beoordeeld hoe we in de toekomst op deze aspecten zouden schoren als we ons huidig beleid en de huidige omgevingsvisie, dus niet de nieuwe die we nu aan het maken zijn, zouden uitvoeren. En dus geen wijzigingen zouden aanbrengen. Die beoordeling en de uitkomst daarvan noemen we de Foto van de Leefomgeving. Deze is kort geleden openbaar gemaakt, en ik kom zo ook even terug op de beoordeling op de natuur aspecten. </a:t>
            </a:r>
            <a:endParaRPr lang="nl-NL" dirty="0"/>
          </a:p>
        </p:txBody>
      </p:sp>
      <p:sp>
        <p:nvSpPr>
          <p:cNvPr id="4" name="Tijdelijke aanduiding voor dianummer 3"/>
          <p:cNvSpPr>
            <a:spLocks noGrp="1"/>
          </p:cNvSpPr>
          <p:nvPr>
            <p:ph type="sldNum" sz="quarter" idx="10"/>
          </p:nvPr>
        </p:nvSpPr>
        <p:spPr/>
        <p:txBody>
          <a:bodyPr/>
          <a:lstStyle/>
          <a:p>
            <a:fld id="{CED2A2B0-C618-4567-BD29-C2E1B5A8DC54}" type="slidenum">
              <a:rPr lang="nl-NL" smtClean="0"/>
              <a:t>4</a:t>
            </a:fld>
            <a:endParaRPr lang="nl-NL"/>
          </a:p>
        </p:txBody>
      </p:sp>
    </p:spTree>
    <p:extLst>
      <p:ext uri="{BB962C8B-B14F-4D97-AF65-F5344CB8AC3E}">
        <p14:creationId xmlns:p14="http://schemas.microsoft.com/office/powerpoint/2010/main" val="131213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smtClean="0"/>
              <a:t>Dus. Hoe ziet</a:t>
            </a:r>
            <a:r>
              <a:rPr lang="nl-NL" sz="1000" baseline="0" dirty="0" smtClean="0"/>
              <a:t> het proces van het opstellen van de nieuwe omgevingsvisie er dus uit? </a:t>
            </a:r>
            <a:br>
              <a:rPr lang="nl-NL" sz="1000" baseline="0" dirty="0" smtClean="0"/>
            </a:br>
            <a:r>
              <a:rPr lang="nl-NL" sz="1000" baseline="0" dirty="0" smtClean="0"/>
              <a:t>Vanwege die </a:t>
            </a:r>
            <a:r>
              <a:rPr lang="nl-NL" sz="1000" baseline="0" dirty="0" err="1" smtClean="0"/>
              <a:t>m.e.r</a:t>
            </a:r>
            <a:r>
              <a:rPr lang="nl-NL" sz="1000" baseline="0" dirty="0" smtClean="0"/>
              <a:t>. procedure en die beoordeling op meerdere momenten werken we met een aantal tussenproducten in opmaat naar de omgevingsvisie. </a:t>
            </a:r>
          </a:p>
          <a:p>
            <a:r>
              <a:rPr lang="nl-NL" sz="1000" kern="1200" dirty="0" smtClean="0">
                <a:solidFill>
                  <a:schemeClr val="tx1"/>
                </a:solidFill>
                <a:effectLst/>
                <a:latin typeface="+mn-lt"/>
                <a:ea typeface="+mn-ea"/>
                <a:cs typeface="+mn-cs"/>
              </a:rPr>
              <a:t>Op basis van een beoordeling op nog twee varianten, waarmee we eigenlijk de hoeken van het speelveld verkent hebben is er toegewerkt naar één voorkeursvariant. Die ook weer beoordeeld is, en dat</a:t>
            </a:r>
            <a:r>
              <a:rPr lang="nl-NL" sz="1000" kern="1200" baseline="0" dirty="0" smtClean="0">
                <a:solidFill>
                  <a:schemeClr val="tx1"/>
                </a:solidFill>
                <a:effectLst/>
                <a:latin typeface="+mn-lt"/>
                <a:ea typeface="+mn-ea"/>
                <a:cs typeface="+mn-cs"/>
              </a:rPr>
              <a:t> leidt dan weer tot het  voorontwerp van de omgevingsvisie. Dat is de stap waar we nu aan werken. Die wordt ook beoordeeld, en dan volgt de echte ontwerp omgevingsvisie. </a:t>
            </a:r>
          </a:p>
          <a:p>
            <a:endParaRPr lang="nl-NL" sz="1000" kern="1200" baseline="0" dirty="0" smtClean="0">
              <a:solidFill>
                <a:schemeClr val="tx1"/>
              </a:solidFill>
              <a:effectLst/>
              <a:latin typeface="+mn-lt"/>
              <a:ea typeface="+mn-ea"/>
              <a:cs typeface="+mn-cs"/>
            </a:endParaRPr>
          </a:p>
          <a:p>
            <a:r>
              <a:rPr lang="nl-NL" sz="1000" kern="1200" baseline="0" dirty="0" smtClean="0">
                <a:solidFill>
                  <a:schemeClr val="tx1"/>
                </a:solidFill>
                <a:effectLst/>
                <a:latin typeface="+mn-lt"/>
                <a:ea typeface="+mn-ea"/>
                <a:cs typeface="+mn-cs"/>
              </a:rPr>
              <a:t>Die beoordelingen en ook die Foto van de Leefomgeving vanuit dat </a:t>
            </a:r>
            <a:r>
              <a:rPr lang="nl-NL" sz="1000" kern="1200" baseline="0" dirty="0" err="1" smtClean="0">
                <a:solidFill>
                  <a:schemeClr val="tx1"/>
                </a:solidFill>
                <a:effectLst/>
                <a:latin typeface="+mn-lt"/>
                <a:ea typeface="+mn-ea"/>
                <a:cs typeface="+mn-cs"/>
              </a:rPr>
              <a:t>m.e.r</a:t>
            </a:r>
            <a:r>
              <a:rPr lang="nl-NL" sz="1000" kern="1200" baseline="0" dirty="0" smtClean="0">
                <a:solidFill>
                  <a:schemeClr val="tx1"/>
                </a:solidFill>
                <a:effectLst/>
                <a:latin typeface="+mn-lt"/>
                <a:ea typeface="+mn-ea"/>
                <a:cs typeface="+mn-cs"/>
              </a:rPr>
              <a:t>. trajecten worden hier dus steeds in meegenomen. Dat geldt ook voor de input en het gesprek dat we gedurende dit traject met onze stad, bewoners en partners voeren. Een deel van dit traject ligt al achter ons: we hadden een burgerberaad,  een groep van 100 Maastrichtenaren die met ons mee heeft gedacht over de omgevingsvisie en ons hier adviezen in heeft gegeven, een </a:t>
            </a:r>
            <a:r>
              <a:rPr lang="nl-NL" sz="1000" kern="1200" baseline="0" dirty="0" err="1" smtClean="0">
                <a:solidFill>
                  <a:schemeClr val="tx1"/>
                </a:solidFill>
                <a:effectLst/>
                <a:latin typeface="+mn-lt"/>
                <a:ea typeface="+mn-ea"/>
                <a:cs typeface="+mn-cs"/>
              </a:rPr>
              <a:t>stadsbreed</a:t>
            </a:r>
            <a:r>
              <a:rPr lang="nl-NL" sz="1000" kern="1200" baseline="0" dirty="0" smtClean="0">
                <a:solidFill>
                  <a:schemeClr val="tx1"/>
                </a:solidFill>
                <a:effectLst/>
                <a:latin typeface="+mn-lt"/>
                <a:ea typeface="+mn-ea"/>
                <a:cs typeface="+mn-cs"/>
              </a:rPr>
              <a:t> gesprek en gesprekken in de stadsdelen. Een digitale </a:t>
            </a:r>
            <a:r>
              <a:rPr lang="nl-NL" sz="1000" kern="1200" baseline="0" dirty="0" err="1" smtClean="0">
                <a:solidFill>
                  <a:schemeClr val="tx1"/>
                </a:solidFill>
                <a:effectLst/>
                <a:latin typeface="+mn-lt"/>
                <a:ea typeface="+mn-ea"/>
                <a:cs typeface="+mn-cs"/>
              </a:rPr>
              <a:t>enquete</a:t>
            </a:r>
            <a:r>
              <a:rPr lang="nl-NL" sz="1000" kern="1200" baseline="0" dirty="0" smtClean="0">
                <a:solidFill>
                  <a:schemeClr val="tx1"/>
                </a:solidFill>
                <a:effectLst/>
                <a:latin typeface="+mn-lt"/>
                <a:ea typeface="+mn-ea"/>
                <a:cs typeface="+mn-cs"/>
              </a:rPr>
              <a:t> afgelopen september. En nu voeren we gesprekken met onze partners en organisaties, waarbij we ook graag een afspraak maken met de organisatoren van vandaag. Als ik zo vrij mag zijn! En we zijn ook benieuwd naar uw reactie vanavond, als we zo een tipje van die sluier voor natuur gaan oplichten. En zo werken we toe naar vaststelling van de omgevingsvisie aan het eind van dit jaar, met een ter inzage legging rond de zomer, waarin dus iedereen die dat wilt nog kan  reageren op het ontwerp omgevingsvisie – het totaaldocument. </a:t>
            </a:r>
            <a:endParaRPr lang="nl-NL" sz="1000" baseline="0" dirty="0" smtClean="0"/>
          </a:p>
          <a:p>
            <a:endParaRPr lang="nl-NL" sz="1000" baseline="0" dirty="0" smtClean="0"/>
          </a:p>
          <a:p>
            <a:endParaRPr lang="nl-NL" sz="1000" dirty="0"/>
          </a:p>
        </p:txBody>
      </p:sp>
      <p:sp>
        <p:nvSpPr>
          <p:cNvPr id="4" name="Tijdelijke aanduiding voor dianummer 3"/>
          <p:cNvSpPr>
            <a:spLocks noGrp="1"/>
          </p:cNvSpPr>
          <p:nvPr>
            <p:ph type="sldNum" sz="quarter" idx="10"/>
          </p:nvPr>
        </p:nvSpPr>
        <p:spPr/>
        <p:txBody>
          <a:bodyPr/>
          <a:lstStyle/>
          <a:p>
            <a:fld id="{CED2A2B0-C618-4567-BD29-C2E1B5A8DC54}" type="slidenum">
              <a:rPr lang="nl-NL" smtClean="0"/>
              <a:t>5</a:t>
            </a:fld>
            <a:endParaRPr lang="nl-NL"/>
          </a:p>
        </p:txBody>
      </p:sp>
    </p:spTree>
    <p:extLst>
      <p:ext uri="{BB962C8B-B14F-4D97-AF65-F5344CB8AC3E}">
        <p14:creationId xmlns:p14="http://schemas.microsoft.com/office/powerpoint/2010/main" val="3491410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Terug naar vanavond.</a:t>
            </a:r>
            <a:r>
              <a:rPr lang="nl-NL" sz="1200" kern="1200" baseline="0" dirty="0" smtClean="0">
                <a:solidFill>
                  <a:schemeClr val="tx1"/>
                </a:solidFill>
                <a:effectLst/>
                <a:latin typeface="+mn-lt"/>
                <a:ea typeface="+mn-ea"/>
                <a:cs typeface="+mn-cs"/>
              </a:rPr>
              <a:t> En de vraag hoe stadsnatuur in de nieuwe omgevingsvisie wordt meegenomen. </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CED2A2B0-C618-4567-BD29-C2E1B5A8DC54}" type="slidenum">
              <a:rPr lang="nl-NL" smtClean="0"/>
              <a:t>6</a:t>
            </a:fld>
            <a:endParaRPr lang="nl-NL"/>
          </a:p>
        </p:txBody>
      </p:sp>
    </p:spTree>
    <p:extLst>
      <p:ext uri="{BB962C8B-B14F-4D97-AF65-F5344CB8AC3E}">
        <p14:creationId xmlns:p14="http://schemas.microsoft.com/office/powerpoint/2010/main" val="460461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a:t>
            </a:r>
            <a:r>
              <a:rPr lang="nl-NL" baseline="0" dirty="0" smtClean="0"/>
              <a:t> beginnen daarin met de vraag: hoe staat de Maastrichtse natuur er nu voor? Daarvoor geef ik graag het woord aan Gerard, die veel dichter bij die praktijk staat. </a:t>
            </a:r>
            <a:endParaRPr lang="nl-NL" dirty="0"/>
          </a:p>
        </p:txBody>
      </p:sp>
      <p:sp>
        <p:nvSpPr>
          <p:cNvPr id="4" name="Tijdelijke aanduiding voor dianummer 3"/>
          <p:cNvSpPr>
            <a:spLocks noGrp="1"/>
          </p:cNvSpPr>
          <p:nvPr>
            <p:ph type="sldNum" sz="quarter" idx="10"/>
          </p:nvPr>
        </p:nvSpPr>
        <p:spPr/>
        <p:txBody>
          <a:bodyPr/>
          <a:lstStyle/>
          <a:p>
            <a:fld id="{CED2A2B0-C618-4567-BD29-C2E1B5A8DC54}" type="slidenum">
              <a:rPr lang="nl-NL" smtClean="0"/>
              <a:t>7</a:t>
            </a:fld>
            <a:endParaRPr lang="nl-NL"/>
          </a:p>
        </p:txBody>
      </p:sp>
    </p:spTree>
    <p:extLst>
      <p:ext uri="{BB962C8B-B14F-4D97-AF65-F5344CB8AC3E}">
        <p14:creationId xmlns:p14="http://schemas.microsoft.com/office/powerpoint/2010/main" val="129901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CED2A2B0-C618-4567-BD29-C2E1B5A8DC54}" type="slidenum">
              <a:rPr lang="nl-NL" smtClean="0"/>
              <a:t>8</a:t>
            </a:fld>
            <a:endParaRPr lang="nl-NL"/>
          </a:p>
        </p:txBody>
      </p:sp>
    </p:spTree>
    <p:extLst>
      <p:ext uri="{BB962C8B-B14F-4D97-AF65-F5344CB8AC3E}">
        <p14:creationId xmlns:p14="http://schemas.microsoft.com/office/powerpoint/2010/main" val="337258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CED2A2B0-C618-4567-BD29-C2E1B5A8DC54}" type="slidenum">
              <a:rPr lang="nl-NL" smtClean="0"/>
              <a:t>9</a:t>
            </a:fld>
            <a:endParaRPr lang="nl-NL"/>
          </a:p>
        </p:txBody>
      </p:sp>
    </p:spTree>
    <p:extLst>
      <p:ext uri="{BB962C8B-B14F-4D97-AF65-F5344CB8AC3E}">
        <p14:creationId xmlns:p14="http://schemas.microsoft.com/office/powerpoint/2010/main" val="135674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1341917-E874-40D1-A859-C4D1E0C58D0F}" type="datetimeFigureOut">
              <a:rPr lang="nl-NL" smtClean="0"/>
              <a:t>5-2-2025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322030D-2FE8-498A-9E7F-E90D6BD9A440}" type="slidenum">
              <a:rPr lang="nl-NL" smtClean="0"/>
              <a:t>‹nr.›</a:t>
            </a:fld>
            <a:endParaRPr lang="nl-NL"/>
          </a:p>
        </p:txBody>
      </p:sp>
    </p:spTree>
    <p:extLst>
      <p:ext uri="{BB962C8B-B14F-4D97-AF65-F5344CB8AC3E}">
        <p14:creationId xmlns:p14="http://schemas.microsoft.com/office/powerpoint/2010/main" val="2094129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1341917-E874-40D1-A859-C4D1E0C58D0F}" type="datetimeFigureOut">
              <a:rPr lang="nl-NL" smtClean="0"/>
              <a:t>5-2-2025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322030D-2FE8-498A-9E7F-E90D6BD9A440}" type="slidenum">
              <a:rPr lang="nl-NL" smtClean="0"/>
              <a:t>‹nr.›</a:t>
            </a:fld>
            <a:endParaRPr lang="nl-NL"/>
          </a:p>
        </p:txBody>
      </p:sp>
    </p:spTree>
    <p:extLst>
      <p:ext uri="{BB962C8B-B14F-4D97-AF65-F5344CB8AC3E}">
        <p14:creationId xmlns:p14="http://schemas.microsoft.com/office/powerpoint/2010/main" val="307147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1341917-E874-40D1-A859-C4D1E0C58D0F}" type="datetimeFigureOut">
              <a:rPr lang="nl-NL" smtClean="0"/>
              <a:t>5-2-2025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322030D-2FE8-498A-9E7F-E90D6BD9A440}" type="slidenum">
              <a:rPr lang="nl-NL" smtClean="0"/>
              <a:t>‹nr.›</a:t>
            </a:fld>
            <a:endParaRPr lang="nl-NL"/>
          </a:p>
        </p:txBody>
      </p:sp>
    </p:spTree>
    <p:extLst>
      <p:ext uri="{BB962C8B-B14F-4D97-AF65-F5344CB8AC3E}">
        <p14:creationId xmlns:p14="http://schemas.microsoft.com/office/powerpoint/2010/main" val="31976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dia">
    <p:bg>
      <p:bgPr>
        <a:solidFill>
          <a:schemeClr val="accent1"/>
        </a:solidFill>
        <a:effectLst/>
      </p:bgPr>
    </p:bg>
    <p:spTree>
      <p:nvGrpSpPr>
        <p:cNvPr id="1" name=""/>
        <p:cNvGrpSpPr/>
        <p:nvPr/>
      </p:nvGrpSpPr>
      <p:grpSpPr>
        <a:xfrm>
          <a:off x="0" y="0"/>
          <a:ext cx="0" cy="0"/>
          <a:chOff x="0" y="0"/>
          <a:chExt cx="0" cy="0"/>
        </a:xfrm>
      </p:grpSpPr>
      <p:sp>
        <p:nvSpPr>
          <p:cNvPr id="87" name="Tijdelijke aanduiding voor afbeelding 12">
            <a:extLst>
              <a:ext uri="{FF2B5EF4-FFF2-40B4-BE49-F238E27FC236}">
                <a16:creationId xmlns:a16="http://schemas.microsoft.com/office/drawing/2014/main" id="{93EE9F20-F9B5-42AF-9F9C-BB704AB0F4C9}"/>
              </a:ext>
            </a:extLst>
          </p:cNvPr>
          <p:cNvSpPr>
            <a:spLocks noGrp="1"/>
          </p:cNvSpPr>
          <p:nvPr>
            <p:ph type="pic" sz="quarter" idx="14" hasCustomPrompt="1"/>
          </p:nvPr>
        </p:nvSpPr>
        <p:spPr>
          <a:xfrm>
            <a:off x="0" y="0"/>
            <a:ext cx="12192001" cy="6858000"/>
          </a:xfrm>
          <a:noFill/>
        </p:spPr>
        <p:txBody>
          <a:bodyPr lIns="0" tIns="0" bIns="0" anchor="ctr" anchorCtr="0"/>
          <a:lstStyle>
            <a:lvl1pPr marL="0" indent="0" algn="ctr">
              <a:spcBef>
                <a:spcPts val="0"/>
              </a:spcBef>
              <a:spcAft>
                <a:spcPts val="0"/>
              </a:spcAft>
              <a:buNone/>
              <a:defRPr sz="800" b="0" baseline="0">
                <a:ln w="3175">
                  <a:noFill/>
                  <a:miter lim="800000"/>
                </a:ln>
                <a:latin typeface="+mj-lt"/>
              </a:defRPr>
            </a:lvl1pPr>
          </a:lstStyle>
          <a:p>
            <a:r>
              <a:rPr lang="nl-NL" dirty="0"/>
              <a:t>Klik op het pictogram om een afbeelding in te voegen</a:t>
            </a:r>
          </a:p>
        </p:txBody>
      </p:sp>
      <p:sp>
        <p:nvSpPr>
          <p:cNvPr id="68" name="Tijdelijke aanduiding voor tekst 7">
            <a:extLst>
              <a:ext uri="{FF2B5EF4-FFF2-40B4-BE49-F238E27FC236}">
                <a16:creationId xmlns:a16="http://schemas.microsoft.com/office/drawing/2014/main" id="{497CF920-D7BB-4777-8E01-383BA6ADA50A}"/>
              </a:ext>
            </a:extLst>
          </p:cNvPr>
          <p:cNvSpPr>
            <a:spLocks noGrp="1"/>
          </p:cNvSpPr>
          <p:nvPr>
            <p:ph type="body" sz="quarter" idx="55" hasCustomPrompt="1"/>
          </p:nvPr>
        </p:nvSpPr>
        <p:spPr>
          <a:xfrm>
            <a:off x="-2400" y="5155334"/>
            <a:ext cx="12196800" cy="1702666"/>
          </a:xfrm>
          <a:gradFill flip="none" rotWithShape="1">
            <a:gsLst>
              <a:gs pos="0">
                <a:schemeClr val="accent1">
                  <a:lumMod val="5000"/>
                  <a:lumOff val="95000"/>
                  <a:alpha val="50000"/>
                </a:schemeClr>
              </a:gs>
              <a:gs pos="100000">
                <a:schemeClr val="bg1">
                  <a:alpha val="0"/>
                </a:schemeClr>
              </a:gs>
            </a:gsLst>
            <a:lin ang="16200000" scaled="1"/>
            <a:tileRect/>
          </a:gradFill>
          <a:ln>
            <a:noFill/>
          </a:ln>
        </p:spPr>
        <p:txBody>
          <a:bodyPr lIns="36000" tIns="36000" rIns="36000" bIns="36000" anchor="b"/>
          <a:lstStyle>
            <a:lvl1pPr marL="0" indent="0" algn="ctr">
              <a:buNone/>
              <a:defRPr sz="700" baseline="0">
                <a:ln w="3175">
                  <a:noFill/>
                  <a:miter lim="800000"/>
                </a:ln>
                <a:solidFill>
                  <a:schemeClr val="bg2"/>
                </a:solidFill>
                <a:latin typeface="+mj-lt"/>
              </a:defRPr>
            </a:lvl1pPr>
          </a:lstStyle>
          <a:p>
            <a:pPr lvl="0"/>
            <a:r>
              <a:rPr lang="nl-NL" dirty="0"/>
              <a:t>Wit verloop</a:t>
            </a:r>
            <a:br>
              <a:rPr lang="nl-NL" dirty="0"/>
            </a:br>
            <a:r>
              <a:rPr lang="nl-NL" dirty="0"/>
              <a:t>Dit venster niet verwijderen s.v.p.</a:t>
            </a:r>
            <a:endParaRPr lang="en-US" dirty="0"/>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4307026" y="-585057"/>
            <a:ext cx="3577948" cy="535871"/>
          </a:xfrm>
          <a:prstGeom prst="rect">
            <a:avLst/>
          </a:prstGeom>
          <a:noFill/>
          <a:ln w="25400" cap="flat" cmpd="sng" algn="ctr">
            <a:noFill/>
            <a:prstDash val="solid"/>
          </a:ln>
          <a:effectLst/>
        </p:spPr>
        <p:txBody>
          <a:bodyPr lIns="0" tIns="0" rIns="0" bIns="0" rtlCol="0" anchor="ctr"/>
          <a:lstStyle>
            <a:defPPr>
              <a:defRPr lang="nl-NL"/>
            </a:defPPr>
            <a:lvl1pPr marR="0" lvl="0" indent="0" fontAlgn="auto">
              <a:lnSpc>
                <a:spcPct val="80000"/>
              </a:lnSpc>
              <a:spcBef>
                <a:spcPts val="0"/>
              </a:spcBef>
              <a:spcAft>
                <a:spcPts val="0"/>
              </a:spcAft>
              <a:buClrTx/>
              <a:buSzTx/>
              <a:buFontTx/>
              <a:buNone/>
              <a:tabLst/>
              <a:defRPr kumimoji="0" sz="1400" b="0" i="0" u="none" strike="noStrike" kern="0" cap="none" spc="0" normalizeH="0" baseline="0">
                <a:ln>
                  <a:noFill/>
                </a:ln>
                <a:solidFill>
                  <a:schemeClr val="bg2"/>
                </a:solidFill>
                <a:effectLst/>
                <a:uLnTx/>
                <a:uFillTx/>
                <a:latin typeface="+mj-lt"/>
                <a:cs typeface="Segoe UI Light" panose="020B0502040204020203" pitchFamily="34" charset="0"/>
              </a:defRPr>
            </a:lvl1pPr>
          </a:lstStyle>
          <a:p>
            <a:pPr lvl="0" algn="ctr"/>
            <a:r>
              <a:rPr lang="nl-NL" dirty="0"/>
              <a:t>Titel dia</a:t>
            </a:r>
          </a:p>
        </p:txBody>
      </p:sp>
      <p:grpSp>
        <p:nvGrpSpPr>
          <p:cNvPr id="138" name="Instructie">
            <a:extLst>
              <a:ext uri="{FF2B5EF4-FFF2-40B4-BE49-F238E27FC236}">
                <a16:creationId xmlns:a16="http://schemas.microsoft.com/office/drawing/2014/main" id="{8BD12E15-E7C2-41EA-821A-133A46CE59EB}"/>
              </a:ext>
            </a:extLst>
          </p:cNvPr>
          <p:cNvGrpSpPr/>
          <p:nvPr userDrawn="1"/>
        </p:nvGrpSpPr>
        <p:grpSpPr>
          <a:xfrm>
            <a:off x="12391601" y="-15842"/>
            <a:ext cx="3289677" cy="5476967"/>
            <a:chOff x="12391601" y="-15842"/>
            <a:chExt cx="3289677" cy="5476967"/>
          </a:xfrm>
        </p:grpSpPr>
        <p:sp>
          <p:nvSpPr>
            <p:cNvPr id="139" name="Rechthoek 138">
              <a:extLst>
                <a:ext uri="{FF2B5EF4-FFF2-40B4-BE49-F238E27FC236}">
                  <a16:creationId xmlns:a16="http://schemas.microsoft.com/office/drawing/2014/main" id="{DDEFD0AE-F432-400F-BDA7-636750365EB8}"/>
                </a:ext>
              </a:extLst>
            </p:cNvPr>
            <p:cNvSpPr/>
            <p:nvPr userDrawn="1"/>
          </p:nvSpPr>
          <p:spPr>
            <a:xfrm>
              <a:off x="12397262" y="-15842"/>
              <a:ext cx="3284016" cy="207453"/>
            </a:xfrm>
            <a:prstGeom prst="rect">
              <a:avLst/>
            </a:prstGeom>
            <a:noFill/>
            <a:ln w="25400" cap="flat" cmpd="sng" algn="ctr">
              <a:noFill/>
              <a:prstDash val="solid"/>
            </a:ln>
            <a:effectLst/>
          </p:spPr>
          <p:txBody>
            <a:bodyPr lIns="0" tIns="0" rIns="0" bIns="0" rtlCol="0" anchor="ctr"/>
            <a:lstStyle/>
            <a:p>
              <a:pPr marR="0" lvl="0" indent="0" fontAlgn="auto">
                <a:lnSpc>
                  <a:spcPct val="80000"/>
                </a:lnSpc>
                <a:spcBef>
                  <a:spcPts val="0"/>
                </a:spcBef>
                <a:spcAft>
                  <a:spcPts val="0"/>
                </a:spcAft>
                <a:buClrTx/>
                <a:buSzTx/>
                <a:buFontTx/>
                <a:buNone/>
                <a:tabLst/>
              </a:pPr>
              <a:r>
                <a:rPr kumimoji="0" lang="nl-NL" sz="1400" b="0" i="0" u="none" strike="noStrike" kern="0" cap="none" spc="0" normalizeH="0" baseline="0" noProof="0" dirty="0">
                  <a:ln>
                    <a:noFill/>
                  </a:ln>
                  <a:solidFill>
                    <a:schemeClr val="bg2"/>
                  </a:solidFill>
                  <a:effectLst/>
                  <a:uLnTx/>
                  <a:uFillTx/>
                  <a:latin typeface="+mj-lt"/>
                  <a:cs typeface="Segoe UI Light" panose="020B0502040204020203" pitchFamily="34" charset="0"/>
                </a:rPr>
                <a:t>Afbeelding invoegen/veranderen</a:t>
              </a:r>
            </a:p>
          </p:txBody>
        </p:sp>
        <p:grpSp>
          <p:nvGrpSpPr>
            <p:cNvPr id="140" name="Meer informatie">
              <a:extLst>
                <a:ext uri="{FF2B5EF4-FFF2-40B4-BE49-F238E27FC236}">
                  <a16:creationId xmlns:a16="http://schemas.microsoft.com/office/drawing/2014/main" id="{07067542-ABC7-4445-8D53-EE7C32FDECD3}"/>
                </a:ext>
              </a:extLst>
            </p:cNvPr>
            <p:cNvGrpSpPr/>
            <p:nvPr userDrawn="1"/>
          </p:nvGrpSpPr>
          <p:grpSpPr>
            <a:xfrm>
              <a:off x="12396764" y="4677852"/>
              <a:ext cx="3178515" cy="783273"/>
              <a:chOff x="-3741486" y="3386444"/>
              <a:chExt cx="3178515" cy="783273"/>
            </a:xfrm>
          </p:grpSpPr>
          <p:sp>
            <p:nvSpPr>
              <p:cNvPr id="185" name="Freeform 101">
                <a:extLst>
                  <a:ext uri="{FF2B5EF4-FFF2-40B4-BE49-F238E27FC236}">
                    <a16:creationId xmlns:a16="http://schemas.microsoft.com/office/drawing/2014/main" id="{91066F4A-0ADB-4ECC-B7C7-4E9FCA4388FC}"/>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86" name="Rechthoek 185">
                <a:extLst>
                  <a:ext uri="{FF2B5EF4-FFF2-40B4-BE49-F238E27FC236}">
                    <a16:creationId xmlns:a16="http://schemas.microsoft.com/office/drawing/2014/main" id="{E46CD8C8-6283-4606-B6C8-F4C85977FAEB}"/>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87" name="Rechte verbindingslijn 186">
                <a:extLst>
                  <a:ext uri="{FF2B5EF4-FFF2-40B4-BE49-F238E27FC236}">
                    <a16:creationId xmlns:a16="http://schemas.microsoft.com/office/drawing/2014/main" id="{FD79FA40-CB22-46DC-8FFC-C840829E3237}"/>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41" name="Ovaal 140">
              <a:extLst>
                <a:ext uri="{FF2B5EF4-FFF2-40B4-BE49-F238E27FC236}">
                  <a16:creationId xmlns:a16="http://schemas.microsoft.com/office/drawing/2014/main" id="{364305C0-D916-456C-B90B-3F4357037C0E}"/>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42" name="Rechte verbindingslijn 141">
              <a:extLst>
                <a:ext uri="{FF2B5EF4-FFF2-40B4-BE49-F238E27FC236}">
                  <a16:creationId xmlns:a16="http://schemas.microsoft.com/office/drawing/2014/main" id="{B3D95D23-BF22-4D5A-90BF-5627F8EFC53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43" name="Rechte verbindingslijn 142">
              <a:extLst>
                <a:ext uri="{FF2B5EF4-FFF2-40B4-BE49-F238E27FC236}">
                  <a16:creationId xmlns:a16="http://schemas.microsoft.com/office/drawing/2014/main" id="{9BA51596-D129-4CC2-BC7C-0BFE883F8AD3}"/>
                </a:ext>
              </a:extLst>
            </p:cNvPr>
            <p:cNvCxnSpPr>
              <a:cxnSpLocks/>
            </p:cNvCxnSpPr>
            <p:nvPr userDrawn="1"/>
          </p:nvCxnSpPr>
          <p:spPr>
            <a:xfrm>
              <a:off x="12397261" y="1700763"/>
              <a:ext cx="3178017" cy="0"/>
            </a:xfrm>
            <a:prstGeom prst="line">
              <a:avLst/>
            </a:prstGeom>
            <a:noFill/>
            <a:ln w="3175" cap="flat" cmpd="sng" algn="ctr">
              <a:solidFill>
                <a:schemeClr val="accent1"/>
              </a:solidFill>
              <a:prstDash val="solid"/>
            </a:ln>
            <a:effectLst/>
          </p:spPr>
        </p:cxnSp>
        <p:sp>
          <p:nvSpPr>
            <p:cNvPr id="144" name="Rechthoek 143">
              <a:extLst>
                <a:ext uri="{FF2B5EF4-FFF2-40B4-BE49-F238E27FC236}">
                  <a16:creationId xmlns:a16="http://schemas.microsoft.com/office/drawing/2014/main" id="{A29877C1-D571-4688-B69B-7F68CD762B5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45" name="Rechte verbindingslijn 144">
              <a:extLst>
                <a:ext uri="{FF2B5EF4-FFF2-40B4-BE49-F238E27FC236}">
                  <a16:creationId xmlns:a16="http://schemas.microsoft.com/office/drawing/2014/main" id="{0FD751C5-FC43-48FF-BFA3-6AAEBC9CA914}"/>
                </a:ext>
              </a:extLst>
            </p:cNvPr>
            <p:cNvCxnSpPr>
              <a:cxnSpLocks/>
            </p:cNvCxnSpPr>
            <p:nvPr userDrawn="1"/>
          </p:nvCxnSpPr>
          <p:spPr>
            <a:xfrm>
              <a:off x="12397261" y="4559969"/>
              <a:ext cx="3178017" cy="0"/>
            </a:xfrm>
            <a:prstGeom prst="line">
              <a:avLst/>
            </a:prstGeom>
            <a:noFill/>
            <a:ln w="3175" cap="flat" cmpd="sng" algn="ctr">
              <a:solidFill>
                <a:schemeClr val="accent1"/>
              </a:solidFill>
              <a:prstDash val="solid"/>
            </a:ln>
            <a:effectLst/>
          </p:spPr>
        </p:cxnSp>
        <p:sp>
          <p:nvSpPr>
            <p:cNvPr id="146" name="Ovaal 145">
              <a:extLst>
                <a:ext uri="{FF2B5EF4-FFF2-40B4-BE49-F238E27FC236}">
                  <a16:creationId xmlns:a16="http://schemas.microsoft.com/office/drawing/2014/main" id="{969845D4-6B0C-49DC-802F-FD6F18ADE0E8}"/>
                </a:ext>
              </a:extLst>
            </p:cNvPr>
            <p:cNvSpPr/>
            <p:nvPr userDrawn="1"/>
          </p:nvSpPr>
          <p:spPr>
            <a:xfrm>
              <a:off x="12391601" y="1829228"/>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7" name="Rechthoek 146">
              <a:extLst>
                <a:ext uri="{FF2B5EF4-FFF2-40B4-BE49-F238E27FC236}">
                  <a16:creationId xmlns:a16="http://schemas.microsoft.com/office/drawing/2014/main" id="{F0449037-4FCF-4450-B324-2DEA1F559710}"/>
                </a:ext>
              </a:extLst>
            </p:cNvPr>
            <p:cNvSpPr/>
            <p:nvPr userDrawn="1"/>
          </p:nvSpPr>
          <p:spPr>
            <a:xfrm>
              <a:off x="12757282" y="189529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48" name="Groep 147">
              <a:extLst>
                <a:ext uri="{FF2B5EF4-FFF2-40B4-BE49-F238E27FC236}">
                  <a16:creationId xmlns:a16="http://schemas.microsoft.com/office/drawing/2014/main" id="{807A62DC-0822-4257-99A9-6F01646ADF86}"/>
                </a:ext>
              </a:extLst>
            </p:cNvPr>
            <p:cNvGrpSpPr/>
            <p:nvPr userDrawn="1"/>
          </p:nvGrpSpPr>
          <p:grpSpPr>
            <a:xfrm>
              <a:off x="12757282" y="2269348"/>
              <a:ext cx="825500" cy="209550"/>
              <a:chOff x="13504624" y="2444818"/>
              <a:chExt cx="825500" cy="209550"/>
            </a:xfrm>
          </p:grpSpPr>
          <p:sp>
            <p:nvSpPr>
              <p:cNvPr id="182" name="Rechthoek 181">
                <a:extLst>
                  <a:ext uri="{FF2B5EF4-FFF2-40B4-BE49-F238E27FC236}">
                    <a16:creationId xmlns:a16="http://schemas.microsoft.com/office/drawing/2014/main" id="{8261902F-BC04-486C-B746-20CEBF1454D2}"/>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83" name="Rechte verbindingslijn 182">
                <a:extLst>
                  <a:ext uri="{FF2B5EF4-FFF2-40B4-BE49-F238E27FC236}">
                    <a16:creationId xmlns:a16="http://schemas.microsoft.com/office/drawing/2014/main" id="{8886725F-E38D-416E-BE87-4ADA264E959B}"/>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184" name="Gelijkbenige driehoek 183">
                <a:extLst>
                  <a:ext uri="{FF2B5EF4-FFF2-40B4-BE49-F238E27FC236}">
                    <a16:creationId xmlns:a16="http://schemas.microsoft.com/office/drawing/2014/main" id="{FC68902C-FEC5-401B-A6D1-94CAF9435A5E}"/>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49" name="Groep 148">
              <a:extLst>
                <a:ext uri="{FF2B5EF4-FFF2-40B4-BE49-F238E27FC236}">
                  <a16:creationId xmlns:a16="http://schemas.microsoft.com/office/drawing/2014/main" id="{B47FD4A1-9218-4838-B2A5-7E2AAE101ED9}"/>
                </a:ext>
              </a:extLst>
            </p:cNvPr>
            <p:cNvGrpSpPr/>
            <p:nvPr userDrawn="1"/>
          </p:nvGrpSpPr>
          <p:grpSpPr>
            <a:xfrm>
              <a:off x="12757282" y="1264456"/>
              <a:ext cx="294789" cy="318834"/>
              <a:chOff x="14466489" y="1001522"/>
              <a:chExt cx="290627" cy="314333"/>
            </a:xfrm>
          </p:grpSpPr>
          <p:sp>
            <p:nvSpPr>
              <p:cNvPr id="176" name="Rechthoek 175">
                <a:extLst>
                  <a:ext uri="{FF2B5EF4-FFF2-40B4-BE49-F238E27FC236}">
                    <a16:creationId xmlns:a16="http://schemas.microsoft.com/office/drawing/2014/main" id="{4923A8DE-F2C0-4A85-B082-C4AC0667801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77" name="Ovaal 176">
                <a:extLst>
                  <a:ext uri="{FF2B5EF4-FFF2-40B4-BE49-F238E27FC236}">
                    <a16:creationId xmlns:a16="http://schemas.microsoft.com/office/drawing/2014/main" id="{43DDF705-67CC-4C9B-8FA9-B33F809C9B9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78" name="Vrije vorm: vorm 177">
                <a:extLst>
                  <a:ext uri="{FF2B5EF4-FFF2-40B4-BE49-F238E27FC236}">
                    <a16:creationId xmlns:a16="http://schemas.microsoft.com/office/drawing/2014/main" id="{F9FDAB30-43DA-44F2-8E6F-5B7C170DDBF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79" name="Rechthoek: afgeronde hoeken 178">
                <a:extLst>
                  <a:ext uri="{FF2B5EF4-FFF2-40B4-BE49-F238E27FC236}">
                    <a16:creationId xmlns:a16="http://schemas.microsoft.com/office/drawing/2014/main" id="{01F5926E-6765-4399-A54E-183C71318222}"/>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0" name="Rechte verbindingslijn 179">
                <a:extLst>
                  <a:ext uri="{FF2B5EF4-FFF2-40B4-BE49-F238E27FC236}">
                    <a16:creationId xmlns:a16="http://schemas.microsoft.com/office/drawing/2014/main" id="{5ADA71DF-4D6A-471A-92F2-3F53B535137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1" name="Rechte verbindingslijn 180">
                <a:extLst>
                  <a:ext uri="{FF2B5EF4-FFF2-40B4-BE49-F238E27FC236}">
                    <a16:creationId xmlns:a16="http://schemas.microsoft.com/office/drawing/2014/main" id="{4FA338B2-83DA-4E0C-A814-5CACC216A0EA}"/>
                  </a:ext>
                </a:extLst>
              </p:cNvPr>
              <p:cNvCxnSpPr>
                <a:cxnSpLocks/>
                <a:stCxn id="17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50" name="Ovaal 149">
              <a:extLst>
                <a:ext uri="{FF2B5EF4-FFF2-40B4-BE49-F238E27FC236}">
                  <a16:creationId xmlns:a16="http://schemas.microsoft.com/office/drawing/2014/main" id="{C03C861E-2775-465F-9973-3CA9D0BAFEA4}"/>
                </a:ext>
              </a:extLst>
            </p:cNvPr>
            <p:cNvSpPr/>
            <p:nvPr userDrawn="1"/>
          </p:nvSpPr>
          <p:spPr>
            <a:xfrm>
              <a:off x="12391601" y="2740781"/>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51" name="Rechthoek 150">
              <a:extLst>
                <a:ext uri="{FF2B5EF4-FFF2-40B4-BE49-F238E27FC236}">
                  <a16:creationId xmlns:a16="http://schemas.microsoft.com/office/drawing/2014/main" id="{522B4796-D5C1-4CD6-AE99-2595C13AC852}"/>
                </a:ext>
              </a:extLst>
            </p:cNvPr>
            <p:cNvSpPr/>
            <p:nvPr userDrawn="1"/>
          </p:nvSpPr>
          <p:spPr>
            <a:xfrm>
              <a:off x="12757283" y="2793196"/>
              <a:ext cx="2817994" cy="60547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
              </a:r>
              <a:b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52" name="Rechte verbindingslijn 151">
              <a:extLst>
                <a:ext uri="{FF2B5EF4-FFF2-40B4-BE49-F238E27FC236}">
                  <a16:creationId xmlns:a16="http://schemas.microsoft.com/office/drawing/2014/main" id="{77CF0AB4-19BF-408D-83F9-C3912F4DAD4C}"/>
                </a:ext>
              </a:extLst>
            </p:cNvPr>
            <p:cNvCxnSpPr>
              <a:cxnSpLocks/>
            </p:cNvCxnSpPr>
            <p:nvPr userDrawn="1"/>
          </p:nvCxnSpPr>
          <p:spPr>
            <a:xfrm>
              <a:off x="12397261" y="2622619"/>
              <a:ext cx="3178017" cy="0"/>
            </a:xfrm>
            <a:prstGeom prst="line">
              <a:avLst/>
            </a:prstGeom>
            <a:noFill/>
            <a:ln w="3175" cap="flat" cmpd="sng" algn="ctr">
              <a:solidFill>
                <a:schemeClr val="accent1"/>
              </a:solidFill>
              <a:prstDash val="solid"/>
            </a:ln>
            <a:effectLst/>
          </p:spPr>
        </p:cxnSp>
        <p:sp>
          <p:nvSpPr>
            <p:cNvPr id="153" name="Rechthoek 152">
              <a:extLst>
                <a:ext uri="{FF2B5EF4-FFF2-40B4-BE49-F238E27FC236}">
                  <a16:creationId xmlns:a16="http://schemas.microsoft.com/office/drawing/2014/main" id="{BAF6497E-50F2-4905-9787-DEB33B0F05FE}"/>
                </a:ext>
              </a:extLst>
            </p:cNvPr>
            <p:cNvSpPr/>
            <p:nvPr userDrawn="1"/>
          </p:nvSpPr>
          <p:spPr>
            <a:xfrm>
              <a:off x="12757282" y="3496473"/>
              <a:ext cx="1491798" cy="919774"/>
            </a:xfrm>
            <a:prstGeom prst="rect">
              <a:avLst/>
            </a:prstGeom>
            <a:blipFill dpi="0" rotWithShape="1">
              <a:blip r:embed="rId2" cstate="print">
                <a:extLst>
                  <a:ext uri="{28A0092B-C50C-407E-A947-70E740481C1C}">
                    <a14:useLocalDpi xmlns:a14="http://schemas.microsoft.com/office/drawing/2010/main"/>
                  </a:ext>
                </a:extLst>
              </a:blip>
              <a:srcRect/>
              <a:stretch>
                <a:fillRect l="555" t="725" r="555" b="725"/>
              </a:stretch>
            </a:blipFill>
            <a:ln>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grpSp>
          <p:nvGrpSpPr>
            <p:cNvPr id="154" name="Groep 153">
              <a:extLst>
                <a:ext uri="{FF2B5EF4-FFF2-40B4-BE49-F238E27FC236}">
                  <a16:creationId xmlns:a16="http://schemas.microsoft.com/office/drawing/2014/main" id="{3E341614-D00F-4CDD-A72B-9529A7305E19}"/>
                </a:ext>
              </a:extLst>
            </p:cNvPr>
            <p:cNvGrpSpPr/>
            <p:nvPr userDrawn="1"/>
          </p:nvGrpSpPr>
          <p:grpSpPr>
            <a:xfrm>
              <a:off x="13614067" y="3767196"/>
              <a:ext cx="1195723" cy="678267"/>
              <a:chOff x="12757284" y="3224292"/>
              <a:chExt cx="1195723" cy="678267"/>
            </a:xfrm>
          </p:grpSpPr>
          <p:sp>
            <p:nvSpPr>
              <p:cNvPr id="155" name="Rechthoek 154">
                <a:extLst>
                  <a:ext uri="{FF2B5EF4-FFF2-40B4-BE49-F238E27FC236}">
                    <a16:creationId xmlns:a16="http://schemas.microsoft.com/office/drawing/2014/main" id="{98E4EC7B-4027-40C6-92D9-ABC99607D220}"/>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6" name="Rechthoek 155">
                <a:extLst>
                  <a:ext uri="{FF2B5EF4-FFF2-40B4-BE49-F238E27FC236}">
                    <a16:creationId xmlns:a16="http://schemas.microsoft.com/office/drawing/2014/main" id="{70513A90-C7B8-48E9-9113-1A50DD031D46}"/>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57" name="Groep 156">
                <a:extLst>
                  <a:ext uri="{FF2B5EF4-FFF2-40B4-BE49-F238E27FC236}">
                    <a16:creationId xmlns:a16="http://schemas.microsoft.com/office/drawing/2014/main" id="{FADCC6C3-D86F-492A-A851-0E9844BAD203}"/>
                  </a:ext>
                </a:extLst>
              </p:cNvPr>
              <p:cNvGrpSpPr/>
              <p:nvPr userDrawn="1"/>
            </p:nvGrpSpPr>
            <p:grpSpPr>
              <a:xfrm>
                <a:off x="12839234" y="3289794"/>
                <a:ext cx="155951" cy="131922"/>
                <a:chOff x="12968836" y="3354170"/>
                <a:chExt cx="404806" cy="342433"/>
              </a:xfrm>
            </p:grpSpPr>
            <p:sp>
              <p:nvSpPr>
                <p:cNvPr id="170" name="Rechthoek: afgeronde hoeken 169">
                  <a:extLst>
                    <a:ext uri="{FF2B5EF4-FFF2-40B4-BE49-F238E27FC236}">
                      <a16:creationId xmlns:a16="http://schemas.microsoft.com/office/drawing/2014/main" id="{D1F35A4F-B62D-40D1-89E3-50D3692F206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71" name="Rechthoek 170">
                  <a:extLst>
                    <a:ext uri="{FF2B5EF4-FFF2-40B4-BE49-F238E27FC236}">
                      <a16:creationId xmlns:a16="http://schemas.microsoft.com/office/drawing/2014/main" id="{3567F075-3686-46EC-A364-F96F8E8F906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72" name="Rechthoek 171">
                  <a:extLst>
                    <a:ext uri="{FF2B5EF4-FFF2-40B4-BE49-F238E27FC236}">
                      <a16:creationId xmlns:a16="http://schemas.microsoft.com/office/drawing/2014/main" id="{D0F590D5-3420-4FE5-9339-B78BF609C6CB}"/>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73" name="Rechthoek 172">
                  <a:extLst>
                    <a:ext uri="{FF2B5EF4-FFF2-40B4-BE49-F238E27FC236}">
                      <a16:creationId xmlns:a16="http://schemas.microsoft.com/office/drawing/2014/main" id="{3253BA58-B6EC-4A64-AF36-1FD12938370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74" name="Rechthoek 173">
                  <a:extLst>
                    <a:ext uri="{FF2B5EF4-FFF2-40B4-BE49-F238E27FC236}">
                      <a16:creationId xmlns:a16="http://schemas.microsoft.com/office/drawing/2014/main" id="{D4F844DD-F1BB-462C-A7CF-BF0B89F2456C}"/>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75" name="Rechthoek 174">
                  <a:extLst>
                    <a:ext uri="{FF2B5EF4-FFF2-40B4-BE49-F238E27FC236}">
                      <a16:creationId xmlns:a16="http://schemas.microsoft.com/office/drawing/2014/main" id="{303AB1F8-F1CB-42EF-8DB1-F16FF334C960}"/>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58" name="Groep 157">
                <a:extLst>
                  <a:ext uri="{FF2B5EF4-FFF2-40B4-BE49-F238E27FC236}">
                    <a16:creationId xmlns:a16="http://schemas.microsoft.com/office/drawing/2014/main" id="{71CA35F1-4F7F-45A4-BCC1-FF25D5F6D080}"/>
                  </a:ext>
                </a:extLst>
              </p:cNvPr>
              <p:cNvGrpSpPr/>
              <p:nvPr userDrawn="1"/>
            </p:nvGrpSpPr>
            <p:grpSpPr>
              <a:xfrm>
                <a:off x="12819679" y="3589117"/>
                <a:ext cx="166739" cy="218963"/>
                <a:chOff x="12940828" y="3950597"/>
                <a:chExt cx="432813" cy="568367"/>
              </a:xfrm>
            </p:grpSpPr>
            <p:grpSp>
              <p:nvGrpSpPr>
                <p:cNvPr id="162" name="Groep 161">
                  <a:extLst>
                    <a:ext uri="{FF2B5EF4-FFF2-40B4-BE49-F238E27FC236}">
                      <a16:creationId xmlns:a16="http://schemas.microsoft.com/office/drawing/2014/main" id="{2AF243DF-98B3-4FE0-9152-96ED4163DB77}"/>
                    </a:ext>
                  </a:extLst>
                </p:cNvPr>
                <p:cNvGrpSpPr/>
                <p:nvPr userDrawn="1"/>
              </p:nvGrpSpPr>
              <p:grpSpPr>
                <a:xfrm>
                  <a:off x="13000382" y="4006891"/>
                  <a:ext cx="373259" cy="315747"/>
                  <a:chOff x="12968836" y="3354170"/>
                  <a:chExt cx="404806" cy="342433"/>
                </a:xfrm>
              </p:grpSpPr>
              <p:sp>
                <p:nvSpPr>
                  <p:cNvPr id="164" name="Rechthoek: afgeronde hoeken 163">
                    <a:extLst>
                      <a:ext uri="{FF2B5EF4-FFF2-40B4-BE49-F238E27FC236}">
                        <a16:creationId xmlns:a16="http://schemas.microsoft.com/office/drawing/2014/main" id="{91B1D61F-A7B9-499B-A367-1626C3EABAD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5" name="Rechthoek 164">
                    <a:extLst>
                      <a:ext uri="{FF2B5EF4-FFF2-40B4-BE49-F238E27FC236}">
                        <a16:creationId xmlns:a16="http://schemas.microsoft.com/office/drawing/2014/main" id="{67E079DD-C8D2-4824-9A67-DC3DBAFD4B90}"/>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6" name="Rechthoek 165">
                    <a:extLst>
                      <a:ext uri="{FF2B5EF4-FFF2-40B4-BE49-F238E27FC236}">
                        <a16:creationId xmlns:a16="http://schemas.microsoft.com/office/drawing/2014/main" id="{5A248043-9386-477F-8F38-CEA8F0D08158}"/>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7" name="Rechthoek 166">
                    <a:extLst>
                      <a:ext uri="{FF2B5EF4-FFF2-40B4-BE49-F238E27FC236}">
                        <a16:creationId xmlns:a16="http://schemas.microsoft.com/office/drawing/2014/main" id="{8D0C3878-108C-4E92-8254-D041D2BE7DE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8" name="Rechthoek 167">
                    <a:extLst>
                      <a:ext uri="{FF2B5EF4-FFF2-40B4-BE49-F238E27FC236}">
                        <a16:creationId xmlns:a16="http://schemas.microsoft.com/office/drawing/2014/main" id="{A096A91A-9F3D-4B1C-98E1-7E3ED30DC3E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9" name="Rechthoek 168">
                    <a:extLst>
                      <a:ext uri="{FF2B5EF4-FFF2-40B4-BE49-F238E27FC236}">
                        <a16:creationId xmlns:a16="http://schemas.microsoft.com/office/drawing/2014/main" id="{ECDE6E98-7D28-47EC-AE66-89EF1D21DF7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63" name="Boog 162">
                  <a:extLst>
                    <a:ext uri="{FF2B5EF4-FFF2-40B4-BE49-F238E27FC236}">
                      <a16:creationId xmlns:a16="http://schemas.microsoft.com/office/drawing/2014/main" id="{50E906BD-956D-4C33-BFA2-733B10931329}"/>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59" name="Tekstvak 158">
                <a:extLst>
                  <a:ext uri="{FF2B5EF4-FFF2-40B4-BE49-F238E27FC236}">
                    <a16:creationId xmlns:a16="http://schemas.microsoft.com/office/drawing/2014/main" id="{2E5B23FA-8956-4BAB-8011-16B8E99E1A85}"/>
                  </a:ext>
                </a:extLst>
              </p:cNvPr>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60" name="Tekstvak 159">
                <a:extLst>
                  <a:ext uri="{FF2B5EF4-FFF2-40B4-BE49-F238E27FC236}">
                    <a16:creationId xmlns:a16="http://schemas.microsoft.com/office/drawing/2014/main" id="{A516E88B-AC51-4CB0-A8CF-372643E9F1B0}"/>
                  </a:ext>
                </a:extLst>
              </p:cNvPr>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61" name="Picture 3">
                <a:extLst>
                  <a:ext uri="{FF2B5EF4-FFF2-40B4-BE49-F238E27FC236}">
                    <a16:creationId xmlns:a16="http://schemas.microsoft.com/office/drawing/2014/main" id="{DACC95A9-57C6-4DD2-A4F9-1618868F157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67" name="Tijdelijke aanduiding voor tekst 7">
            <a:extLst>
              <a:ext uri="{FF2B5EF4-FFF2-40B4-BE49-F238E27FC236}">
                <a16:creationId xmlns:a16="http://schemas.microsoft.com/office/drawing/2014/main" id="{7E7C960F-B87E-4799-98C6-EB99FDE68131}"/>
              </a:ext>
            </a:extLst>
          </p:cNvPr>
          <p:cNvSpPr>
            <a:spLocks noGrp="1"/>
          </p:cNvSpPr>
          <p:nvPr>
            <p:ph type="body" sz="quarter" idx="57" hasCustomPrompt="1"/>
          </p:nvPr>
        </p:nvSpPr>
        <p:spPr>
          <a:xfrm>
            <a:off x="758895" y="6017912"/>
            <a:ext cx="2293200" cy="655200"/>
          </a:xfrm>
          <a:blipFill>
            <a:blip r:embed="rId4"/>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dirty="0"/>
              <a:t>Vak voor het logo</a:t>
            </a:r>
            <a:br>
              <a:rPr lang="nl-NL" dirty="0"/>
            </a:br>
            <a:r>
              <a:rPr lang="nl-NL" dirty="0"/>
              <a:t>Dit venster niet verwijderen s.v.p.</a:t>
            </a:r>
            <a:endParaRPr lang="en-US" dirty="0"/>
          </a:p>
        </p:txBody>
      </p:sp>
      <p:sp>
        <p:nvSpPr>
          <p:cNvPr id="65" name="Tijdelijke aanduiding voor verticale tekst 2">
            <a:extLst>
              <a:ext uri="{FF2B5EF4-FFF2-40B4-BE49-F238E27FC236}">
                <a16:creationId xmlns:a16="http://schemas.microsoft.com/office/drawing/2014/main" id="{9339B27C-7C67-4FA9-BCB2-59C526E3C949}"/>
              </a:ext>
            </a:extLst>
          </p:cNvPr>
          <p:cNvSpPr>
            <a:spLocks noGrp="1"/>
          </p:cNvSpPr>
          <p:nvPr>
            <p:ph type="body" orient="vert" idx="1" hasCustomPrompt="1"/>
          </p:nvPr>
        </p:nvSpPr>
        <p:spPr>
          <a:xfrm>
            <a:off x="848662" y="4732929"/>
            <a:ext cx="3987337" cy="422405"/>
          </a:xfrm>
          <a:solidFill>
            <a:schemeClr val="bg1"/>
          </a:solidFill>
        </p:spPr>
        <p:txBody>
          <a:bodyPr vert="horz" wrap="none" lIns="108000" tIns="72000" rIns="108000" bIns="72000" anchor="ctr">
            <a:spAutoFit/>
          </a:bodyPr>
          <a:lstStyle>
            <a:lvl1pPr marL="0" indent="0" algn="l">
              <a:lnSpc>
                <a:spcPct val="100000"/>
              </a:lnSpc>
              <a:buNone/>
              <a:defRPr sz="1800">
                <a:ln w="3175">
                  <a:noFill/>
                  <a:miter lim="800000"/>
                </a:ln>
                <a:solidFill>
                  <a:schemeClr val="bg2"/>
                </a:solidFill>
                <a:latin typeface="+mj-lt"/>
              </a:defRPr>
            </a:lvl1pPr>
            <a:lvl2pPr marL="361950" indent="0">
              <a:buNone/>
              <a:defRPr/>
            </a:lvl2pPr>
            <a:lvl3pPr>
              <a:defRPr/>
            </a:lvl3pPr>
            <a:lvl4pPr>
              <a:defRPr/>
            </a:lvl4pPr>
            <a:lvl5pPr>
              <a:defRPr/>
            </a:lvl5pPr>
            <a:lvl6pPr>
              <a:defRPr/>
            </a:lvl6pPr>
            <a:lvl7pPr>
              <a:defRPr/>
            </a:lvl7pPr>
            <a:lvl8pPr>
              <a:defRPr/>
            </a:lvl8pPr>
            <a:lvl9pPr>
              <a:defRPr/>
            </a:lvl9pPr>
          </a:lstStyle>
          <a:p>
            <a:r>
              <a:rPr lang="nl-NL" dirty="0"/>
              <a:t>Naam van de spreker of gelegenheid</a:t>
            </a:r>
          </a:p>
        </p:txBody>
      </p:sp>
      <p:sp>
        <p:nvSpPr>
          <p:cNvPr id="66" name="Tijdelijke aanduiding voor verticale tekst 2">
            <a:extLst>
              <a:ext uri="{FF2B5EF4-FFF2-40B4-BE49-F238E27FC236}">
                <a16:creationId xmlns:a16="http://schemas.microsoft.com/office/drawing/2014/main" id="{99443AA3-8A0B-4E2B-B800-EDC824EBA8BD}"/>
              </a:ext>
            </a:extLst>
          </p:cNvPr>
          <p:cNvSpPr>
            <a:spLocks noGrp="1"/>
          </p:cNvSpPr>
          <p:nvPr>
            <p:ph type="body" orient="vert" idx="56" hasCustomPrompt="1"/>
          </p:nvPr>
        </p:nvSpPr>
        <p:spPr>
          <a:xfrm>
            <a:off x="848662" y="3570594"/>
            <a:ext cx="4288702" cy="760959"/>
          </a:xfrm>
          <a:solidFill>
            <a:schemeClr val="bg1"/>
          </a:solidFill>
        </p:spPr>
        <p:txBody>
          <a:bodyPr vert="horz" wrap="none" lIns="144000" tIns="72000" rIns="108000" bIns="72000" anchor="ctr">
            <a:spAutoFit/>
          </a:bodyPr>
          <a:lstStyle>
            <a:lvl1pPr marL="0" indent="0" algn="l">
              <a:lnSpc>
                <a:spcPct val="100000"/>
              </a:lnSpc>
              <a:buNone/>
              <a:defRPr sz="4000">
                <a:ln w="3175">
                  <a:noFill/>
                  <a:miter lim="800000"/>
                </a:ln>
                <a:latin typeface="+mj-lt"/>
              </a:defRPr>
            </a:lvl1pPr>
            <a:lvl2pPr marL="361950" indent="0">
              <a:buNone/>
              <a:defRPr/>
            </a:lvl2pPr>
            <a:lvl3pPr>
              <a:defRPr/>
            </a:lvl3pPr>
            <a:lvl4pPr>
              <a:defRPr/>
            </a:lvl4pPr>
            <a:lvl5pPr>
              <a:defRPr/>
            </a:lvl5pPr>
            <a:lvl6pPr>
              <a:defRPr/>
            </a:lvl6pPr>
            <a:lvl7pPr>
              <a:defRPr/>
            </a:lvl7pPr>
            <a:lvl8pPr>
              <a:defRPr/>
            </a:lvl8pPr>
            <a:lvl9pPr>
              <a:defRPr/>
            </a:lvl9pPr>
          </a:lstStyle>
          <a:p>
            <a:pPr lvl="0"/>
            <a:r>
              <a:rPr lang="nl-NL" noProof="0" dirty="0"/>
              <a:t>vervolg op regel 2</a:t>
            </a:r>
          </a:p>
        </p:txBody>
      </p:sp>
      <p:sp>
        <p:nvSpPr>
          <p:cNvPr id="3" name="Titel 2">
            <a:extLst>
              <a:ext uri="{FF2B5EF4-FFF2-40B4-BE49-F238E27FC236}">
                <a16:creationId xmlns:a16="http://schemas.microsoft.com/office/drawing/2014/main" id="{D0F54674-822C-4F48-BA62-EE4412BB8963}"/>
              </a:ext>
            </a:extLst>
          </p:cNvPr>
          <p:cNvSpPr>
            <a:spLocks noGrp="1"/>
          </p:cNvSpPr>
          <p:nvPr>
            <p:ph type="title" hasCustomPrompt="1"/>
          </p:nvPr>
        </p:nvSpPr>
        <p:spPr>
          <a:xfrm>
            <a:off x="848662" y="2836612"/>
            <a:ext cx="3609029" cy="760959"/>
          </a:xfrm>
          <a:solidFill>
            <a:schemeClr val="bg1"/>
          </a:solidFill>
        </p:spPr>
        <p:txBody>
          <a:bodyPr tIns="72000" rIns="108000" bIns="72000" anchor="ctr"/>
          <a:lstStyle>
            <a:lvl1pPr algn="l">
              <a:defRPr sz="4000">
                <a:solidFill>
                  <a:schemeClr val="tx2"/>
                </a:solidFill>
              </a:defRPr>
            </a:lvl1pPr>
          </a:lstStyle>
          <a:p>
            <a:r>
              <a:rPr lang="nl-NL" dirty="0"/>
              <a:t>Titel op regel 1</a:t>
            </a:r>
          </a:p>
        </p:txBody>
      </p:sp>
    </p:spTree>
    <p:extLst>
      <p:ext uri="{BB962C8B-B14F-4D97-AF65-F5344CB8AC3E}">
        <p14:creationId xmlns:p14="http://schemas.microsoft.com/office/powerpoint/2010/main" val="151998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25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000" fill="hold"/>
                                        <p:tgtEl>
                                          <p:spTgt spid="67"/>
                                        </p:tgtEl>
                                        <p:attrNameLst>
                                          <p:attrName>ppt_x</p:attrName>
                                        </p:attrNameLst>
                                      </p:cBhvr>
                                      <p:tavLst>
                                        <p:tav tm="0">
                                          <p:val>
                                            <p:strVal val="0-#ppt_w/2"/>
                                          </p:val>
                                        </p:tav>
                                        <p:tav tm="100000">
                                          <p:val>
                                            <p:strVal val="#ppt_x"/>
                                          </p:val>
                                        </p:tav>
                                      </p:tavLst>
                                    </p:anim>
                                    <p:anim calcmode="lin" valueType="num">
                                      <p:cBhvr additive="base">
                                        <p:cTn id="8" dur="1000" fill="hold"/>
                                        <p:tgtEl>
                                          <p:spTgt spid="6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0" fill="hold"/>
                                        <p:tgtEl>
                                          <p:spTgt spid="68"/>
                                        </p:tgtEl>
                                        <p:attrNameLst>
                                          <p:attrName>ppt_x</p:attrName>
                                        </p:attrNameLst>
                                      </p:cBhvr>
                                      <p:tavLst>
                                        <p:tav tm="0">
                                          <p:val>
                                            <p:strVal val="#ppt_x"/>
                                          </p:val>
                                        </p:tav>
                                        <p:tav tm="100000">
                                          <p:val>
                                            <p:strVal val="#ppt_x"/>
                                          </p:val>
                                        </p:tav>
                                      </p:tavLst>
                                    </p:anim>
                                    <p:anim calcmode="lin" valueType="num">
                                      <p:cBhvr additive="base">
                                        <p:cTn id="12" dur="100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50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1250" fill="hold"/>
                                        <p:tgtEl>
                                          <p:spTgt spid="66"/>
                                        </p:tgtEl>
                                        <p:attrNameLst>
                                          <p:attrName>ppt_x</p:attrName>
                                        </p:attrNameLst>
                                      </p:cBhvr>
                                      <p:tavLst>
                                        <p:tav tm="0">
                                          <p:val>
                                            <p:strVal val="0-#ppt_w/2"/>
                                          </p:val>
                                        </p:tav>
                                        <p:tav tm="100000">
                                          <p:val>
                                            <p:strVal val="#ppt_x"/>
                                          </p:val>
                                        </p:tav>
                                      </p:tavLst>
                                    </p:anim>
                                    <p:anim calcmode="lin" valueType="num">
                                      <p:cBhvr additive="base">
                                        <p:cTn id="20" dur="1250" fill="hold"/>
                                        <p:tgtEl>
                                          <p:spTgt spid="66"/>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75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1000" fill="hold"/>
                                        <p:tgtEl>
                                          <p:spTgt spid="65"/>
                                        </p:tgtEl>
                                        <p:attrNameLst>
                                          <p:attrName>ppt_x</p:attrName>
                                        </p:attrNameLst>
                                      </p:cBhvr>
                                      <p:tavLst>
                                        <p:tav tm="0">
                                          <p:val>
                                            <p:strVal val="0-#ppt_w/2"/>
                                          </p:val>
                                        </p:tav>
                                        <p:tav tm="100000">
                                          <p:val>
                                            <p:strVal val="#ppt_x"/>
                                          </p:val>
                                        </p:tav>
                                      </p:tavLst>
                                    </p:anim>
                                    <p:anim calcmode="lin" valueType="num">
                                      <p:cBhvr additive="base">
                                        <p:cTn id="24" dur="10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tmplLst>
          <p:tmpl>
            <p:tnLst>
              <p:par>
                <p:cTn presetID="2" presetClass="entr" presetSubtype="4" decel="10000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1000" fill="hold"/>
                        <p:tgtEl>
                          <p:spTgt spid="68"/>
                        </p:tgtEl>
                        <p:attrNameLst>
                          <p:attrName>ppt_x</p:attrName>
                        </p:attrNameLst>
                      </p:cBhvr>
                      <p:tavLst>
                        <p:tav tm="0">
                          <p:val>
                            <p:strVal val="#ppt_x"/>
                          </p:val>
                        </p:tav>
                        <p:tav tm="100000">
                          <p:val>
                            <p:strVal val="#ppt_x"/>
                          </p:val>
                        </p:tav>
                      </p:tavLst>
                    </p:anim>
                    <p:anim calcmode="lin" valueType="num">
                      <p:cBhvr additive="base">
                        <p:cTn dur="1000" fill="hold"/>
                        <p:tgtEl>
                          <p:spTgt spid="68"/>
                        </p:tgtEl>
                        <p:attrNameLst>
                          <p:attrName>ppt_y</p:attrName>
                        </p:attrNameLst>
                      </p:cBhvr>
                      <p:tavLst>
                        <p:tav tm="0">
                          <p:val>
                            <p:strVal val="1+#ppt_h/2"/>
                          </p:val>
                        </p:tav>
                        <p:tav tm="100000">
                          <p:val>
                            <p:strVal val="#ppt_y"/>
                          </p:val>
                        </p:tav>
                      </p:tavLst>
                    </p:anim>
                  </p:childTnLst>
                </p:cTn>
              </p:par>
            </p:tnLst>
          </p:tmpl>
        </p:tmplLst>
      </p:bldP>
      <p:bldP spid="67" grpId="0" animBg="1">
        <p:tmplLst>
          <p:tmpl>
            <p:tnLst>
              <p:par>
                <p:cTn presetID="2" presetClass="entr" presetSubtype="12" decel="100000" fill="hold" nodeType="afterEffect">
                  <p:stCondLst>
                    <p:cond delay="25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1000" fill="hold"/>
                        <p:tgtEl>
                          <p:spTgt spid="67"/>
                        </p:tgtEl>
                        <p:attrNameLst>
                          <p:attrName>ppt_x</p:attrName>
                        </p:attrNameLst>
                      </p:cBhvr>
                      <p:tavLst>
                        <p:tav tm="0">
                          <p:val>
                            <p:strVal val="0-#ppt_w/2"/>
                          </p:val>
                        </p:tav>
                        <p:tav tm="100000">
                          <p:val>
                            <p:strVal val="#ppt_x"/>
                          </p:val>
                        </p:tav>
                      </p:tavLst>
                    </p:anim>
                    <p:anim calcmode="lin" valueType="num">
                      <p:cBhvr additive="base">
                        <p:cTn dur="1000" fill="hold"/>
                        <p:tgtEl>
                          <p:spTgt spid="67"/>
                        </p:tgtEl>
                        <p:attrNameLst>
                          <p:attrName>ppt_y</p:attrName>
                        </p:attrNameLst>
                      </p:cBhvr>
                      <p:tavLst>
                        <p:tav tm="0">
                          <p:val>
                            <p:strVal val="1+#ppt_h/2"/>
                          </p:val>
                        </p:tav>
                        <p:tav tm="100000">
                          <p:val>
                            <p:strVal val="#ppt_y"/>
                          </p:val>
                        </p:tav>
                      </p:tavLst>
                    </p:anim>
                  </p:childTnLst>
                </p:cTn>
              </p:par>
            </p:tnLst>
          </p:tmpl>
        </p:tmplLst>
      </p:bldP>
      <p:bldP spid="65" grpId="0" animBg="1">
        <p:tmplLst>
          <p:tmpl>
            <p:tnLst>
              <p:par>
                <p:cTn presetID="2" presetClass="entr" presetSubtype="8" decel="100000" fill="hold" nodeType="withEffect">
                  <p:stCondLst>
                    <p:cond delay="75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1000" fill="hold"/>
                        <p:tgtEl>
                          <p:spTgt spid="65"/>
                        </p:tgtEl>
                        <p:attrNameLst>
                          <p:attrName>ppt_x</p:attrName>
                        </p:attrNameLst>
                      </p:cBhvr>
                      <p:tavLst>
                        <p:tav tm="0">
                          <p:val>
                            <p:strVal val="0-#ppt_w/2"/>
                          </p:val>
                        </p:tav>
                        <p:tav tm="100000">
                          <p:val>
                            <p:strVal val="#ppt_x"/>
                          </p:val>
                        </p:tav>
                      </p:tavLst>
                    </p:anim>
                    <p:anim calcmode="lin" valueType="num">
                      <p:cBhvr additive="base">
                        <p:cTn dur="1000" fill="hold"/>
                        <p:tgtEl>
                          <p:spTgt spid="65"/>
                        </p:tgtEl>
                        <p:attrNameLst>
                          <p:attrName>ppt_y</p:attrName>
                        </p:attrNameLst>
                      </p:cBhvr>
                      <p:tavLst>
                        <p:tav tm="0">
                          <p:val>
                            <p:strVal val="#ppt_y"/>
                          </p:val>
                        </p:tav>
                        <p:tav tm="100000">
                          <p:val>
                            <p:strVal val="#ppt_y"/>
                          </p:val>
                        </p:tav>
                      </p:tavLst>
                    </p:anim>
                  </p:childTnLst>
                </p:cTn>
              </p:par>
            </p:tnLst>
          </p:tmpl>
        </p:tmplLst>
      </p:bldP>
      <p:bldP spid="66" grpId="0" animBg="1">
        <p:tmplLst>
          <p:tmpl>
            <p:tnLst>
              <p:par>
                <p:cTn presetID="2" presetClass="entr" presetSubtype="8" decel="10000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1250" fill="hold"/>
                        <p:tgtEl>
                          <p:spTgt spid="66"/>
                        </p:tgtEl>
                        <p:attrNameLst>
                          <p:attrName>ppt_x</p:attrName>
                        </p:attrNameLst>
                      </p:cBhvr>
                      <p:tavLst>
                        <p:tav tm="0">
                          <p:val>
                            <p:strVal val="0-#ppt_w/2"/>
                          </p:val>
                        </p:tav>
                        <p:tav tm="100000">
                          <p:val>
                            <p:strVal val="#ppt_x"/>
                          </p:val>
                        </p:tav>
                      </p:tavLst>
                    </p:anim>
                    <p:anim calcmode="lin" valueType="num">
                      <p:cBhvr additive="base">
                        <p:cTn dur="1250" fill="hold"/>
                        <p:tgtEl>
                          <p:spTgt spid="66"/>
                        </p:tgtEl>
                        <p:attrNameLst>
                          <p:attrName>ppt_y</p:attrName>
                        </p:attrNameLst>
                      </p:cBhvr>
                      <p:tavLst>
                        <p:tav tm="0">
                          <p:val>
                            <p:strVal val="#ppt_y"/>
                          </p:val>
                        </p:tav>
                        <p:tav tm="100000">
                          <p:val>
                            <p:strVal val="#ppt_y"/>
                          </p:val>
                        </p:tav>
                      </p:tavLst>
                    </p:anim>
                  </p:childTnLst>
                </p:cTn>
              </p:par>
            </p:tnLst>
          </p:tmpl>
        </p:tmplLst>
      </p:bldP>
      <p:bldP spid="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dia">
    <p:bg>
      <p:bgPr>
        <a:solidFill>
          <a:schemeClr val="accent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2888050-C3B8-25DD-60FB-B76E3D72B19C}"/>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Titel dia</a:t>
            </a:r>
          </a:p>
        </p:txBody>
      </p:sp>
      <p:grpSp>
        <p:nvGrpSpPr>
          <p:cNvPr id="4" name="Instructie">
            <a:extLst>
              <a:ext uri="{FF2B5EF4-FFF2-40B4-BE49-F238E27FC236}">
                <a16:creationId xmlns:a16="http://schemas.microsoft.com/office/drawing/2014/main" id="{36A35016-2E4A-1009-1A43-AF8658E33290}"/>
              </a:ext>
            </a:extLst>
          </p:cNvPr>
          <p:cNvGrpSpPr>
            <a:grpSpLocks/>
          </p:cNvGrpSpPr>
          <p:nvPr userDrawn="1"/>
        </p:nvGrpSpPr>
        <p:grpSpPr bwMode="auto">
          <a:xfrm>
            <a:off x="12392025" y="-15875"/>
            <a:ext cx="3289300" cy="5476875"/>
            <a:chOff x="12391601" y="-15842"/>
            <a:chExt cx="3289677" cy="5476967"/>
          </a:xfrm>
        </p:grpSpPr>
        <p:sp>
          <p:nvSpPr>
            <p:cNvPr id="5" name="Rechthoek 4">
              <a:extLst>
                <a:ext uri="{FF2B5EF4-FFF2-40B4-BE49-F238E27FC236}">
                  <a16:creationId xmlns:a16="http://schemas.microsoft.com/office/drawing/2014/main" id="{23A230AF-14F5-6078-1C05-8025BF72035E}"/>
                </a:ext>
              </a:extLst>
            </p:cNvPr>
            <p:cNvSpPr>
              <a:spLocks noChangeArrowheads="1"/>
            </p:cNvSpPr>
            <p:nvPr userDrawn="1"/>
          </p:nvSpPr>
          <p:spPr bwMode="auto">
            <a:xfrm>
              <a:off x="12397952" y="-15842"/>
              <a:ext cx="3283326" cy="20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Afbeelding invoegen/veranderen</a:t>
              </a:r>
            </a:p>
          </p:txBody>
        </p:sp>
        <p:grpSp>
          <p:nvGrpSpPr>
            <p:cNvPr id="6" name="Meer informatie">
              <a:extLst>
                <a:ext uri="{FF2B5EF4-FFF2-40B4-BE49-F238E27FC236}">
                  <a16:creationId xmlns:a16="http://schemas.microsoft.com/office/drawing/2014/main" id="{3F529CDF-3B11-D868-B35F-2BB121AFAD7D}"/>
                </a:ext>
              </a:extLst>
            </p:cNvPr>
            <p:cNvGrpSpPr>
              <a:grpSpLocks/>
            </p:cNvGrpSpPr>
            <p:nvPr userDrawn="1"/>
          </p:nvGrpSpPr>
          <p:grpSpPr bwMode="auto">
            <a:xfrm>
              <a:off x="12396764" y="4677852"/>
              <a:ext cx="3178515" cy="783273"/>
              <a:chOff x="-3741486" y="3386444"/>
              <a:chExt cx="3178515" cy="783273"/>
            </a:xfrm>
          </p:grpSpPr>
          <p:sp>
            <p:nvSpPr>
              <p:cNvPr id="51" name="Freeform 101">
                <a:extLst>
                  <a:ext uri="{FF2B5EF4-FFF2-40B4-BE49-F238E27FC236}">
                    <a16:creationId xmlns:a16="http://schemas.microsoft.com/office/drawing/2014/main" id="{97FB05C2-254A-5A1C-D8EE-8506F8D3025C}"/>
                  </a:ext>
                </a:extLst>
              </p:cNvPr>
              <p:cNvSpPr>
                <a:spLocks noEditPoints="1"/>
              </p:cNvSpPr>
              <p:nvPr/>
            </p:nvSpPr>
            <p:spPr bwMode="auto">
              <a:xfrm>
                <a:off x="-3741885" y="3387067"/>
                <a:ext cx="255616" cy="255591"/>
              </a:xfrm>
              <a:custGeom>
                <a:avLst/>
                <a:gdLst>
                  <a:gd name="T0" fmla="*/ 0 w 292"/>
                  <a:gd name="T1" fmla="*/ 2147483646 h 292"/>
                  <a:gd name="T2" fmla="*/ 2147483646 w 292"/>
                  <a:gd name="T3" fmla="*/ 2147483646 h 292"/>
                  <a:gd name="T4" fmla="*/ 2147483646 w 292"/>
                  <a:gd name="T5" fmla="*/ 2147483646 h 292"/>
                  <a:gd name="T6" fmla="*/ 2147483646 w 292"/>
                  <a:gd name="T7" fmla="*/ 2147483646 h 292"/>
                  <a:gd name="T8" fmla="*/ 2147483646 w 292"/>
                  <a:gd name="T9" fmla="*/ 2147483646 h 292"/>
                  <a:gd name="T10" fmla="*/ 2147483646 w 292"/>
                  <a:gd name="T11" fmla="*/ 2147483646 h 292"/>
                  <a:gd name="T12" fmla="*/ 2147483646 w 292"/>
                  <a:gd name="T13" fmla="*/ 2147483646 h 292"/>
                  <a:gd name="T14" fmla="*/ 2147483646 w 292"/>
                  <a:gd name="T15" fmla="*/ 0 h 292"/>
                  <a:gd name="T16" fmla="*/ 2147483646 w 292"/>
                  <a:gd name="T17" fmla="*/ 2147483646 h 292"/>
                  <a:gd name="T18" fmla="*/ 2147483646 w 292"/>
                  <a:gd name="T19" fmla="*/ 2147483646 h 292"/>
                  <a:gd name="T20" fmla="*/ 2147483646 w 292"/>
                  <a:gd name="T21" fmla="*/ 2147483646 h 292"/>
                  <a:gd name="T22" fmla="*/ 2147483646 w 292"/>
                  <a:gd name="T23" fmla="*/ 2147483646 h 292"/>
                  <a:gd name="T24" fmla="*/ 2147483646 w 292"/>
                  <a:gd name="T25" fmla="*/ 2147483646 h 292"/>
                  <a:gd name="T26" fmla="*/ 2147483646 w 292"/>
                  <a:gd name="T27" fmla="*/ 2147483646 h 292"/>
                  <a:gd name="T28" fmla="*/ 2147483646 w 292"/>
                  <a:gd name="T29" fmla="*/ 2147483646 h 292"/>
                  <a:gd name="T30" fmla="*/ 2147483646 w 292"/>
                  <a:gd name="T31" fmla="*/ 2147483646 h 292"/>
                  <a:gd name="T32" fmla="*/ 2147483646 w 292"/>
                  <a:gd name="T33" fmla="*/ 2147483646 h 292"/>
                  <a:gd name="T34" fmla="*/ 2147483646 w 292"/>
                  <a:gd name="T35" fmla="*/ 2147483646 h 292"/>
                  <a:gd name="T36" fmla="*/ 2147483646 w 292"/>
                  <a:gd name="T37" fmla="*/ 2147483646 h 292"/>
                  <a:gd name="T38" fmla="*/ 2147483646 w 292"/>
                  <a:gd name="T39" fmla="*/ 2147483646 h 292"/>
                  <a:gd name="T40" fmla="*/ 2147483646 w 292"/>
                  <a:gd name="T41" fmla="*/ 2147483646 h 292"/>
                  <a:gd name="T42" fmla="*/ 2147483646 w 292"/>
                  <a:gd name="T43" fmla="*/ 2147483646 h 292"/>
                  <a:gd name="T44" fmla="*/ 2147483646 w 292"/>
                  <a:gd name="T45" fmla="*/ 2147483646 h 292"/>
                  <a:gd name="T46" fmla="*/ 2147483646 w 292"/>
                  <a:gd name="T47" fmla="*/ 2147483646 h 292"/>
                  <a:gd name="T48" fmla="*/ 2147483646 w 292"/>
                  <a:gd name="T49" fmla="*/ 2147483646 h 292"/>
                  <a:gd name="T50" fmla="*/ 2147483646 w 292"/>
                  <a:gd name="T51" fmla="*/ 2147483646 h 292"/>
                  <a:gd name="T52" fmla="*/ 2147483646 w 292"/>
                  <a:gd name="T53" fmla="*/ 2147483646 h 292"/>
                  <a:gd name="T54" fmla="*/ 2147483646 w 292"/>
                  <a:gd name="T55" fmla="*/ 2147483646 h 292"/>
                  <a:gd name="T56" fmla="*/ 0 w 292"/>
                  <a:gd name="T57" fmla="*/ 2147483646 h 292"/>
                  <a:gd name="T58" fmla="*/ 2147483646 w 292"/>
                  <a:gd name="T59" fmla="*/ 2147483646 h 292"/>
                  <a:gd name="T60" fmla="*/ 2147483646 w 292"/>
                  <a:gd name="T61" fmla="*/ 2147483646 h 292"/>
                  <a:gd name="T62" fmla="*/ 2147483646 w 292"/>
                  <a:gd name="T63" fmla="*/ 2147483646 h 292"/>
                  <a:gd name="T64" fmla="*/ 2147483646 w 292"/>
                  <a:gd name="T65" fmla="*/ 2147483646 h 292"/>
                  <a:gd name="T66" fmla="*/ 2147483646 w 292"/>
                  <a:gd name="T67" fmla="*/ 2147483646 h 292"/>
                  <a:gd name="T68" fmla="*/ 2147483646 w 292"/>
                  <a:gd name="T69" fmla="*/ 2147483646 h 292"/>
                  <a:gd name="T70" fmla="*/ 2147483646 w 292"/>
                  <a:gd name="T71" fmla="*/ 2147483646 h 292"/>
                  <a:gd name="T72" fmla="*/ 2147483646 w 292"/>
                  <a:gd name="T73" fmla="*/ 2147483646 h 292"/>
                  <a:gd name="T74" fmla="*/ 2147483646 w 292"/>
                  <a:gd name="T75" fmla="*/ 2147483646 h 292"/>
                  <a:gd name="T76" fmla="*/ 2147483646 w 292"/>
                  <a:gd name="T77" fmla="*/ 2147483646 h 292"/>
                  <a:gd name="T78" fmla="*/ 2147483646 w 292"/>
                  <a:gd name="T79" fmla="*/ 2147483646 h 292"/>
                  <a:gd name="T80" fmla="*/ 2147483646 w 292"/>
                  <a:gd name="T81" fmla="*/ 2147483646 h 292"/>
                  <a:gd name="T82" fmla="*/ 2147483646 w 292"/>
                  <a:gd name="T83" fmla="*/ 2147483646 h 292"/>
                  <a:gd name="T84" fmla="*/ 2147483646 w 292"/>
                  <a:gd name="T85" fmla="*/ 2147483646 h 292"/>
                  <a:gd name="T86" fmla="*/ 2147483646 w 292"/>
                  <a:gd name="T87" fmla="*/ 2147483646 h 292"/>
                  <a:gd name="T88" fmla="*/ 2147483646 w 292"/>
                  <a:gd name="T89" fmla="*/ 2147483646 h 292"/>
                  <a:gd name="T90" fmla="*/ 2147483646 w 292"/>
                  <a:gd name="T91" fmla="*/ 2147483646 h 292"/>
                  <a:gd name="T92" fmla="*/ 2147483646 w 292"/>
                  <a:gd name="T93" fmla="*/ 2147483646 h 292"/>
                  <a:gd name="T94" fmla="*/ 2147483646 w 292"/>
                  <a:gd name="T95" fmla="*/ 2147483646 h 292"/>
                  <a:gd name="T96" fmla="*/ 2147483646 w 292"/>
                  <a:gd name="T97" fmla="*/ 2147483646 h 292"/>
                  <a:gd name="T98" fmla="*/ 2147483646 w 292"/>
                  <a:gd name="T99" fmla="*/ 2147483646 h 292"/>
                  <a:gd name="T100" fmla="*/ 2147483646 w 292"/>
                  <a:gd name="T101" fmla="*/ 2147483646 h 292"/>
                  <a:gd name="T102" fmla="*/ 2147483646 w 292"/>
                  <a:gd name="T103" fmla="*/ 2147483646 h 292"/>
                  <a:gd name="T104" fmla="*/ 2147483646 w 292"/>
                  <a:gd name="T105" fmla="*/ 2147483646 h 292"/>
                  <a:gd name="T106" fmla="*/ 2147483646 w 292"/>
                  <a:gd name="T107" fmla="*/ 2147483646 h 292"/>
                  <a:gd name="T108" fmla="*/ 2147483646 w 292"/>
                  <a:gd name="T109" fmla="*/ 2147483646 h 292"/>
                  <a:gd name="T110" fmla="*/ 2147483646 w 292"/>
                  <a:gd name="T111" fmla="*/ 2147483646 h 292"/>
                  <a:gd name="T112" fmla="*/ 2147483646 w 292"/>
                  <a:gd name="T113" fmla="*/ 2147483646 h 292"/>
                  <a:gd name="T114" fmla="*/ 2147483646 w 292"/>
                  <a:gd name="T115" fmla="*/ 2147483646 h 292"/>
                  <a:gd name="T116" fmla="*/ 2147483646 w 292"/>
                  <a:gd name="T117" fmla="*/ 2147483646 h 2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nl-NL"/>
              </a:p>
            </p:txBody>
          </p:sp>
          <p:sp>
            <p:nvSpPr>
              <p:cNvPr id="52" name="Rechthoek 219">
                <a:extLst>
                  <a:ext uri="{FF2B5EF4-FFF2-40B4-BE49-F238E27FC236}">
                    <a16:creationId xmlns:a16="http://schemas.microsoft.com/office/drawing/2014/main" id="{EC02165A-0429-29C5-8BD6-F9FCB1054226}"/>
                  </a:ext>
                </a:extLst>
              </p:cNvPr>
              <p:cNvSpPr>
                <a:spLocks noChangeArrowheads="1"/>
              </p:cNvSpPr>
              <p:nvPr userDrawn="1"/>
            </p:nvSpPr>
            <p:spPr bwMode="auto">
              <a:xfrm>
                <a:off x="-3381482" y="3458505"/>
                <a:ext cx="2818136" cy="59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Meer weten?</a:t>
                </a:r>
                <a:br>
                  <a:rPr lang="nl-NL" altLang="nl-NL" sz="1100">
                    <a:solidFill>
                      <a:srgbClr val="000000"/>
                    </a:solidFill>
                  </a:rPr>
                </a:br>
                <a:r>
                  <a:rPr lang="nl-NL" altLang="nl-NL" sz="1100">
                    <a:solidFill>
                      <a:srgbClr val="000000"/>
                    </a:solidFill>
                  </a:rPr>
                  <a:t>Ga naar dia </a:t>
                </a:r>
                <a:r>
                  <a:rPr lang="nl-NL" altLang="nl-NL" sz="1100" b="1">
                    <a:solidFill>
                      <a:srgbClr val="000000"/>
                    </a:solidFill>
                  </a:rPr>
                  <a:t>‘Instructie dia: YouTube links’</a:t>
                </a:r>
                <a:r>
                  <a:rPr lang="nl-NL" altLang="nl-NL" sz="1100">
                    <a:solidFill>
                      <a:srgbClr val="000000"/>
                    </a:solidFill>
                  </a:rPr>
                  <a:t>, open deze in de diavoorstelling en klik op de gewenste video link.</a:t>
                </a:r>
              </a:p>
            </p:txBody>
          </p:sp>
          <p:cxnSp>
            <p:nvCxnSpPr>
              <p:cNvPr id="53" name="Rechte verbindingslijn 220">
                <a:extLst>
                  <a:ext uri="{FF2B5EF4-FFF2-40B4-BE49-F238E27FC236}">
                    <a16:creationId xmlns:a16="http://schemas.microsoft.com/office/drawing/2014/main" id="{6DD90C31-EEC0-A602-7DF6-6684203B6AC8}"/>
                  </a:ext>
                </a:extLst>
              </p:cNvPr>
              <p:cNvCxnSpPr>
                <a:cxnSpLocks/>
              </p:cNvCxnSpPr>
              <p:nvPr userDrawn="1"/>
            </p:nvCxnSpPr>
            <p:spPr bwMode="auto">
              <a:xfrm>
                <a:off x="-3740987" y="4169717"/>
                <a:ext cx="3178016"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sp>
          <p:nvSpPr>
            <p:cNvPr id="7" name="Ovaal 6">
              <a:extLst>
                <a:ext uri="{FF2B5EF4-FFF2-40B4-BE49-F238E27FC236}">
                  <a16:creationId xmlns:a16="http://schemas.microsoft.com/office/drawing/2014/main" id="{4187014E-A499-9485-F8EA-08CFA02D8FAC}"/>
                </a:ext>
              </a:extLst>
            </p:cNvPr>
            <p:cNvSpPr>
              <a:spLocks noChangeArrowheads="1"/>
            </p:cNvSpPr>
            <p:nvPr userDrawn="1"/>
          </p:nvSpPr>
          <p:spPr bwMode="auto">
            <a:xfrm>
              <a:off x="12391601" y="366752"/>
              <a:ext cx="260380" cy="258766"/>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8" name="Rechte verbindingslijn 139">
              <a:extLst>
                <a:ext uri="{FF2B5EF4-FFF2-40B4-BE49-F238E27FC236}">
                  <a16:creationId xmlns:a16="http://schemas.microsoft.com/office/drawing/2014/main" id="{7F23825F-CD00-6F62-0986-4DCCDAD0D434}"/>
                </a:ext>
              </a:extLst>
            </p:cNvPr>
            <p:cNvCxnSpPr>
              <a:cxnSpLocks/>
            </p:cNvCxnSpPr>
            <p:nvPr userDrawn="1"/>
          </p:nvCxnSpPr>
          <p:spPr bwMode="auto">
            <a:xfrm>
              <a:off x="12397261" y="241635"/>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cxnSp>
          <p:nvCxnSpPr>
            <p:cNvPr id="9" name="Rechte verbindingslijn 149">
              <a:extLst>
                <a:ext uri="{FF2B5EF4-FFF2-40B4-BE49-F238E27FC236}">
                  <a16:creationId xmlns:a16="http://schemas.microsoft.com/office/drawing/2014/main" id="{16E543ED-22D3-05F4-5CDB-6EB6F9D5C817}"/>
                </a:ext>
              </a:extLst>
            </p:cNvPr>
            <p:cNvCxnSpPr>
              <a:cxnSpLocks/>
            </p:cNvCxnSpPr>
            <p:nvPr userDrawn="1"/>
          </p:nvCxnSpPr>
          <p:spPr bwMode="auto">
            <a:xfrm>
              <a:off x="12397261" y="1700763"/>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10" name="Rechthoek 168">
              <a:extLst>
                <a:ext uri="{FF2B5EF4-FFF2-40B4-BE49-F238E27FC236}">
                  <a16:creationId xmlns:a16="http://schemas.microsoft.com/office/drawing/2014/main" id="{43A9AA71-978D-DF1D-9CF3-8437108E40A1}"/>
                </a:ext>
              </a:extLst>
            </p:cNvPr>
            <p:cNvSpPr>
              <a:spLocks noChangeArrowheads="1"/>
            </p:cNvSpPr>
            <p:nvPr userDrawn="1"/>
          </p:nvSpPr>
          <p:spPr bwMode="auto">
            <a:xfrm>
              <a:off x="12756768" y="431841"/>
              <a:ext cx="2818136" cy="59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Wanneer nodig, verwijder de bestaande afbeelding d.m.v. de </a:t>
              </a:r>
              <a:r>
                <a:rPr lang="nl-NL" altLang="nl-NL" sz="1100" b="1">
                  <a:solidFill>
                    <a:srgbClr val="000000"/>
                  </a:solidFill>
                </a:rPr>
                <a:t>‘Delete’-knop</a:t>
              </a:r>
              <a:r>
                <a:rPr lang="nl-NL" altLang="nl-NL" sz="1100">
                  <a:solidFill>
                    <a:srgbClr val="000000"/>
                  </a:solidFill>
                </a:rPr>
                <a:t>.</a:t>
              </a:r>
              <a:br>
                <a:rPr lang="nl-NL" altLang="nl-NL" sz="1100">
                  <a:solidFill>
                    <a:srgbClr val="000000"/>
                  </a:solidFill>
                </a:rPr>
              </a:br>
              <a:r>
                <a:rPr lang="nl-NL" altLang="nl-NL" sz="1100">
                  <a:solidFill>
                    <a:srgbClr val="000000"/>
                  </a:solidFill>
                </a:rPr>
                <a:t>Klik op het pictogram om een nieuwe afbeelding in te voegen.</a:t>
              </a:r>
              <a:br>
                <a:rPr lang="nl-NL" altLang="nl-NL" sz="1100">
                  <a:solidFill>
                    <a:srgbClr val="000000"/>
                  </a:solidFill>
                </a:rPr>
              </a:br>
              <a:r>
                <a:rPr lang="nl-NL" altLang="nl-NL" sz="1100" i="1">
                  <a:solidFill>
                    <a:srgbClr val="000000"/>
                  </a:solidFill>
                </a:rPr>
                <a:t>(zie onderstaand voorbeeld).</a:t>
              </a:r>
              <a:endParaRPr lang="nl-NL" altLang="nl-NL" sz="1100">
                <a:solidFill>
                  <a:srgbClr val="000000"/>
                </a:solidFill>
              </a:endParaRPr>
            </a:p>
          </p:txBody>
        </p:sp>
        <p:cxnSp>
          <p:nvCxnSpPr>
            <p:cNvPr id="11" name="Rechte verbindingslijn 173">
              <a:extLst>
                <a:ext uri="{FF2B5EF4-FFF2-40B4-BE49-F238E27FC236}">
                  <a16:creationId xmlns:a16="http://schemas.microsoft.com/office/drawing/2014/main" id="{130EBDF2-FD7E-6017-52C7-87F025497EDE}"/>
                </a:ext>
              </a:extLst>
            </p:cNvPr>
            <p:cNvCxnSpPr>
              <a:cxnSpLocks/>
            </p:cNvCxnSpPr>
            <p:nvPr userDrawn="1"/>
          </p:nvCxnSpPr>
          <p:spPr bwMode="auto">
            <a:xfrm>
              <a:off x="12397261" y="4559969"/>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12" name="Ovaal 178">
              <a:extLst>
                <a:ext uri="{FF2B5EF4-FFF2-40B4-BE49-F238E27FC236}">
                  <a16:creationId xmlns:a16="http://schemas.microsoft.com/office/drawing/2014/main" id="{804C7C0F-CC18-8522-15F9-E64FEA4EA724}"/>
                </a:ext>
              </a:extLst>
            </p:cNvPr>
            <p:cNvSpPr>
              <a:spLocks noChangeArrowheads="1"/>
            </p:cNvSpPr>
            <p:nvPr userDrawn="1"/>
          </p:nvSpPr>
          <p:spPr bwMode="auto">
            <a:xfrm>
              <a:off x="12391601" y="1828864"/>
              <a:ext cx="260380" cy="260354"/>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13" name="Rechthoek 180">
              <a:extLst>
                <a:ext uri="{FF2B5EF4-FFF2-40B4-BE49-F238E27FC236}">
                  <a16:creationId xmlns:a16="http://schemas.microsoft.com/office/drawing/2014/main" id="{70F201B7-DB2D-3816-8D84-CFADBA563615}"/>
                </a:ext>
              </a:extLst>
            </p:cNvPr>
            <p:cNvSpPr>
              <a:spLocks noChangeArrowheads="1"/>
            </p:cNvSpPr>
            <p:nvPr userDrawn="1"/>
          </p:nvSpPr>
          <p:spPr bwMode="auto">
            <a:xfrm>
              <a:off x="12756768" y="1895540"/>
              <a:ext cx="2818136" cy="31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Selecteer de gewenste afbeelding</a:t>
              </a:r>
              <a:br>
                <a:rPr lang="nl-NL" altLang="nl-NL" sz="1100">
                  <a:solidFill>
                    <a:srgbClr val="000000"/>
                  </a:solidFill>
                </a:rPr>
              </a:br>
              <a:r>
                <a:rPr lang="nl-NL" altLang="nl-NL" sz="1100">
                  <a:solidFill>
                    <a:srgbClr val="000000"/>
                  </a:solidFill>
                </a:rPr>
                <a:t>en klik op </a:t>
              </a:r>
              <a:r>
                <a:rPr lang="nl-NL" altLang="nl-NL" sz="1100" b="1">
                  <a:solidFill>
                    <a:srgbClr val="000000"/>
                  </a:solidFill>
                </a:rPr>
                <a:t>‘Invoegen’</a:t>
              </a:r>
              <a:r>
                <a:rPr lang="nl-NL" altLang="nl-NL" sz="1100">
                  <a:solidFill>
                    <a:srgbClr val="000000"/>
                  </a:solidFill>
                </a:rPr>
                <a:t>.</a:t>
              </a:r>
              <a:endParaRPr lang="nl-NL" altLang="nl-NL" sz="1100" b="1">
                <a:solidFill>
                  <a:srgbClr val="000000"/>
                </a:solidFill>
              </a:endParaRPr>
            </a:p>
          </p:txBody>
        </p:sp>
        <p:grpSp>
          <p:nvGrpSpPr>
            <p:cNvPr id="14" name="Groep 147">
              <a:extLst>
                <a:ext uri="{FF2B5EF4-FFF2-40B4-BE49-F238E27FC236}">
                  <a16:creationId xmlns:a16="http://schemas.microsoft.com/office/drawing/2014/main" id="{6150BBC4-0552-30FB-8CFA-C20F20D19116}"/>
                </a:ext>
              </a:extLst>
            </p:cNvPr>
            <p:cNvGrpSpPr>
              <a:grpSpLocks/>
            </p:cNvGrpSpPr>
            <p:nvPr userDrawn="1"/>
          </p:nvGrpSpPr>
          <p:grpSpPr bwMode="auto">
            <a:xfrm>
              <a:off x="12757282" y="2269348"/>
              <a:ext cx="825500" cy="209550"/>
              <a:chOff x="13504624" y="2444818"/>
              <a:chExt cx="825500" cy="209550"/>
            </a:xfrm>
          </p:grpSpPr>
          <p:sp>
            <p:nvSpPr>
              <p:cNvPr id="48" name="Rechthoek 47">
                <a:extLst>
                  <a:ext uri="{FF2B5EF4-FFF2-40B4-BE49-F238E27FC236}">
                    <a16:creationId xmlns:a16="http://schemas.microsoft.com/office/drawing/2014/main" id="{985C8BE0-D676-F40F-C509-E7D8F4B0244F}"/>
                  </a:ext>
                </a:extLst>
              </p:cNvPr>
              <p:cNvSpPr/>
              <p:nvPr userDrawn="1"/>
            </p:nvSpPr>
            <p:spPr>
              <a:xfrm>
                <a:off x="13504110" y="2444079"/>
                <a:ext cx="825595" cy="209554"/>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r>
                  <a:rPr lang="nl-NL" sz="800" dirty="0">
                    <a:solidFill>
                      <a:schemeClr val="tx1"/>
                    </a:solidFill>
                    <a:cs typeface="Arial" panose="020B0604020202020204" pitchFamily="34" charset="0"/>
                  </a:rPr>
                  <a:t>Invoegen</a:t>
                </a:r>
              </a:p>
            </p:txBody>
          </p:sp>
          <p:cxnSp>
            <p:nvCxnSpPr>
              <p:cNvPr id="49" name="Rechte verbindingslijn 216">
                <a:extLst>
                  <a:ext uri="{FF2B5EF4-FFF2-40B4-BE49-F238E27FC236}">
                    <a16:creationId xmlns:a16="http://schemas.microsoft.com/office/drawing/2014/main" id="{15ECCE52-F7B9-70D3-F9C3-C1F1CB7724D3}"/>
                  </a:ext>
                </a:extLst>
              </p:cNvPr>
              <p:cNvCxnSpPr>
                <a:cxnSpLocks noChangeShapeType="1"/>
              </p:cNvCxnSpPr>
              <p:nvPr userDrawn="1"/>
            </p:nvCxnSpPr>
            <p:spPr bwMode="auto">
              <a:xfrm>
                <a:off x="14155269" y="2477218"/>
                <a:ext cx="0" cy="142717"/>
              </a:xfrm>
              <a:prstGeom prst="line">
                <a:avLst/>
              </a:prstGeom>
              <a:noFill/>
              <a:ln w="3175" algn="ctr">
                <a:solidFill>
                  <a:srgbClr val="44546A"/>
                </a:solidFill>
                <a:round/>
                <a:headEnd/>
                <a:tailEnd/>
              </a:ln>
              <a:extLst>
                <a:ext uri="{909E8E84-426E-40DD-AFC4-6F175D3DCCD1}">
                  <a14:hiddenFill xmlns:a14="http://schemas.microsoft.com/office/drawing/2010/main">
                    <a:noFill/>
                  </a14:hiddenFill>
                </a:ext>
              </a:extLst>
            </p:spPr>
          </p:cxnSp>
          <p:sp>
            <p:nvSpPr>
              <p:cNvPr id="50" name="Gelijkbenige driehoek 200">
                <a:extLst>
                  <a:ext uri="{FF2B5EF4-FFF2-40B4-BE49-F238E27FC236}">
                    <a16:creationId xmlns:a16="http://schemas.microsoft.com/office/drawing/2014/main" id="{8830EBB4-C6A3-F826-216C-AFFFE18F72C6}"/>
                  </a:ext>
                </a:extLst>
              </p:cNvPr>
              <p:cNvSpPr/>
              <p:nvPr userDrawn="1"/>
            </p:nvSpPr>
            <p:spPr>
              <a:xfrm rot="10800000">
                <a:off x="14196340" y="2528218"/>
                <a:ext cx="85735" cy="50801"/>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nvGrpSpPr>
            <p:cNvPr id="15" name="Groep 148">
              <a:extLst>
                <a:ext uri="{FF2B5EF4-FFF2-40B4-BE49-F238E27FC236}">
                  <a16:creationId xmlns:a16="http://schemas.microsoft.com/office/drawing/2014/main" id="{1A4639D4-A9C4-9268-D4EB-6CCF51EC31E4}"/>
                </a:ext>
              </a:extLst>
            </p:cNvPr>
            <p:cNvGrpSpPr>
              <a:grpSpLocks/>
            </p:cNvGrpSpPr>
            <p:nvPr userDrawn="1"/>
          </p:nvGrpSpPr>
          <p:grpSpPr bwMode="auto">
            <a:xfrm>
              <a:off x="12757282" y="1264456"/>
              <a:ext cx="294789" cy="318834"/>
              <a:chOff x="14466489" y="1001522"/>
              <a:chExt cx="290627" cy="314333"/>
            </a:xfrm>
          </p:grpSpPr>
          <p:sp>
            <p:nvSpPr>
              <p:cNvPr id="42" name="Rechthoek 41">
                <a:extLst>
                  <a:ext uri="{FF2B5EF4-FFF2-40B4-BE49-F238E27FC236}">
                    <a16:creationId xmlns:a16="http://schemas.microsoft.com/office/drawing/2014/main" id="{AA37DAA4-11DA-ED4E-D6F2-D8E63D6A590C}"/>
                  </a:ext>
                </a:extLst>
              </p:cNvPr>
              <p:cNvSpPr/>
              <p:nvPr userDrawn="1"/>
            </p:nvSpPr>
            <p:spPr>
              <a:xfrm>
                <a:off x="14465982" y="1000782"/>
                <a:ext cx="258270" cy="255114"/>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43" name="Ovaal 42">
                <a:extLst>
                  <a:ext uri="{FF2B5EF4-FFF2-40B4-BE49-F238E27FC236}">
                    <a16:creationId xmlns:a16="http://schemas.microsoft.com/office/drawing/2014/main" id="{2DABF436-511A-D018-B227-4800BB2BC7E5}"/>
                  </a:ext>
                </a:extLst>
              </p:cNvPr>
              <p:cNvSpPr/>
              <p:nvPr userDrawn="1"/>
            </p:nvSpPr>
            <p:spPr>
              <a:xfrm>
                <a:off x="14624075" y="1033649"/>
                <a:ext cx="70437" cy="70430"/>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44" name="Vrije vorm: vorm 177">
                <a:extLst>
                  <a:ext uri="{FF2B5EF4-FFF2-40B4-BE49-F238E27FC236}">
                    <a16:creationId xmlns:a16="http://schemas.microsoft.com/office/drawing/2014/main" id="{9439342F-F1BD-CBD3-3B5B-E9CAAE40F05C}"/>
                  </a:ext>
                </a:extLst>
              </p:cNvPr>
              <p:cNvSpPr/>
              <p:nvPr userDrawn="1"/>
            </p:nvSpPr>
            <p:spPr>
              <a:xfrm rot="2700000">
                <a:off x="14498079" y="1156504"/>
                <a:ext cx="169032" cy="148700"/>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45" name="Rechthoek: afgeronde hoeken 178">
                <a:extLst>
                  <a:ext uri="{FF2B5EF4-FFF2-40B4-BE49-F238E27FC236}">
                    <a16:creationId xmlns:a16="http://schemas.microsoft.com/office/drawing/2014/main" id="{36203AC6-1221-B30A-8171-B0586E7EABAA}"/>
                  </a:ext>
                </a:extLst>
              </p:cNvPr>
              <p:cNvSpPr/>
              <p:nvPr userDrawn="1"/>
            </p:nvSpPr>
            <p:spPr>
              <a:xfrm>
                <a:off x="14600595" y="1144772"/>
                <a:ext cx="156527" cy="117384"/>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cxnSp>
            <p:nvCxnSpPr>
              <p:cNvPr id="46" name="Rechte verbindingslijn 45">
                <a:extLst>
                  <a:ext uri="{FF2B5EF4-FFF2-40B4-BE49-F238E27FC236}">
                    <a16:creationId xmlns:a16="http://schemas.microsoft.com/office/drawing/2014/main" id="{F386202D-14D3-0E49-50BE-066443A59F52}"/>
                  </a:ext>
                </a:extLst>
              </p:cNvPr>
              <p:cNvCxnSpPr>
                <a:cxnSpLocks/>
              </p:cNvCxnSpPr>
              <p:nvPr userDrawn="1"/>
            </p:nvCxnSpPr>
            <p:spPr>
              <a:xfrm>
                <a:off x="14636597" y="1307544"/>
                <a:ext cx="84524"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Rechte verbindingslijn 46">
                <a:extLst>
                  <a:ext uri="{FF2B5EF4-FFF2-40B4-BE49-F238E27FC236}">
                    <a16:creationId xmlns:a16="http://schemas.microsoft.com/office/drawing/2014/main" id="{A119A833-1CC9-EBF3-59E8-F11784DA072B}"/>
                  </a:ext>
                </a:extLst>
              </p:cNvPr>
              <p:cNvCxnSpPr>
                <a:cxnSpLocks/>
                <a:stCxn id="2069" idx="2"/>
              </p:cNvCxnSpPr>
              <p:nvPr userDrawn="1"/>
            </p:nvCxnSpPr>
            <p:spPr>
              <a:xfrm flipH="1">
                <a:off x="14678859" y="1262156"/>
                <a:ext cx="0" cy="4382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Ovaal 183">
              <a:extLst>
                <a:ext uri="{FF2B5EF4-FFF2-40B4-BE49-F238E27FC236}">
                  <a16:creationId xmlns:a16="http://schemas.microsoft.com/office/drawing/2014/main" id="{FCB7FB1D-3D7D-6A4C-62D8-E643879FAF40}"/>
                </a:ext>
              </a:extLst>
            </p:cNvPr>
            <p:cNvSpPr>
              <a:spLocks noChangeArrowheads="1"/>
            </p:cNvSpPr>
            <p:nvPr userDrawn="1"/>
          </p:nvSpPr>
          <p:spPr bwMode="auto">
            <a:xfrm>
              <a:off x="12391601" y="2740104"/>
              <a:ext cx="260380" cy="260354"/>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3</a:t>
              </a:r>
            </a:p>
          </p:txBody>
        </p:sp>
        <p:sp>
          <p:nvSpPr>
            <p:cNvPr id="17" name="Rechthoek 184">
              <a:extLst>
                <a:ext uri="{FF2B5EF4-FFF2-40B4-BE49-F238E27FC236}">
                  <a16:creationId xmlns:a16="http://schemas.microsoft.com/office/drawing/2014/main" id="{801AB257-110A-0DF3-D0DE-DFD0067FDAD3}"/>
                </a:ext>
              </a:extLst>
            </p:cNvPr>
            <p:cNvSpPr>
              <a:spLocks noChangeArrowheads="1"/>
            </p:cNvSpPr>
            <p:nvPr userDrawn="1"/>
          </p:nvSpPr>
          <p:spPr bwMode="auto">
            <a:xfrm>
              <a:off x="12756768" y="2792493"/>
              <a:ext cx="2818136" cy="60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Klik met de rechter muisknop op de miniatuurweergave van de dia aan de linker kant van het scherm en kies </a:t>
              </a:r>
              <a:r>
                <a:rPr lang="nl-NL" altLang="nl-NL" sz="1100" b="1">
                  <a:solidFill>
                    <a:srgbClr val="000000"/>
                  </a:solidFill>
                </a:rPr>
                <a:t/>
              </a:r>
              <a:br>
                <a:rPr lang="nl-NL" altLang="nl-NL" sz="1100" b="1">
                  <a:solidFill>
                    <a:srgbClr val="000000"/>
                  </a:solidFill>
                </a:rPr>
              </a:br>
              <a:r>
                <a:rPr lang="nl-NL" altLang="nl-NL" sz="1100" b="1">
                  <a:solidFill>
                    <a:srgbClr val="000000"/>
                  </a:solidFill>
                </a:rPr>
                <a:t>Dia herstellen´</a:t>
              </a:r>
              <a:r>
                <a:rPr lang="nl-NL" altLang="nl-NL" sz="1100">
                  <a:solidFill>
                    <a:srgbClr val="000000"/>
                  </a:solidFill>
                </a:rPr>
                <a:t>.</a:t>
              </a:r>
              <a:endParaRPr lang="nl-NL" altLang="nl-NL" sz="1100" b="1">
                <a:solidFill>
                  <a:srgbClr val="000000"/>
                </a:solidFill>
              </a:endParaRPr>
            </a:p>
          </p:txBody>
        </p:sp>
        <p:cxnSp>
          <p:nvCxnSpPr>
            <p:cNvPr id="18" name="Rechte verbindingslijn 185">
              <a:extLst>
                <a:ext uri="{FF2B5EF4-FFF2-40B4-BE49-F238E27FC236}">
                  <a16:creationId xmlns:a16="http://schemas.microsoft.com/office/drawing/2014/main" id="{E75D0FBD-27C2-0EB5-99A2-B055E1B6EF79}"/>
                </a:ext>
              </a:extLst>
            </p:cNvPr>
            <p:cNvCxnSpPr>
              <a:cxnSpLocks/>
            </p:cNvCxnSpPr>
            <p:nvPr userDrawn="1"/>
          </p:nvCxnSpPr>
          <p:spPr bwMode="auto">
            <a:xfrm>
              <a:off x="12397261" y="2622619"/>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19" name="Rechthoek 18">
              <a:extLst>
                <a:ext uri="{FF2B5EF4-FFF2-40B4-BE49-F238E27FC236}">
                  <a16:creationId xmlns:a16="http://schemas.microsoft.com/office/drawing/2014/main" id="{995E39E1-A134-5D9B-8D17-4E6672AA0D82}"/>
                </a:ext>
              </a:extLst>
            </p:cNvPr>
            <p:cNvSpPr/>
            <p:nvPr userDrawn="1"/>
          </p:nvSpPr>
          <p:spPr>
            <a:xfrm>
              <a:off x="12757282" y="3496473"/>
              <a:ext cx="1491798" cy="919774"/>
            </a:xfrm>
            <a:prstGeom prst="rect">
              <a:avLst/>
            </a:prstGeom>
            <a:blipFill dpi="0" rotWithShape="1">
              <a:blip r:embed="rId2" cstate="print"/>
              <a:srcRect/>
              <a:stretch>
                <a:fillRect l="555" t="725" r="555" b="725"/>
              </a:stretch>
            </a:blipFill>
            <a:ln>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eaLnBrk="1" fontAlgn="auto" hangingPunct="1">
                <a:spcBef>
                  <a:spcPts val="0"/>
                </a:spcBef>
                <a:spcAft>
                  <a:spcPts val="0"/>
                </a:spcAft>
                <a:defRPr/>
              </a:pPr>
              <a:endParaRPr lang="nl-NL" sz="1000" i="1" dirty="0">
                <a:solidFill>
                  <a:schemeClr val="tx1"/>
                </a:solidFill>
              </a:endParaRPr>
            </a:p>
          </p:txBody>
        </p:sp>
        <p:grpSp>
          <p:nvGrpSpPr>
            <p:cNvPr id="20" name="Groep 153">
              <a:extLst>
                <a:ext uri="{FF2B5EF4-FFF2-40B4-BE49-F238E27FC236}">
                  <a16:creationId xmlns:a16="http://schemas.microsoft.com/office/drawing/2014/main" id="{F1E33AFD-19C6-4622-BB76-84D559AFD792}"/>
                </a:ext>
              </a:extLst>
            </p:cNvPr>
            <p:cNvGrpSpPr>
              <a:grpSpLocks/>
            </p:cNvGrpSpPr>
            <p:nvPr userDrawn="1"/>
          </p:nvGrpSpPr>
          <p:grpSpPr bwMode="auto">
            <a:xfrm>
              <a:off x="13614067" y="3767196"/>
              <a:ext cx="1195723" cy="678267"/>
              <a:chOff x="12757284" y="3224292"/>
              <a:chExt cx="1195723" cy="678267"/>
            </a:xfrm>
          </p:grpSpPr>
          <p:sp>
            <p:nvSpPr>
              <p:cNvPr id="21" name="Rechthoek 20">
                <a:extLst>
                  <a:ext uri="{FF2B5EF4-FFF2-40B4-BE49-F238E27FC236}">
                    <a16:creationId xmlns:a16="http://schemas.microsoft.com/office/drawing/2014/main" id="{E22559E4-E607-7B85-0362-A539D36D2866}"/>
                  </a:ext>
                </a:extLst>
              </p:cNvPr>
              <p:cNvSpPr/>
              <p:nvPr userDrawn="1"/>
            </p:nvSpPr>
            <p:spPr>
              <a:xfrm>
                <a:off x="12757333" y="3224331"/>
                <a:ext cx="1176473" cy="581034"/>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22" name="Rechthoek 21">
                <a:extLst>
                  <a:ext uri="{FF2B5EF4-FFF2-40B4-BE49-F238E27FC236}">
                    <a16:creationId xmlns:a16="http://schemas.microsoft.com/office/drawing/2014/main" id="{3423DB51-2ABC-FED8-6454-DE3BD35CE673}"/>
                  </a:ext>
                </a:extLst>
              </p:cNvPr>
              <p:cNvSpPr/>
              <p:nvPr userDrawn="1"/>
            </p:nvSpPr>
            <p:spPr>
              <a:xfrm>
                <a:off x="12779561" y="3535486"/>
                <a:ext cx="1144719" cy="26194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nvGrpSpPr>
              <p:cNvPr id="23" name="Groep 156">
                <a:extLst>
                  <a:ext uri="{FF2B5EF4-FFF2-40B4-BE49-F238E27FC236}">
                    <a16:creationId xmlns:a16="http://schemas.microsoft.com/office/drawing/2014/main" id="{CFC1D98C-BDC4-A703-D0B1-C153F15645CE}"/>
                  </a:ext>
                </a:extLst>
              </p:cNvPr>
              <p:cNvGrpSpPr>
                <a:grpSpLocks/>
              </p:cNvGrpSpPr>
              <p:nvPr userDrawn="1"/>
            </p:nvGrpSpPr>
            <p:grpSpPr bwMode="auto">
              <a:xfrm>
                <a:off x="12839234" y="3289794"/>
                <a:ext cx="155951" cy="131922"/>
                <a:chOff x="12968836" y="3354170"/>
                <a:chExt cx="404806" cy="342433"/>
              </a:xfrm>
            </p:grpSpPr>
            <p:sp>
              <p:nvSpPr>
                <p:cNvPr id="36" name="Rechthoek: afgeronde hoeken 169">
                  <a:extLst>
                    <a:ext uri="{FF2B5EF4-FFF2-40B4-BE49-F238E27FC236}">
                      <a16:creationId xmlns:a16="http://schemas.microsoft.com/office/drawing/2014/main" id="{C940742B-EC79-6DFE-669D-F545492EB98E}"/>
                    </a:ext>
                  </a:extLst>
                </p:cNvPr>
                <p:cNvSpPr/>
                <p:nvPr userDrawn="1"/>
              </p:nvSpPr>
              <p:spPr>
                <a:xfrm>
                  <a:off x="12970544" y="3353197"/>
                  <a:ext cx="403877" cy="342025"/>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37" name="Rechthoek 36">
                  <a:extLst>
                    <a:ext uri="{FF2B5EF4-FFF2-40B4-BE49-F238E27FC236}">
                      <a16:creationId xmlns:a16="http://schemas.microsoft.com/office/drawing/2014/main" id="{C9BE7CA9-C475-10CA-3F52-758BE768E206}"/>
                    </a:ext>
                  </a:extLst>
                </p:cNvPr>
                <p:cNvSpPr/>
                <p:nvPr userDrawn="1"/>
              </p:nvSpPr>
              <p:spPr>
                <a:xfrm>
                  <a:off x="13028241" y="3398526"/>
                  <a:ext cx="304968" cy="41208"/>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8" name="Rechthoek 37">
                  <a:extLst>
                    <a:ext uri="{FF2B5EF4-FFF2-40B4-BE49-F238E27FC236}">
                      <a16:creationId xmlns:a16="http://schemas.microsoft.com/office/drawing/2014/main" id="{6624696F-CF48-99B4-997E-E558013A3F3A}"/>
                    </a:ext>
                  </a:extLst>
                </p:cNvPr>
                <p:cNvSpPr/>
                <p:nvPr userDrawn="1"/>
              </p:nvSpPr>
              <p:spPr>
                <a:xfrm>
                  <a:off x="13028241" y="3468578"/>
                  <a:ext cx="115393" cy="181314"/>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9" name="Rechthoek 38">
                  <a:extLst>
                    <a:ext uri="{FF2B5EF4-FFF2-40B4-BE49-F238E27FC236}">
                      <a16:creationId xmlns:a16="http://schemas.microsoft.com/office/drawing/2014/main" id="{CAB61175-FB7B-B363-6EC3-E1694B2B7176}"/>
                    </a:ext>
                  </a:extLst>
                </p:cNvPr>
                <p:cNvSpPr/>
                <p:nvPr userDrawn="1"/>
              </p:nvSpPr>
              <p:spPr>
                <a:xfrm>
                  <a:off x="13180726" y="3480942"/>
                  <a:ext cx="135998" cy="20603"/>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40" name="Rechthoek 39">
                  <a:extLst>
                    <a:ext uri="{FF2B5EF4-FFF2-40B4-BE49-F238E27FC236}">
                      <a16:creationId xmlns:a16="http://schemas.microsoft.com/office/drawing/2014/main" id="{40E8D5E1-999B-90F2-B4A5-ECE338741DEE}"/>
                    </a:ext>
                  </a:extLst>
                </p:cNvPr>
                <p:cNvSpPr/>
                <p:nvPr userDrawn="1"/>
              </p:nvSpPr>
              <p:spPr>
                <a:xfrm>
                  <a:off x="13180726" y="3555116"/>
                  <a:ext cx="70059" cy="20603"/>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41" name="Rechthoek 40">
                  <a:extLst>
                    <a:ext uri="{FF2B5EF4-FFF2-40B4-BE49-F238E27FC236}">
                      <a16:creationId xmlns:a16="http://schemas.microsoft.com/office/drawing/2014/main" id="{1B9A9186-E231-A3EF-AFDE-A6CD0FA785FF}"/>
                    </a:ext>
                  </a:extLst>
                </p:cNvPr>
                <p:cNvSpPr/>
                <p:nvPr userDrawn="1"/>
              </p:nvSpPr>
              <p:spPr>
                <a:xfrm>
                  <a:off x="13180726" y="3625168"/>
                  <a:ext cx="70059" cy="2060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nvGrpSpPr>
              <p:cNvPr id="24" name="Groep 157">
                <a:extLst>
                  <a:ext uri="{FF2B5EF4-FFF2-40B4-BE49-F238E27FC236}">
                    <a16:creationId xmlns:a16="http://schemas.microsoft.com/office/drawing/2014/main" id="{6053D134-EC8F-6AEB-D712-410E439FD77C}"/>
                  </a:ext>
                </a:extLst>
              </p:cNvPr>
              <p:cNvGrpSpPr>
                <a:grpSpLocks/>
              </p:cNvGrpSpPr>
              <p:nvPr userDrawn="1"/>
            </p:nvGrpSpPr>
            <p:grpSpPr bwMode="auto">
              <a:xfrm>
                <a:off x="12819679" y="3589117"/>
                <a:ext cx="166739" cy="218963"/>
                <a:chOff x="12940828" y="3950597"/>
                <a:chExt cx="432813" cy="568367"/>
              </a:xfrm>
            </p:grpSpPr>
            <p:grpSp>
              <p:nvGrpSpPr>
                <p:cNvPr id="28" name="Groep 161">
                  <a:extLst>
                    <a:ext uri="{FF2B5EF4-FFF2-40B4-BE49-F238E27FC236}">
                      <a16:creationId xmlns:a16="http://schemas.microsoft.com/office/drawing/2014/main" id="{C8405877-4FC0-7983-FEF0-2944E247321C}"/>
                    </a:ext>
                  </a:extLst>
                </p:cNvPr>
                <p:cNvGrpSpPr>
                  <a:grpSpLocks/>
                </p:cNvGrpSpPr>
                <p:nvPr userDrawn="1"/>
              </p:nvGrpSpPr>
              <p:grpSpPr bwMode="auto">
                <a:xfrm>
                  <a:off x="13000382" y="4006891"/>
                  <a:ext cx="373259" cy="315747"/>
                  <a:chOff x="12968836" y="3354170"/>
                  <a:chExt cx="404806" cy="342433"/>
                </a:xfrm>
              </p:grpSpPr>
              <p:sp>
                <p:nvSpPr>
                  <p:cNvPr id="30" name="Rechthoek: afgeronde hoeken 163">
                    <a:extLst>
                      <a:ext uri="{FF2B5EF4-FFF2-40B4-BE49-F238E27FC236}">
                        <a16:creationId xmlns:a16="http://schemas.microsoft.com/office/drawing/2014/main" id="{504E455D-92C9-163E-07D4-6AB273F2E91B}"/>
                      </a:ext>
                    </a:extLst>
                  </p:cNvPr>
                  <p:cNvSpPr/>
                  <p:nvPr userDrawn="1"/>
                </p:nvSpPr>
                <p:spPr>
                  <a:xfrm>
                    <a:off x="12858355" y="3387938"/>
                    <a:ext cx="513995" cy="308367"/>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31" name="Rechthoek 30">
                    <a:extLst>
                      <a:ext uri="{FF2B5EF4-FFF2-40B4-BE49-F238E27FC236}">
                        <a16:creationId xmlns:a16="http://schemas.microsoft.com/office/drawing/2014/main" id="{05F77723-B441-87A6-5AC6-AB62657187A9}"/>
                      </a:ext>
                    </a:extLst>
                  </p:cNvPr>
                  <p:cNvSpPr/>
                  <p:nvPr userDrawn="1"/>
                </p:nvSpPr>
                <p:spPr>
                  <a:xfrm>
                    <a:off x="12916457" y="3401346"/>
                    <a:ext cx="411197" cy="44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2" name="Rechthoek 31">
                    <a:extLst>
                      <a:ext uri="{FF2B5EF4-FFF2-40B4-BE49-F238E27FC236}">
                        <a16:creationId xmlns:a16="http://schemas.microsoft.com/office/drawing/2014/main" id="{2D713BD9-9821-A1CB-6360-DBC268F3783A}"/>
                      </a:ext>
                    </a:extLst>
                  </p:cNvPr>
                  <p:cNvSpPr/>
                  <p:nvPr userDrawn="1"/>
                </p:nvSpPr>
                <p:spPr>
                  <a:xfrm>
                    <a:off x="12916457" y="3472851"/>
                    <a:ext cx="116208" cy="1787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3" name="Rechthoek 32">
                    <a:extLst>
                      <a:ext uri="{FF2B5EF4-FFF2-40B4-BE49-F238E27FC236}">
                        <a16:creationId xmlns:a16="http://schemas.microsoft.com/office/drawing/2014/main" id="{A5C9CF98-E799-8D42-A163-EAF17DBA6778}"/>
                      </a:ext>
                    </a:extLst>
                  </p:cNvPr>
                  <p:cNvSpPr/>
                  <p:nvPr userDrawn="1"/>
                </p:nvSpPr>
                <p:spPr>
                  <a:xfrm>
                    <a:off x="13180161" y="3481790"/>
                    <a:ext cx="134086" cy="22344"/>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4" name="Rechthoek 33">
                    <a:extLst>
                      <a:ext uri="{FF2B5EF4-FFF2-40B4-BE49-F238E27FC236}">
                        <a16:creationId xmlns:a16="http://schemas.microsoft.com/office/drawing/2014/main" id="{98C6ADA7-E34A-93A8-3AE6-8E87D3A9D9B0}"/>
                      </a:ext>
                    </a:extLst>
                  </p:cNvPr>
                  <p:cNvSpPr/>
                  <p:nvPr userDrawn="1"/>
                </p:nvSpPr>
                <p:spPr>
                  <a:xfrm>
                    <a:off x="13180161" y="3557762"/>
                    <a:ext cx="67042" cy="17876"/>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5" name="Rechthoek 34">
                    <a:extLst>
                      <a:ext uri="{FF2B5EF4-FFF2-40B4-BE49-F238E27FC236}">
                        <a16:creationId xmlns:a16="http://schemas.microsoft.com/office/drawing/2014/main" id="{395B7AE9-2109-A3CC-0852-7661DD8FE67C}"/>
                      </a:ext>
                    </a:extLst>
                  </p:cNvPr>
                  <p:cNvSpPr/>
                  <p:nvPr userDrawn="1"/>
                </p:nvSpPr>
                <p:spPr>
                  <a:xfrm>
                    <a:off x="13180161" y="3629267"/>
                    <a:ext cx="67042" cy="17876"/>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sp>
              <p:nvSpPr>
                <p:cNvPr id="29" name="Boog 28">
                  <a:extLst>
                    <a:ext uri="{FF2B5EF4-FFF2-40B4-BE49-F238E27FC236}">
                      <a16:creationId xmlns:a16="http://schemas.microsoft.com/office/drawing/2014/main" id="{1A6A5BD9-E420-2C58-895B-F7DE8B4B430A}"/>
                    </a:ext>
                  </a:extLst>
                </p:cNvPr>
                <p:cNvSpPr/>
                <p:nvPr userDrawn="1"/>
              </p:nvSpPr>
              <p:spPr>
                <a:xfrm rot="17637075">
                  <a:off x="12774904" y="4116311"/>
                  <a:ext cx="568668" cy="239031"/>
                </a:xfrm>
                <a:prstGeom prst="arc">
                  <a:avLst>
                    <a:gd name="adj1" fmla="val 15959368"/>
                    <a:gd name="adj2" fmla="val 1354623"/>
                  </a:avLst>
                </a:prstGeom>
                <a:noFill/>
                <a:ln w="19050" cap="flat" cmpd="sng" algn="ctr">
                  <a:solidFill>
                    <a:srgbClr val="4D82B8"/>
                  </a:solidFill>
                  <a:prstDash val="solid"/>
                  <a:headEnd type="arrow" w="med" len="sm"/>
                </a:ln>
                <a:effectLst/>
              </p:spPr>
              <p:txBody>
                <a:bodyPr anchor="ctr"/>
                <a:lstStyle/>
                <a:p>
                  <a:pPr algn="ctr" eaLnBrk="1" fontAlgn="auto" hangingPunct="1">
                    <a:spcBef>
                      <a:spcPts val="0"/>
                    </a:spcBef>
                    <a:spcAft>
                      <a:spcPts val="0"/>
                    </a:spcAft>
                    <a:defRPr/>
                  </a:pPr>
                  <a:endParaRPr lang="nl-NL">
                    <a:latin typeface="+mn-lt"/>
                    <a:cs typeface="+mn-cs"/>
                  </a:endParaRPr>
                </a:p>
              </p:txBody>
            </p:sp>
          </p:grpSp>
          <p:sp>
            <p:nvSpPr>
              <p:cNvPr id="25" name="Tekstvak 192">
                <a:extLst>
                  <a:ext uri="{FF2B5EF4-FFF2-40B4-BE49-F238E27FC236}">
                    <a16:creationId xmlns:a16="http://schemas.microsoft.com/office/drawing/2014/main" id="{6143AC75-D5D4-60A0-6E8C-B4574B0FF187}"/>
                  </a:ext>
                </a:extLst>
              </p:cNvPr>
              <p:cNvSpPr txBox="1">
                <a:spLocks noChangeArrowheads="1"/>
              </p:cNvSpPr>
              <p:nvPr userDrawn="1"/>
            </p:nvSpPr>
            <p:spPr bwMode="auto">
              <a:xfrm>
                <a:off x="12997073" y="3264019"/>
                <a:ext cx="855760" cy="20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cs typeface="Arial" panose="020B0604020202020204" pitchFamily="34" charset="0"/>
                  </a:defRPr>
                </a:lvl1pPr>
                <a:lvl2pPr marL="742950" indent="-285750" defTabSz="1216025">
                  <a:defRPr>
                    <a:solidFill>
                      <a:schemeClr val="tx1"/>
                    </a:solidFill>
                    <a:latin typeface="Arial" panose="020B0604020202020204" pitchFamily="34" charset="0"/>
                    <a:cs typeface="Arial" panose="020B0604020202020204" pitchFamily="34" charset="0"/>
                  </a:defRPr>
                </a:lvl2pPr>
                <a:lvl3pPr marL="1143000" indent="-228600" defTabSz="1216025">
                  <a:defRPr>
                    <a:solidFill>
                      <a:schemeClr val="tx1"/>
                    </a:solidFill>
                    <a:latin typeface="Arial" panose="020B0604020202020204" pitchFamily="34" charset="0"/>
                    <a:cs typeface="Arial" panose="020B0604020202020204" pitchFamily="34" charset="0"/>
                  </a:defRPr>
                </a:lvl3pPr>
                <a:lvl4pPr marL="1600200" indent="-228600" defTabSz="1216025">
                  <a:defRPr>
                    <a:solidFill>
                      <a:schemeClr val="tx1"/>
                    </a:solidFill>
                    <a:latin typeface="Arial" panose="020B0604020202020204" pitchFamily="34" charset="0"/>
                    <a:cs typeface="Arial" panose="020B0604020202020204" pitchFamily="34" charset="0"/>
                  </a:defRPr>
                </a:lvl4pPr>
                <a:lvl5pPr marL="2057400" indent="-228600" defTabSz="1216025">
                  <a:defRPr>
                    <a:solidFill>
                      <a:schemeClr val="tx1"/>
                    </a:solidFill>
                    <a:latin typeface="Arial" panose="020B0604020202020204" pitchFamily="34" charset="0"/>
                    <a:cs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800"/>
                  <a:t>Indeling</a:t>
                </a:r>
              </a:p>
            </p:txBody>
          </p:sp>
          <p:sp>
            <p:nvSpPr>
              <p:cNvPr id="26" name="Tekstvak 193">
                <a:extLst>
                  <a:ext uri="{FF2B5EF4-FFF2-40B4-BE49-F238E27FC236}">
                    <a16:creationId xmlns:a16="http://schemas.microsoft.com/office/drawing/2014/main" id="{259D0D07-590D-E9CE-17AB-0C76D916FCBE}"/>
                  </a:ext>
                </a:extLst>
              </p:cNvPr>
              <p:cNvSpPr txBox="1">
                <a:spLocks noChangeArrowheads="1"/>
              </p:cNvSpPr>
              <p:nvPr userDrawn="1"/>
            </p:nvSpPr>
            <p:spPr bwMode="auto">
              <a:xfrm>
                <a:off x="12984372" y="3584699"/>
                <a:ext cx="854173" cy="20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cs typeface="Arial" panose="020B0604020202020204" pitchFamily="34" charset="0"/>
                  </a:defRPr>
                </a:lvl1pPr>
                <a:lvl2pPr marL="742950" indent="-285750" defTabSz="1216025">
                  <a:defRPr>
                    <a:solidFill>
                      <a:schemeClr val="tx1"/>
                    </a:solidFill>
                    <a:latin typeface="Arial" panose="020B0604020202020204" pitchFamily="34" charset="0"/>
                    <a:cs typeface="Arial" panose="020B0604020202020204" pitchFamily="34" charset="0"/>
                  </a:defRPr>
                </a:lvl2pPr>
                <a:lvl3pPr marL="1143000" indent="-228600" defTabSz="1216025">
                  <a:defRPr>
                    <a:solidFill>
                      <a:schemeClr val="tx1"/>
                    </a:solidFill>
                    <a:latin typeface="Arial" panose="020B0604020202020204" pitchFamily="34" charset="0"/>
                    <a:cs typeface="Arial" panose="020B0604020202020204" pitchFamily="34" charset="0"/>
                  </a:defRPr>
                </a:lvl3pPr>
                <a:lvl4pPr marL="1600200" indent="-228600" defTabSz="1216025">
                  <a:defRPr>
                    <a:solidFill>
                      <a:schemeClr val="tx1"/>
                    </a:solidFill>
                    <a:latin typeface="Arial" panose="020B0604020202020204" pitchFamily="34" charset="0"/>
                    <a:cs typeface="Arial" panose="020B0604020202020204" pitchFamily="34" charset="0"/>
                  </a:defRPr>
                </a:lvl4pPr>
                <a:lvl5pPr marL="2057400" indent="-228600" defTabSz="1216025">
                  <a:defRPr>
                    <a:solidFill>
                      <a:schemeClr val="tx1"/>
                    </a:solidFill>
                    <a:latin typeface="Arial" panose="020B0604020202020204" pitchFamily="34" charset="0"/>
                    <a:cs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800"/>
                  <a:t>Dia Herstellen</a:t>
                </a:r>
              </a:p>
            </p:txBody>
          </p:sp>
          <p:pic>
            <p:nvPicPr>
              <p:cNvPr id="27" name="Picture 3">
                <a:extLst>
                  <a:ext uri="{FF2B5EF4-FFF2-40B4-BE49-F238E27FC236}">
                    <a16:creationId xmlns:a16="http://schemas.microsoft.com/office/drawing/2014/main" id="{5694E948-8E3C-52A2-4B65-19C1E3C24EB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809921" y="3671228"/>
                <a:ext cx="143086" cy="23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7" name="Tijdelijke aanduiding voor afbeelding 12"/>
          <p:cNvSpPr>
            <a:spLocks noGrp="1"/>
          </p:cNvSpPr>
          <p:nvPr>
            <p:ph type="pic" sz="quarter" idx="14"/>
          </p:nvPr>
        </p:nvSpPr>
        <p:spPr>
          <a:xfrm>
            <a:off x="0" y="0"/>
            <a:ext cx="12192001" cy="6858000"/>
          </a:xfrm>
          <a:noFill/>
        </p:spPr>
        <p:txBody>
          <a:bodyPr tIns="0" bIns="0" anchor="ctr" anchorCtr="0"/>
          <a:lstStyle>
            <a:lvl1pPr marL="0" indent="0" algn="ctr">
              <a:spcBef>
                <a:spcPts val="0"/>
              </a:spcBef>
              <a:spcAft>
                <a:spcPts val="0"/>
              </a:spcAft>
              <a:buNone/>
              <a:defRPr sz="800" b="0" baseline="0">
                <a:ln w="3175">
                  <a:noFill/>
                  <a:miter lim="800000"/>
                </a:ln>
                <a:latin typeface="+mj-lt"/>
              </a:defRPr>
            </a:lvl1pPr>
          </a:lstStyle>
          <a:p>
            <a:pPr lvl="0"/>
            <a:r>
              <a:rPr lang="nl-NL" noProof="0"/>
              <a:t>Klik op het pictogram als u een afbeelding wilt toevoegen</a:t>
            </a:r>
            <a:endParaRPr lang="nl-NL" noProof="0" dirty="0"/>
          </a:p>
        </p:txBody>
      </p:sp>
      <p:sp>
        <p:nvSpPr>
          <p:cNvPr id="68" name="Tijdelijke aanduiding voor tekst 7"/>
          <p:cNvSpPr>
            <a:spLocks noGrp="1"/>
          </p:cNvSpPr>
          <p:nvPr>
            <p:ph type="body" sz="quarter" idx="55"/>
          </p:nvPr>
        </p:nvSpPr>
        <p:spPr>
          <a:xfrm>
            <a:off x="-2400" y="5155334"/>
            <a:ext cx="12196800" cy="1702666"/>
          </a:xfrm>
          <a:gradFill flip="none" rotWithShape="1">
            <a:gsLst>
              <a:gs pos="0">
                <a:schemeClr val="accent1">
                  <a:lumMod val="5000"/>
                  <a:lumOff val="95000"/>
                  <a:alpha val="50000"/>
                </a:schemeClr>
              </a:gs>
              <a:gs pos="100000">
                <a:schemeClr val="bg1">
                  <a:alpha val="0"/>
                </a:schemeClr>
              </a:gs>
            </a:gsLst>
            <a:lin ang="16200000" scaled="1"/>
            <a:tileRect/>
          </a:gradFill>
          <a:ln>
            <a:noFill/>
          </a:ln>
        </p:spPr>
        <p:txBody>
          <a:bodyPr lIns="36000" tIns="36000" rIns="36000" bIns="36000" anchor="b"/>
          <a:lstStyle>
            <a:lvl1pPr marL="0" indent="0" algn="ctr">
              <a:buNone/>
              <a:defRPr sz="700" baseline="0">
                <a:ln w="3175">
                  <a:noFill/>
                  <a:miter lim="800000"/>
                </a:ln>
                <a:solidFill>
                  <a:schemeClr val="bg2"/>
                </a:solidFill>
                <a:latin typeface="+mj-lt"/>
              </a:defRPr>
            </a:lvl1pPr>
          </a:lstStyle>
          <a:p>
            <a:pPr lvl="0"/>
            <a:r>
              <a:rPr lang="nl-NL"/>
              <a:t>Klik om de modelstijlen te bewerken</a:t>
            </a:r>
          </a:p>
        </p:txBody>
      </p:sp>
      <p:sp>
        <p:nvSpPr>
          <p:cNvPr id="67" name="Tijdelijke aanduiding voor tekst 7"/>
          <p:cNvSpPr>
            <a:spLocks noGrp="1"/>
          </p:cNvSpPr>
          <p:nvPr>
            <p:ph type="body" sz="quarter" idx="57"/>
          </p:nvPr>
        </p:nvSpPr>
        <p:spPr>
          <a:xfrm>
            <a:off x="758895" y="6017912"/>
            <a:ext cx="2293200" cy="655200"/>
          </a:xfrm>
          <a:blipFill>
            <a:blip r:embed="rId4"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65" name="Tijdelijke aanduiding voor verticale tekst 2"/>
          <p:cNvSpPr>
            <a:spLocks noGrp="1"/>
          </p:cNvSpPr>
          <p:nvPr>
            <p:ph type="body" orient="vert" idx="1"/>
          </p:nvPr>
        </p:nvSpPr>
        <p:spPr>
          <a:xfrm>
            <a:off x="848662" y="4732929"/>
            <a:ext cx="3987337" cy="422405"/>
          </a:xfrm>
          <a:solidFill>
            <a:schemeClr val="bg1"/>
          </a:solidFill>
        </p:spPr>
        <p:txBody>
          <a:bodyPr wrap="none" lIns="108000" tIns="72000" rIns="108000" bIns="72000" anchor="ctr">
            <a:spAutoFit/>
          </a:bodyPr>
          <a:lstStyle>
            <a:lvl1pPr marL="0" indent="0" algn="l">
              <a:lnSpc>
                <a:spcPct val="100000"/>
              </a:lnSpc>
              <a:buNone/>
              <a:defRPr sz="1800">
                <a:ln w="3175">
                  <a:noFill/>
                  <a:miter lim="800000"/>
                </a:ln>
                <a:solidFill>
                  <a:schemeClr val="bg2"/>
                </a:solidFill>
                <a:latin typeface="+mj-lt"/>
              </a:defRPr>
            </a:lvl1pPr>
            <a:lvl2pPr marL="361950" indent="0">
              <a:buNone/>
              <a:defRPr/>
            </a:lvl2pPr>
            <a:lvl3pPr>
              <a:defRPr/>
            </a:lvl3pPr>
            <a:lvl4pPr>
              <a:defRPr/>
            </a:lvl4pPr>
            <a:lvl5pPr>
              <a:defRPr/>
            </a:lvl5pPr>
            <a:lvl6pPr>
              <a:defRPr/>
            </a:lvl6pPr>
            <a:lvl7pPr>
              <a:defRPr/>
            </a:lvl7pPr>
            <a:lvl8pPr>
              <a:defRPr/>
            </a:lvl8pPr>
            <a:lvl9pPr>
              <a:defRPr/>
            </a:lvl9pPr>
          </a:lstStyle>
          <a:p>
            <a:pPr lvl="0"/>
            <a:r>
              <a:rPr lang="nl-NL"/>
              <a:t>Klik om de modelstijlen te bewerken</a:t>
            </a:r>
          </a:p>
        </p:txBody>
      </p:sp>
      <p:sp>
        <p:nvSpPr>
          <p:cNvPr id="66" name="Tijdelijke aanduiding voor verticale tekst 2"/>
          <p:cNvSpPr>
            <a:spLocks noGrp="1"/>
          </p:cNvSpPr>
          <p:nvPr>
            <p:ph type="body" orient="vert" idx="56"/>
          </p:nvPr>
        </p:nvSpPr>
        <p:spPr>
          <a:xfrm>
            <a:off x="848662" y="3570594"/>
            <a:ext cx="4288702" cy="760959"/>
          </a:xfrm>
          <a:solidFill>
            <a:schemeClr val="bg1"/>
          </a:solidFill>
        </p:spPr>
        <p:txBody>
          <a:bodyPr wrap="none" lIns="144000" tIns="72000" rIns="108000" bIns="72000" anchor="ctr">
            <a:spAutoFit/>
          </a:bodyPr>
          <a:lstStyle>
            <a:lvl1pPr marL="0" indent="0" algn="l">
              <a:lnSpc>
                <a:spcPct val="100000"/>
              </a:lnSpc>
              <a:buNone/>
              <a:defRPr sz="4000">
                <a:ln w="3175">
                  <a:noFill/>
                  <a:miter lim="800000"/>
                </a:ln>
                <a:latin typeface="+mj-lt"/>
              </a:defRPr>
            </a:lvl1pPr>
            <a:lvl2pPr marL="361950" indent="0">
              <a:buNone/>
              <a:defRPr/>
            </a:lvl2pPr>
            <a:lvl3pPr>
              <a:defRPr/>
            </a:lvl3pPr>
            <a:lvl4pPr>
              <a:defRPr/>
            </a:lvl4pPr>
            <a:lvl5pPr>
              <a:defRPr/>
            </a:lvl5pPr>
            <a:lvl6pPr>
              <a:defRPr/>
            </a:lvl6pPr>
            <a:lvl7pPr>
              <a:defRPr/>
            </a:lvl7pPr>
            <a:lvl8pPr>
              <a:defRPr/>
            </a:lvl8pPr>
            <a:lvl9pPr>
              <a:defRPr/>
            </a:lvl9pPr>
          </a:lstStyle>
          <a:p>
            <a:pPr lvl="0"/>
            <a:r>
              <a:rPr lang="nl-NL" noProof="0"/>
              <a:t>Klik om de modelstijlen te bewerken</a:t>
            </a:r>
          </a:p>
        </p:txBody>
      </p:sp>
      <p:sp>
        <p:nvSpPr>
          <p:cNvPr id="3" name="Titel 2"/>
          <p:cNvSpPr>
            <a:spLocks noGrp="1"/>
          </p:cNvSpPr>
          <p:nvPr>
            <p:ph type="title"/>
          </p:nvPr>
        </p:nvSpPr>
        <p:spPr>
          <a:xfrm>
            <a:off x="848662" y="2836612"/>
            <a:ext cx="3609029" cy="760959"/>
          </a:xfrm>
          <a:solidFill>
            <a:schemeClr val="bg1"/>
          </a:solidFill>
        </p:spPr>
        <p:txBody>
          <a:bodyPr tIns="72000" rIns="108000"/>
          <a:lstStyle>
            <a:lvl1pPr algn="l">
              <a:defRPr sz="4000">
                <a:solidFill>
                  <a:schemeClr val="tx2"/>
                </a:solidFill>
              </a:defRPr>
            </a:lvl1pPr>
          </a:lstStyle>
          <a:p>
            <a:r>
              <a:rPr lang="nl-NL"/>
              <a:t>Klik om de stijl te bewerken</a:t>
            </a:r>
            <a:endParaRPr lang="nl-NL" dirty="0"/>
          </a:p>
        </p:txBody>
      </p:sp>
    </p:spTree>
    <p:extLst>
      <p:ext uri="{BB962C8B-B14F-4D97-AF65-F5344CB8AC3E}">
        <p14:creationId xmlns:p14="http://schemas.microsoft.com/office/powerpoint/2010/main" val="427104398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0% tekst">
    <p:spTree>
      <p:nvGrpSpPr>
        <p:cNvPr id="1" name=""/>
        <p:cNvGrpSpPr/>
        <p:nvPr/>
      </p:nvGrpSpPr>
      <p:grpSpPr>
        <a:xfrm>
          <a:off x="0" y="0"/>
          <a:ext cx="0" cy="0"/>
          <a:chOff x="0" y="0"/>
          <a:chExt cx="0" cy="0"/>
        </a:xfrm>
      </p:grpSpPr>
      <p:grpSp>
        <p:nvGrpSpPr>
          <p:cNvPr id="4" name="Groep 82">
            <a:extLst>
              <a:ext uri="{FF2B5EF4-FFF2-40B4-BE49-F238E27FC236}">
                <a16:creationId xmlns:a16="http://schemas.microsoft.com/office/drawing/2014/main" id="{0BC6ECF2-EBB3-C0EF-BEA6-A27668AA5265}"/>
              </a:ext>
            </a:extLst>
          </p:cNvPr>
          <p:cNvGrpSpPr>
            <a:grpSpLocks/>
          </p:cNvGrpSpPr>
          <p:nvPr userDrawn="1"/>
        </p:nvGrpSpPr>
        <p:grpSpPr bwMode="auto">
          <a:xfrm>
            <a:off x="-3436938" y="1588"/>
            <a:ext cx="3194050" cy="5913437"/>
            <a:chOff x="-3437547" y="1434"/>
            <a:chExt cx="3194765" cy="5913154"/>
          </a:xfrm>
        </p:grpSpPr>
        <p:sp>
          <p:nvSpPr>
            <p:cNvPr id="5" name="Rechthoek 4">
              <a:extLst>
                <a:ext uri="{FF2B5EF4-FFF2-40B4-BE49-F238E27FC236}">
                  <a16:creationId xmlns:a16="http://schemas.microsoft.com/office/drawing/2014/main" id="{6DBC1E1C-F868-C4BE-24D7-78D564FC4571}"/>
                </a:ext>
              </a:extLst>
            </p:cNvPr>
            <p:cNvSpPr/>
            <p:nvPr userDrawn="1"/>
          </p:nvSpPr>
          <p:spPr>
            <a:xfrm>
              <a:off x="-3420080" y="1749187"/>
              <a:ext cx="3175711" cy="4165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err="1">
                <a:latin typeface="+mj-lt"/>
              </a:endParaRPr>
            </a:p>
          </p:txBody>
        </p:sp>
        <p:cxnSp>
          <p:nvCxnSpPr>
            <p:cNvPr id="6" name="Rechte verbindingslijn 118">
              <a:extLst>
                <a:ext uri="{FF2B5EF4-FFF2-40B4-BE49-F238E27FC236}">
                  <a16:creationId xmlns:a16="http://schemas.microsoft.com/office/drawing/2014/main" id="{43E64A9B-4FDF-CB25-EAA2-5E8F46F75250}"/>
                </a:ext>
              </a:extLst>
            </p:cNvPr>
            <p:cNvCxnSpPr>
              <a:cxnSpLocks/>
            </p:cNvCxnSpPr>
            <p:nvPr userDrawn="1"/>
          </p:nvCxnSpPr>
          <p:spPr bwMode="auto">
            <a:xfrm>
              <a:off x="-3419346" y="5891747"/>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7" name="Rechthoek 6">
              <a:extLst>
                <a:ext uri="{FF2B5EF4-FFF2-40B4-BE49-F238E27FC236}">
                  <a16:creationId xmlns:a16="http://schemas.microsoft.com/office/drawing/2014/main" id="{227CD691-F1A0-F3B7-09B5-A6620D86AF4F}"/>
                </a:ext>
              </a:extLst>
            </p:cNvPr>
            <p:cNvSpPr>
              <a:spLocks noChangeArrowheads="1"/>
            </p:cNvSpPr>
            <p:nvPr userDrawn="1"/>
          </p:nvSpPr>
          <p:spPr bwMode="auto">
            <a:xfrm>
              <a:off x="-2800816" y="3692194"/>
              <a:ext cx="2356377" cy="2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342900" indent="-342900" defTabSz="361950">
                <a:defRPr>
                  <a:solidFill>
                    <a:schemeClr val="tx1"/>
                  </a:solidFill>
                  <a:latin typeface="Arial" panose="020B0604020202020204" pitchFamily="34" charset="0"/>
                  <a:cs typeface="Arial" panose="020B0604020202020204" pitchFamily="34" charset="0"/>
                </a:defRPr>
              </a:lvl1pPr>
              <a:lvl2pPr marL="742950" indent="-285750" defTabSz="361950">
                <a:defRPr>
                  <a:solidFill>
                    <a:schemeClr val="tx1"/>
                  </a:solidFill>
                  <a:latin typeface="Arial" panose="020B0604020202020204" pitchFamily="34" charset="0"/>
                  <a:cs typeface="Arial" panose="020B0604020202020204" pitchFamily="34" charset="0"/>
                </a:defRPr>
              </a:lvl2pPr>
              <a:lvl3pPr marL="1143000" indent="-228600" defTabSz="361950">
                <a:defRPr>
                  <a:solidFill>
                    <a:schemeClr val="tx1"/>
                  </a:solidFill>
                  <a:latin typeface="Arial" panose="020B0604020202020204" pitchFamily="34" charset="0"/>
                  <a:cs typeface="Arial" panose="020B0604020202020204" pitchFamily="34" charset="0"/>
                </a:defRPr>
              </a:lvl3pPr>
              <a:lvl4pPr marL="1600200" indent="-228600" defTabSz="361950">
                <a:defRPr>
                  <a:solidFill>
                    <a:schemeClr val="tx1"/>
                  </a:solidFill>
                  <a:latin typeface="Arial" panose="020B0604020202020204" pitchFamily="34" charset="0"/>
                  <a:cs typeface="Arial" panose="020B0604020202020204" pitchFamily="34" charset="0"/>
                </a:defRPr>
              </a:lvl4pPr>
              <a:lvl5pPr defTabSz="361950">
                <a:defRPr>
                  <a:solidFill>
                    <a:schemeClr val="tx1"/>
                  </a:solidFill>
                  <a:latin typeface="Arial" panose="020B0604020202020204" pitchFamily="34" charset="0"/>
                  <a:cs typeface="Arial" panose="020B0604020202020204" pitchFamily="34" charset="0"/>
                </a:defRPr>
              </a:lvl5pPr>
              <a:lvl6pPr marL="4572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4" eaLnBrk="1" hangingPunct="1">
                <a:lnSpc>
                  <a:spcPct val="90000"/>
                </a:lnSpc>
                <a:spcAft>
                  <a:spcPts val="1200"/>
                </a:spcAft>
                <a:buClr>
                  <a:schemeClr val="accent2"/>
                </a:buClr>
                <a:buFont typeface="+mj-lt"/>
                <a:buNone/>
                <a:defRPr/>
              </a:pPr>
              <a:r>
                <a:rPr lang="nl-NL" altLang="nl-NL" sz="2800">
                  <a:solidFill>
                    <a:schemeClr val="tx2"/>
                  </a:solidFill>
                  <a:latin typeface="Georgia" panose="02040502050405020303" pitchFamily="18" charset="0"/>
                </a:rPr>
                <a:t>Quotes</a:t>
              </a:r>
            </a:p>
          </p:txBody>
        </p:sp>
        <p:sp>
          <p:nvSpPr>
            <p:cNvPr id="8" name="Rechthoek 7">
              <a:extLst>
                <a:ext uri="{FF2B5EF4-FFF2-40B4-BE49-F238E27FC236}">
                  <a16:creationId xmlns:a16="http://schemas.microsoft.com/office/drawing/2014/main" id="{8A7D64A6-B70B-FA31-6979-6232BF4E9D79}"/>
                </a:ext>
              </a:extLst>
            </p:cNvPr>
            <p:cNvSpPr>
              <a:spLocks noChangeArrowheads="1"/>
            </p:cNvSpPr>
            <p:nvPr userDrawn="1"/>
          </p:nvSpPr>
          <p:spPr bwMode="auto">
            <a:xfrm>
              <a:off x="-3420080" y="1434"/>
              <a:ext cx="3177298" cy="1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Hoe werken tekstniveaus?</a:t>
              </a:r>
            </a:p>
          </p:txBody>
        </p:sp>
        <p:sp>
          <p:nvSpPr>
            <p:cNvPr id="9" name="Ovaal 8">
              <a:extLst>
                <a:ext uri="{FF2B5EF4-FFF2-40B4-BE49-F238E27FC236}">
                  <a16:creationId xmlns:a16="http://schemas.microsoft.com/office/drawing/2014/main" id="{882F0F3D-5983-97A6-A274-87CB068BF8E9}"/>
                </a:ext>
              </a:extLst>
            </p:cNvPr>
            <p:cNvSpPr>
              <a:spLocks noChangeArrowheads="1"/>
            </p:cNvSpPr>
            <p:nvPr userDrawn="1"/>
          </p:nvSpPr>
          <p:spPr bwMode="auto">
            <a:xfrm>
              <a:off x="-3275586" y="1930154"/>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10" name="Rechte verbindingslijn 149">
              <a:extLst>
                <a:ext uri="{FF2B5EF4-FFF2-40B4-BE49-F238E27FC236}">
                  <a16:creationId xmlns:a16="http://schemas.microsoft.com/office/drawing/2014/main" id="{9A177397-354D-B9EB-E23B-08396412DF58}"/>
                </a:ext>
              </a:extLst>
            </p:cNvPr>
            <p:cNvCxnSpPr>
              <a:cxnSpLocks/>
            </p:cNvCxnSpPr>
            <p:nvPr userDrawn="1"/>
          </p:nvCxnSpPr>
          <p:spPr bwMode="auto">
            <a:xfrm>
              <a:off x="-3419346" y="243069"/>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nvGrpSpPr>
            <p:cNvPr id="11" name="Groep 89">
              <a:extLst>
                <a:ext uri="{FF2B5EF4-FFF2-40B4-BE49-F238E27FC236}">
                  <a16:creationId xmlns:a16="http://schemas.microsoft.com/office/drawing/2014/main" id="{3DF59530-260E-232D-2C0A-0EAB9B25A5A8}"/>
                </a:ext>
              </a:extLst>
            </p:cNvPr>
            <p:cNvGrpSpPr>
              <a:grpSpLocks/>
            </p:cNvGrpSpPr>
            <p:nvPr userDrawn="1"/>
          </p:nvGrpSpPr>
          <p:grpSpPr bwMode="auto">
            <a:xfrm>
              <a:off x="-3437547" y="349413"/>
              <a:ext cx="2933825" cy="558875"/>
              <a:chOff x="-3419346" y="368233"/>
              <a:chExt cx="3904920" cy="743862"/>
            </a:xfrm>
          </p:grpSpPr>
          <p:sp>
            <p:nvSpPr>
              <p:cNvPr id="31" name="Rechthoek 30">
                <a:extLst>
                  <a:ext uri="{FF2B5EF4-FFF2-40B4-BE49-F238E27FC236}">
                    <a16:creationId xmlns:a16="http://schemas.microsoft.com/office/drawing/2014/main" id="{2940B517-166D-E8DC-EA48-84D1E96994AD}"/>
                  </a:ext>
                </a:extLst>
              </p:cNvPr>
              <p:cNvSpPr/>
              <p:nvPr userDrawn="1"/>
            </p:nvSpPr>
            <p:spPr>
              <a:xfrm>
                <a:off x="-3294653" y="367788"/>
                <a:ext cx="433254" cy="245092"/>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nl-NL" sz="800" dirty="0">
                    <a:solidFill>
                      <a:srgbClr val="C00000"/>
                    </a:solidFill>
                    <a:cs typeface="Arial" panose="020B0604020202020204" pitchFamily="34" charset="0"/>
                  </a:rPr>
                  <a:t>Start</a:t>
                </a:r>
              </a:p>
            </p:txBody>
          </p:sp>
          <p:cxnSp>
            <p:nvCxnSpPr>
              <p:cNvPr id="32" name="Rechte verbindingslijn 31">
                <a:extLst>
                  <a:ext uri="{FF2B5EF4-FFF2-40B4-BE49-F238E27FC236}">
                    <a16:creationId xmlns:a16="http://schemas.microsoft.com/office/drawing/2014/main" id="{F191EBE6-E151-5B44-85E6-C526DFD8C24D}"/>
                  </a:ext>
                </a:extLst>
              </p:cNvPr>
              <p:cNvCxnSpPr>
                <a:cxnSpLocks/>
              </p:cNvCxnSpPr>
              <p:nvPr userDrawn="1"/>
            </p:nvCxnSpPr>
            <p:spPr>
              <a:xfrm>
                <a:off x="-2861399" y="612880"/>
                <a:ext cx="13737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9E1D39D8-217B-E46E-7192-2DDE19F91078}"/>
                  </a:ext>
                </a:extLst>
              </p:cNvPr>
              <p:cNvCxnSpPr>
                <a:cxnSpLocks/>
              </p:cNvCxnSpPr>
              <p:nvPr userDrawn="1"/>
            </p:nvCxnSpPr>
            <p:spPr>
              <a:xfrm>
                <a:off x="-3419346" y="612880"/>
                <a:ext cx="13526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1D98D6F7-998C-2ED2-8B56-2C8B435867B9}"/>
                  </a:ext>
                </a:extLst>
              </p:cNvPr>
              <p:cNvSpPr/>
              <p:nvPr userDrawn="1"/>
            </p:nvSpPr>
            <p:spPr>
              <a:xfrm>
                <a:off x="-3288313" y="589639"/>
                <a:ext cx="420574" cy="63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nvGrpSpPr>
              <p:cNvPr id="35" name="Groep 115">
                <a:extLst>
                  <a:ext uri="{FF2B5EF4-FFF2-40B4-BE49-F238E27FC236}">
                    <a16:creationId xmlns:a16="http://schemas.microsoft.com/office/drawing/2014/main" id="{24CF7ADE-1AA7-5123-2A67-0261215A8CB8}"/>
                  </a:ext>
                </a:extLst>
              </p:cNvPr>
              <p:cNvGrpSpPr>
                <a:grpSpLocks/>
              </p:cNvGrpSpPr>
              <p:nvPr userDrawn="1"/>
            </p:nvGrpSpPr>
            <p:grpSpPr bwMode="auto">
              <a:xfrm>
                <a:off x="-3002834" y="720303"/>
                <a:ext cx="182598" cy="143759"/>
                <a:chOff x="-3310843" y="700986"/>
                <a:chExt cx="182598" cy="143759"/>
              </a:xfrm>
            </p:grpSpPr>
            <p:grpSp>
              <p:nvGrpSpPr>
                <p:cNvPr id="74" name="Groep 154">
                  <a:extLst>
                    <a:ext uri="{FF2B5EF4-FFF2-40B4-BE49-F238E27FC236}">
                      <a16:creationId xmlns:a16="http://schemas.microsoft.com/office/drawing/2014/main" id="{A3E202D5-9424-A29B-0936-8E5872A4438A}"/>
                    </a:ext>
                  </a:extLst>
                </p:cNvPr>
                <p:cNvGrpSpPr>
                  <a:grpSpLocks/>
                </p:cNvGrpSpPr>
                <p:nvPr userDrawn="1"/>
              </p:nvGrpSpPr>
              <p:grpSpPr bwMode="auto">
                <a:xfrm>
                  <a:off x="-3310843" y="700986"/>
                  <a:ext cx="182598" cy="143759"/>
                  <a:chOff x="-3310843" y="700986"/>
                  <a:chExt cx="182598" cy="143759"/>
                </a:xfrm>
              </p:grpSpPr>
              <p:cxnSp>
                <p:nvCxnSpPr>
                  <p:cNvPr id="78" name="Rechte verbindingslijn 244">
                    <a:extLst>
                      <a:ext uri="{FF2B5EF4-FFF2-40B4-BE49-F238E27FC236}">
                        <a16:creationId xmlns:a16="http://schemas.microsoft.com/office/drawing/2014/main" id="{9FA2BC64-FEA0-DA99-D915-9C13E05DDEB4}"/>
                      </a:ext>
                    </a:extLst>
                  </p:cNvPr>
                  <p:cNvCxnSpPr>
                    <a:cxnSpLocks noChangeShapeType="1"/>
                  </p:cNvCxnSpPr>
                  <p:nvPr userDrawn="1"/>
                </p:nvCxnSpPr>
                <p:spPr bwMode="auto">
                  <a:xfrm>
                    <a:off x="-3310843"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79" name="Rechte verbindingslijn 245">
                    <a:extLst>
                      <a:ext uri="{FF2B5EF4-FFF2-40B4-BE49-F238E27FC236}">
                        <a16:creationId xmlns:a16="http://schemas.microsoft.com/office/drawing/2014/main" id="{1514DF02-8D4E-9F34-BFCF-0DD72F9E3031}"/>
                      </a:ext>
                    </a:extLst>
                  </p:cNvPr>
                  <p:cNvCxnSpPr>
                    <a:cxnSpLocks noChangeShapeType="1"/>
                  </p:cNvCxnSpPr>
                  <p:nvPr userDrawn="1"/>
                </p:nvCxnSpPr>
                <p:spPr bwMode="auto">
                  <a:xfrm>
                    <a:off x="-3310843"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80" name="Rechte verbindingslijn 246">
                    <a:extLst>
                      <a:ext uri="{FF2B5EF4-FFF2-40B4-BE49-F238E27FC236}">
                        <a16:creationId xmlns:a16="http://schemas.microsoft.com/office/drawing/2014/main" id="{65855BD3-590F-89BB-8D46-DE0593884901}"/>
                      </a:ext>
                    </a:extLst>
                  </p:cNvPr>
                  <p:cNvCxnSpPr>
                    <a:cxnSpLocks noChangeShapeType="1"/>
                  </p:cNvCxnSpPr>
                  <p:nvPr userDrawn="1"/>
                </p:nvCxnSpPr>
                <p:spPr bwMode="auto">
                  <a:xfrm>
                    <a:off x="-3213196"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81" name="Rechte verbindingslijn 247">
                    <a:extLst>
                      <a:ext uri="{FF2B5EF4-FFF2-40B4-BE49-F238E27FC236}">
                        <a16:creationId xmlns:a16="http://schemas.microsoft.com/office/drawing/2014/main" id="{745EC822-B29C-1CB8-52D6-855D8EB3288F}"/>
                      </a:ext>
                    </a:extLst>
                  </p:cNvPr>
                  <p:cNvCxnSpPr>
                    <a:cxnSpLocks noChangeShapeType="1"/>
                  </p:cNvCxnSpPr>
                  <p:nvPr userDrawn="1"/>
                </p:nvCxnSpPr>
                <p:spPr bwMode="auto">
                  <a:xfrm>
                    <a:off x="-3213196"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83" name="Rechte verbindingslijn 248">
                    <a:extLst>
                      <a:ext uri="{FF2B5EF4-FFF2-40B4-BE49-F238E27FC236}">
                        <a16:creationId xmlns:a16="http://schemas.microsoft.com/office/drawing/2014/main" id="{17255D4E-05CA-06E9-6A4F-F8AB7881FC04}"/>
                      </a:ext>
                    </a:extLst>
                  </p:cNvPr>
                  <p:cNvCxnSpPr>
                    <a:cxnSpLocks noChangeShapeType="1"/>
                  </p:cNvCxnSpPr>
                  <p:nvPr userDrawn="1"/>
                </p:nvCxnSpPr>
                <p:spPr bwMode="auto">
                  <a:xfrm>
                    <a:off x="-3213196"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75" name="Groep 155">
                  <a:extLst>
                    <a:ext uri="{FF2B5EF4-FFF2-40B4-BE49-F238E27FC236}">
                      <a16:creationId xmlns:a16="http://schemas.microsoft.com/office/drawing/2014/main" id="{E8E43E4F-2DB5-1942-ACE3-916A208891FF}"/>
                    </a:ext>
                  </a:extLst>
                </p:cNvPr>
                <p:cNvGrpSpPr>
                  <a:grpSpLocks/>
                </p:cNvGrpSpPr>
                <p:nvPr userDrawn="1"/>
              </p:nvGrpSpPr>
              <p:grpSpPr bwMode="auto">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65260215-0FED-B86C-9476-91CDD9BC75D7}"/>
                      </a:ext>
                    </a:extLst>
                  </p:cNvPr>
                  <p:cNvSpPr/>
                  <p:nvPr userDrawn="1"/>
                </p:nvSpPr>
                <p:spPr>
                  <a:xfrm>
                    <a:off x="-2049392" y="1435286"/>
                    <a:ext cx="116064" cy="48661"/>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77" name="Pijl: punthaak 157">
                    <a:extLst>
                      <a:ext uri="{FF2B5EF4-FFF2-40B4-BE49-F238E27FC236}">
                        <a16:creationId xmlns:a16="http://schemas.microsoft.com/office/drawing/2014/main" id="{C51A7853-2618-CC39-EFF0-EB8242C37583}"/>
                      </a:ext>
                    </a:extLst>
                  </p:cNvPr>
                  <p:cNvSpPr/>
                  <p:nvPr userDrawn="1"/>
                </p:nvSpPr>
                <p:spPr>
                  <a:xfrm flipH="1">
                    <a:off x="-2090578" y="1394113"/>
                    <a:ext cx="127298" cy="131005"/>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nvGrpSpPr>
              <p:cNvPr id="36" name="Groep 116">
                <a:extLst>
                  <a:ext uri="{FF2B5EF4-FFF2-40B4-BE49-F238E27FC236}">
                    <a16:creationId xmlns:a16="http://schemas.microsoft.com/office/drawing/2014/main" id="{83B52A03-C6E6-9E55-20FD-1CBA2F250B58}"/>
                  </a:ext>
                </a:extLst>
              </p:cNvPr>
              <p:cNvGrpSpPr>
                <a:grpSpLocks/>
              </p:cNvGrpSpPr>
              <p:nvPr userDrawn="1"/>
            </p:nvGrpSpPr>
            <p:grpSpPr bwMode="auto">
              <a:xfrm>
                <a:off x="-3326107" y="720303"/>
                <a:ext cx="182598" cy="143759"/>
                <a:chOff x="-3634116" y="700986"/>
                <a:chExt cx="182598" cy="143759"/>
              </a:xfrm>
            </p:grpSpPr>
            <p:grpSp>
              <p:nvGrpSpPr>
                <p:cNvPr id="65" name="Groep 145">
                  <a:extLst>
                    <a:ext uri="{FF2B5EF4-FFF2-40B4-BE49-F238E27FC236}">
                      <a16:creationId xmlns:a16="http://schemas.microsoft.com/office/drawing/2014/main" id="{C25D2346-A141-3F7E-F146-90399C98CA80}"/>
                    </a:ext>
                  </a:extLst>
                </p:cNvPr>
                <p:cNvGrpSpPr>
                  <a:grpSpLocks/>
                </p:cNvGrpSpPr>
                <p:nvPr userDrawn="1"/>
              </p:nvGrpSpPr>
              <p:grpSpPr bwMode="auto">
                <a:xfrm>
                  <a:off x="-3634116" y="700986"/>
                  <a:ext cx="182598" cy="143759"/>
                  <a:chOff x="-3634116" y="700986"/>
                  <a:chExt cx="182598" cy="143759"/>
                </a:xfrm>
              </p:grpSpPr>
              <p:cxnSp>
                <p:nvCxnSpPr>
                  <p:cNvPr id="69" name="Rechte verbindingslijn 235">
                    <a:extLst>
                      <a:ext uri="{FF2B5EF4-FFF2-40B4-BE49-F238E27FC236}">
                        <a16:creationId xmlns:a16="http://schemas.microsoft.com/office/drawing/2014/main" id="{E76AD136-BC8D-7573-0EC4-DF24D174A641}"/>
                      </a:ext>
                    </a:extLst>
                  </p:cNvPr>
                  <p:cNvCxnSpPr>
                    <a:cxnSpLocks noChangeShapeType="1"/>
                  </p:cNvCxnSpPr>
                  <p:nvPr userDrawn="1"/>
                </p:nvCxnSpPr>
                <p:spPr bwMode="auto">
                  <a:xfrm>
                    <a:off x="-3634116"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70" name="Rechte verbindingslijn 236">
                    <a:extLst>
                      <a:ext uri="{FF2B5EF4-FFF2-40B4-BE49-F238E27FC236}">
                        <a16:creationId xmlns:a16="http://schemas.microsoft.com/office/drawing/2014/main" id="{A2DA9177-662B-C090-2F87-4EEBB2C58B24}"/>
                      </a:ext>
                    </a:extLst>
                  </p:cNvPr>
                  <p:cNvCxnSpPr>
                    <a:cxnSpLocks noChangeShapeType="1"/>
                  </p:cNvCxnSpPr>
                  <p:nvPr userDrawn="1"/>
                </p:nvCxnSpPr>
                <p:spPr bwMode="auto">
                  <a:xfrm>
                    <a:off x="-3634116"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71" name="Rechte verbindingslijn 237">
                    <a:extLst>
                      <a:ext uri="{FF2B5EF4-FFF2-40B4-BE49-F238E27FC236}">
                        <a16:creationId xmlns:a16="http://schemas.microsoft.com/office/drawing/2014/main" id="{2A690037-D881-B76C-BF4A-2D5F85EF7EAC}"/>
                      </a:ext>
                    </a:extLst>
                  </p:cNvPr>
                  <p:cNvCxnSpPr>
                    <a:cxnSpLocks noChangeShapeType="1"/>
                  </p:cNvCxnSpPr>
                  <p:nvPr userDrawn="1"/>
                </p:nvCxnSpPr>
                <p:spPr bwMode="auto">
                  <a:xfrm>
                    <a:off x="-3536469"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72" name="Rechte verbindingslijn 238">
                    <a:extLst>
                      <a:ext uri="{FF2B5EF4-FFF2-40B4-BE49-F238E27FC236}">
                        <a16:creationId xmlns:a16="http://schemas.microsoft.com/office/drawing/2014/main" id="{5547CC4B-17F5-461B-F58C-1746BB4D6ACF}"/>
                      </a:ext>
                    </a:extLst>
                  </p:cNvPr>
                  <p:cNvCxnSpPr>
                    <a:cxnSpLocks noChangeShapeType="1"/>
                  </p:cNvCxnSpPr>
                  <p:nvPr userDrawn="1"/>
                </p:nvCxnSpPr>
                <p:spPr bwMode="auto">
                  <a:xfrm>
                    <a:off x="-3536469"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73" name="Rechte verbindingslijn 239">
                    <a:extLst>
                      <a:ext uri="{FF2B5EF4-FFF2-40B4-BE49-F238E27FC236}">
                        <a16:creationId xmlns:a16="http://schemas.microsoft.com/office/drawing/2014/main" id="{CDEAEBD7-12E9-9119-CEB2-4106C299CA34}"/>
                      </a:ext>
                    </a:extLst>
                  </p:cNvPr>
                  <p:cNvCxnSpPr>
                    <a:cxnSpLocks noChangeShapeType="1"/>
                  </p:cNvCxnSpPr>
                  <p:nvPr userDrawn="1"/>
                </p:nvCxnSpPr>
                <p:spPr bwMode="auto">
                  <a:xfrm>
                    <a:off x="-3536469"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66" name="Groep 146">
                  <a:extLst>
                    <a:ext uri="{FF2B5EF4-FFF2-40B4-BE49-F238E27FC236}">
                      <a16:creationId xmlns:a16="http://schemas.microsoft.com/office/drawing/2014/main" id="{9EE2C9FF-6D9F-24D5-87F8-D329D2D68CFC}"/>
                    </a:ext>
                  </a:extLst>
                </p:cNvPr>
                <p:cNvGrpSpPr>
                  <a:grpSpLocks/>
                </p:cNvGrpSpPr>
                <p:nvPr userDrawn="1"/>
              </p:nvGrpSpPr>
              <p:grpSpPr bwMode="auto">
                <a:xfrm>
                  <a:off x="-3634047" y="735854"/>
                  <a:ext cx="88801" cy="72568"/>
                  <a:chOff x="-2091059" y="1395403"/>
                  <a:chExt cx="157316" cy="128558"/>
                </a:xfrm>
              </p:grpSpPr>
              <p:sp>
                <p:nvSpPr>
                  <p:cNvPr id="67" name="Rechthoek 66">
                    <a:extLst>
                      <a:ext uri="{FF2B5EF4-FFF2-40B4-BE49-F238E27FC236}">
                        <a16:creationId xmlns:a16="http://schemas.microsoft.com/office/drawing/2014/main" id="{A9549215-38B9-7886-2249-0CCE09844128}"/>
                      </a:ext>
                    </a:extLst>
                  </p:cNvPr>
                  <p:cNvSpPr/>
                  <p:nvPr userDrawn="1"/>
                </p:nvSpPr>
                <p:spPr>
                  <a:xfrm>
                    <a:off x="-2050435" y="1435286"/>
                    <a:ext cx="116064" cy="48661"/>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68" name="Pijl: punthaak 148">
                    <a:extLst>
                      <a:ext uri="{FF2B5EF4-FFF2-40B4-BE49-F238E27FC236}">
                        <a16:creationId xmlns:a16="http://schemas.microsoft.com/office/drawing/2014/main" id="{2CA70831-5169-EA4C-6EA2-F6D63847D803}"/>
                      </a:ext>
                    </a:extLst>
                  </p:cNvPr>
                  <p:cNvSpPr/>
                  <p:nvPr userDrawn="1"/>
                </p:nvSpPr>
                <p:spPr>
                  <a:xfrm flipH="1">
                    <a:off x="-2091620" y="1394113"/>
                    <a:ext cx="127298" cy="131005"/>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cxnSp>
            <p:nvCxnSpPr>
              <p:cNvPr id="37" name="Rechte verbindingslijn 203">
                <a:extLst>
                  <a:ext uri="{FF2B5EF4-FFF2-40B4-BE49-F238E27FC236}">
                    <a16:creationId xmlns:a16="http://schemas.microsoft.com/office/drawing/2014/main" id="{B2646FAD-43E7-A4E9-1FFC-68A7049C16A6}"/>
                  </a:ext>
                </a:extLst>
              </p:cNvPr>
              <p:cNvCxnSpPr>
                <a:cxnSpLocks/>
              </p:cNvCxnSpPr>
              <p:nvPr userDrawn="1"/>
            </p:nvCxnSpPr>
            <p:spPr bwMode="auto">
              <a:xfrm flipV="1">
                <a:off x="-3136454" y="523622"/>
                <a:ext cx="720437" cy="188422"/>
              </a:xfrm>
              <a:prstGeom prst="line">
                <a:avLst/>
              </a:prstGeom>
              <a:noFill/>
              <a:ln w="19050" cap="rnd" algn="ctr">
                <a:solidFill>
                  <a:schemeClr val="accent1"/>
                </a:solidFill>
                <a:round/>
                <a:headEnd type="oval" w="med" len="med"/>
                <a:tailEnd/>
              </a:ln>
              <a:extLst>
                <a:ext uri="{909E8E84-426E-40DD-AFC4-6F175D3DCCD1}">
                  <a14:hiddenFill xmlns:a14="http://schemas.microsoft.com/office/drawing/2010/main">
                    <a:noFill/>
                  </a14:hiddenFill>
                </a:ext>
              </a:extLst>
            </p:spPr>
          </p:cxnSp>
          <p:cxnSp>
            <p:nvCxnSpPr>
              <p:cNvPr id="38" name="Rechte verbindingslijn 204">
                <a:extLst>
                  <a:ext uri="{FF2B5EF4-FFF2-40B4-BE49-F238E27FC236}">
                    <a16:creationId xmlns:a16="http://schemas.microsoft.com/office/drawing/2014/main" id="{EEFEA2ED-7B8A-12BA-CB02-1937A6609D07}"/>
                  </a:ext>
                </a:extLst>
              </p:cNvPr>
              <p:cNvCxnSpPr>
                <a:cxnSpLocks/>
              </p:cNvCxnSpPr>
              <p:nvPr userDrawn="1"/>
            </p:nvCxnSpPr>
            <p:spPr bwMode="auto">
              <a:xfrm>
                <a:off x="-2820570" y="712044"/>
                <a:ext cx="399011" cy="238298"/>
              </a:xfrm>
              <a:prstGeom prst="line">
                <a:avLst/>
              </a:prstGeom>
              <a:noFill/>
              <a:ln w="19050" cap="rnd" algn="ctr">
                <a:solidFill>
                  <a:schemeClr val="accent1"/>
                </a:solidFill>
                <a:round/>
                <a:headEnd type="oval" w="med" len="med"/>
                <a:tailEnd/>
              </a:ln>
              <a:extLst>
                <a:ext uri="{909E8E84-426E-40DD-AFC4-6F175D3DCCD1}">
                  <a14:hiddenFill xmlns:a14="http://schemas.microsoft.com/office/drawing/2010/main">
                    <a:noFill/>
                  </a14:hiddenFill>
                </a:ext>
              </a:extLst>
            </p:spPr>
          </p:cxnSp>
          <p:grpSp>
            <p:nvGrpSpPr>
              <p:cNvPr id="39" name="Groep 119">
                <a:extLst>
                  <a:ext uri="{FF2B5EF4-FFF2-40B4-BE49-F238E27FC236}">
                    <a16:creationId xmlns:a16="http://schemas.microsoft.com/office/drawing/2014/main" id="{68838007-F4ED-1A9E-B8C5-4AD91A1D637E}"/>
                  </a:ext>
                </a:extLst>
              </p:cNvPr>
              <p:cNvGrpSpPr>
                <a:grpSpLocks/>
              </p:cNvGrpSpPr>
              <p:nvPr userDrawn="1"/>
            </p:nvGrpSpPr>
            <p:grpSpPr bwMode="auto">
              <a:xfrm>
                <a:off x="-2425037" y="370226"/>
                <a:ext cx="357690" cy="330595"/>
                <a:chOff x="-2721817" y="347336"/>
                <a:chExt cx="432805" cy="400021"/>
              </a:xfrm>
            </p:grpSpPr>
            <p:sp>
              <p:nvSpPr>
                <p:cNvPr id="54" name="Rechthoek 53">
                  <a:extLst>
                    <a:ext uri="{FF2B5EF4-FFF2-40B4-BE49-F238E27FC236}">
                      <a16:creationId xmlns:a16="http://schemas.microsoft.com/office/drawing/2014/main" id="{99E5A38B-93F4-D8EF-541A-643C53ACA084}"/>
                    </a:ext>
                  </a:extLst>
                </p:cNvPr>
                <p:cNvSpPr/>
                <p:nvPr userDrawn="1"/>
              </p:nvSpPr>
              <p:spPr>
                <a:xfrm>
                  <a:off x="-2669317" y="346945"/>
                  <a:ext cx="381030" cy="337467"/>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nl-NL" sz="1050">
                    <a:solidFill>
                      <a:srgbClr val="FF0000"/>
                    </a:solidFill>
                    <a:cs typeface="Arial" panose="020B0604020202020204" pitchFamily="34" charset="0"/>
                  </a:endParaRPr>
                </a:p>
              </p:txBody>
            </p:sp>
            <p:grpSp>
              <p:nvGrpSpPr>
                <p:cNvPr id="55" name="Groep 135">
                  <a:extLst>
                    <a:ext uri="{FF2B5EF4-FFF2-40B4-BE49-F238E27FC236}">
                      <a16:creationId xmlns:a16="http://schemas.microsoft.com/office/drawing/2014/main" id="{EE6D881C-EA49-CA89-BF91-24DBDC8201C4}"/>
                    </a:ext>
                  </a:extLst>
                </p:cNvPr>
                <p:cNvGrpSpPr>
                  <a:grpSpLocks/>
                </p:cNvGrpSpPr>
                <p:nvPr userDrawn="1"/>
              </p:nvGrpSpPr>
              <p:grpSpPr bwMode="auto">
                <a:xfrm>
                  <a:off x="-2652453" y="431583"/>
                  <a:ext cx="294076" cy="231526"/>
                  <a:chOff x="-3634116" y="700986"/>
                  <a:chExt cx="182598" cy="143759"/>
                </a:xfrm>
              </p:grpSpPr>
              <p:grpSp>
                <p:nvGrpSpPr>
                  <p:cNvPr id="56" name="Groep 136">
                    <a:extLst>
                      <a:ext uri="{FF2B5EF4-FFF2-40B4-BE49-F238E27FC236}">
                        <a16:creationId xmlns:a16="http://schemas.microsoft.com/office/drawing/2014/main" id="{7E114EA8-7E3E-C403-6B6D-570B80EE7E8F}"/>
                      </a:ext>
                    </a:extLst>
                  </p:cNvPr>
                  <p:cNvGrpSpPr>
                    <a:grpSpLocks/>
                  </p:cNvGrpSpPr>
                  <p:nvPr userDrawn="1"/>
                </p:nvGrpSpPr>
                <p:grpSpPr bwMode="auto">
                  <a:xfrm>
                    <a:off x="-3634116" y="700986"/>
                    <a:ext cx="182598" cy="143759"/>
                    <a:chOff x="-3634116" y="700986"/>
                    <a:chExt cx="182598" cy="143759"/>
                  </a:xfrm>
                </p:grpSpPr>
                <p:cxnSp>
                  <p:nvCxnSpPr>
                    <p:cNvPr id="60" name="Rechte verbindingslijn 226">
                      <a:extLst>
                        <a:ext uri="{FF2B5EF4-FFF2-40B4-BE49-F238E27FC236}">
                          <a16:creationId xmlns:a16="http://schemas.microsoft.com/office/drawing/2014/main" id="{38393C3E-4035-6F6F-CBDF-97A38D1B43D3}"/>
                        </a:ext>
                      </a:extLst>
                    </p:cNvPr>
                    <p:cNvCxnSpPr>
                      <a:cxnSpLocks noChangeShapeType="1"/>
                    </p:cNvCxnSpPr>
                    <p:nvPr userDrawn="1"/>
                  </p:nvCxnSpPr>
                  <p:spPr bwMode="auto">
                    <a:xfrm>
                      <a:off x="-3634116"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61" name="Rechte verbindingslijn 227">
                      <a:extLst>
                        <a:ext uri="{FF2B5EF4-FFF2-40B4-BE49-F238E27FC236}">
                          <a16:creationId xmlns:a16="http://schemas.microsoft.com/office/drawing/2014/main" id="{68B690CC-3E2F-57AA-8A54-F4DA219C5DBF}"/>
                        </a:ext>
                      </a:extLst>
                    </p:cNvPr>
                    <p:cNvCxnSpPr>
                      <a:cxnSpLocks noChangeShapeType="1"/>
                    </p:cNvCxnSpPr>
                    <p:nvPr userDrawn="1"/>
                  </p:nvCxnSpPr>
                  <p:spPr bwMode="auto">
                    <a:xfrm>
                      <a:off x="-3634116"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62" name="Rechte verbindingslijn 228">
                      <a:extLst>
                        <a:ext uri="{FF2B5EF4-FFF2-40B4-BE49-F238E27FC236}">
                          <a16:creationId xmlns:a16="http://schemas.microsoft.com/office/drawing/2014/main" id="{0E2B9407-ED76-FD3A-DB67-8453F4352FEE}"/>
                        </a:ext>
                      </a:extLst>
                    </p:cNvPr>
                    <p:cNvCxnSpPr>
                      <a:cxnSpLocks noChangeShapeType="1"/>
                    </p:cNvCxnSpPr>
                    <p:nvPr userDrawn="1"/>
                  </p:nvCxnSpPr>
                  <p:spPr bwMode="auto">
                    <a:xfrm>
                      <a:off x="-3536469"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63" name="Rechte verbindingslijn 229">
                      <a:extLst>
                        <a:ext uri="{FF2B5EF4-FFF2-40B4-BE49-F238E27FC236}">
                          <a16:creationId xmlns:a16="http://schemas.microsoft.com/office/drawing/2014/main" id="{1A39B8C6-A470-7C0B-39BA-84F2D7482D8A}"/>
                        </a:ext>
                      </a:extLst>
                    </p:cNvPr>
                    <p:cNvCxnSpPr>
                      <a:cxnSpLocks noChangeShapeType="1"/>
                    </p:cNvCxnSpPr>
                    <p:nvPr userDrawn="1"/>
                  </p:nvCxnSpPr>
                  <p:spPr bwMode="auto">
                    <a:xfrm>
                      <a:off x="-3536469"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64" name="Rechte verbindingslijn 230">
                      <a:extLst>
                        <a:ext uri="{FF2B5EF4-FFF2-40B4-BE49-F238E27FC236}">
                          <a16:creationId xmlns:a16="http://schemas.microsoft.com/office/drawing/2014/main" id="{32B284B2-ADEE-8FAC-1BC5-52FC49A5B413}"/>
                        </a:ext>
                      </a:extLst>
                    </p:cNvPr>
                    <p:cNvCxnSpPr>
                      <a:cxnSpLocks noChangeShapeType="1"/>
                    </p:cNvCxnSpPr>
                    <p:nvPr userDrawn="1"/>
                  </p:nvCxnSpPr>
                  <p:spPr bwMode="auto">
                    <a:xfrm>
                      <a:off x="-3536469"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57" name="Groep 137">
                    <a:extLst>
                      <a:ext uri="{FF2B5EF4-FFF2-40B4-BE49-F238E27FC236}">
                        <a16:creationId xmlns:a16="http://schemas.microsoft.com/office/drawing/2014/main" id="{89A1EBCE-1C30-8E51-0A33-25C3FA1A3DB9}"/>
                      </a:ext>
                    </a:extLst>
                  </p:cNvPr>
                  <p:cNvGrpSpPr>
                    <a:grpSpLocks/>
                  </p:cNvGrpSpPr>
                  <p:nvPr userDrawn="1"/>
                </p:nvGrpSpPr>
                <p:grpSpPr bwMode="auto">
                  <a:xfrm>
                    <a:off x="-3634047" y="735854"/>
                    <a:ext cx="88801" cy="72568"/>
                    <a:chOff x="-2091059" y="1395403"/>
                    <a:chExt cx="157316" cy="128558"/>
                  </a:xfrm>
                </p:grpSpPr>
                <p:sp>
                  <p:nvSpPr>
                    <p:cNvPr id="58" name="Rechthoek 57">
                      <a:extLst>
                        <a:ext uri="{FF2B5EF4-FFF2-40B4-BE49-F238E27FC236}">
                          <a16:creationId xmlns:a16="http://schemas.microsoft.com/office/drawing/2014/main" id="{AA45E3C8-7D0B-6A63-FA0E-7B0C4A9DDEC3}"/>
                        </a:ext>
                      </a:extLst>
                    </p:cNvPr>
                    <p:cNvSpPr/>
                    <p:nvPr userDrawn="1"/>
                  </p:nvSpPr>
                  <p:spPr>
                    <a:xfrm>
                      <a:off x="-2050660" y="1434572"/>
                      <a:ext cx="118145" cy="36559"/>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59" name="Pijl: punthaak 139">
                      <a:extLst>
                        <a:ext uri="{FF2B5EF4-FFF2-40B4-BE49-F238E27FC236}">
                          <a16:creationId xmlns:a16="http://schemas.microsoft.com/office/drawing/2014/main" id="{C6843E70-6E94-FE32-D75C-1EA7DF64A906}"/>
                        </a:ext>
                      </a:extLst>
                    </p:cNvPr>
                    <p:cNvSpPr/>
                    <p:nvPr userDrawn="1"/>
                  </p:nvSpPr>
                  <p:spPr>
                    <a:xfrm flipH="1">
                      <a:off x="-2090042" y="1395201"/>
                      <a:ext cx="129397" cy="75930"/>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grpSp>
            <p:nvGrpSpPr>
              <p:cNvPr id="40" name="Groep 120">
                <a:extLst>
                  <a:ext uri="{FF2B5EF4-FFF2-40B4-BE49-F238E27FC236}">
                    <a16:creationId xmlns:a16="http://schemas.microsoft.com/office/drawing/2014/main" id="{694DF75E-5847-7284-223E-113B23F04B75}"/>
                  </a:ext>
                </a:extLst>
              </p:cNvPr>
              <p:cNvGrpSpPr>
                <a:grpSpLocks/>
              </p:cNvGrpSpPr>
              <p:nvPr userDrawn="1"/>
            </p:nvGrpSpPr>
            <p:grpSpPr bwMode="auto">
              <a:xfrm>
                <a:off x="-2425037" y="781500"/>
                <a:ext cx="357690" cy="330595"/>
                <a:chOff x="-2721817" y="782525"/>
                <a:chExt cx="432805" cy="400021"/>
              </a:xfrm>
            </p:grpSpPr>
            <p:sp>
              <p:nvSpPr>
                <p:cNvPr id="43" name="Rechthoek 42">
                  <a:extLst>
                    <a:ext uri="{FF2B5EF4-FFF2-40B4-BE49-F238E27FC236}">
                      <a16:creationId xmlns:a16="http://schemas.microsoft.com/office/drawing/2014/main" id="{18C9CED6-732B-53B0-F3EB-85FD6FAC459D}"/>
                    </a:ext>
                  </a:extLst>
                </p:cNvPr>
                <p:cNvSpPr/>
                <p:nvPr userDrawn="1"/>
              </p:nvSpPr>
              <p:spPr>
                <a:xfrm>
                  <a:off x="-2669317" y="783019"/>
                  <a:ext cx="381030" cy="39882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nl-NL" sz="1050">
                    <a:solidFill>
                      <a:srgbClr val="FF0000"/>
                    </a:solidFill>
                    <a:cs typeface="Arial" panose="020B0604020202020204" pitchFamily="34" charset="0"/>
                  </a:endParaRPr>
                </a:p>
              </p:txBody>
            </p:sp>
            <p:grpSp>
              <p:nvGrpSpPr>
                <p:cNvPr id="44" name="Groep 124">
                  <a:extLst>
                    <a:ext uri="{FF2B5EF4-FFF2-40B4-BE49-F238E27FC236}">
                      <a16:creationId xmlns:a16="http://schemas.microsoft.com/office/drawing/2014/main" id="{F507AF78-3EDD-C183-A97E-CAE6544EF79E}"/>
                    </a:ext>
                  </a:extLst>
                </p:cNvPr>
                <p:cNvGrpSpPr>
                  <a:grpSpLocks/>
                </p:cNvGrpSpPr>
                <p:nvPr userDrawn="1"/>
              </p:nvGrpSpPr>
              <p:grpSpPr bwMode="auto">
                <a:xfrm>
                  <a:off x="-2652453" y="866772"/>
                  <a:ext cx="294076" cy="231526"/>
                  <a:chOff x="-3310843" y="700986"/>
                  <a:chExt cx="182598" cy="143759"/>
                </a:xfrm>
              </p:grpSpPr>
              <p:grpSp>
                <p:nvGrpSpPr>
                  <p:cNvPr id="45" name="Groep 125">
                    <a:extLst>
                      <a:ext uri="{FF2B5EF4-FFF2-40B4-BE49-F238E27FC236}">
                        <a16:creationId xmlns:a16="http://schemas.microsoft.com/office/drawing/2014/main" id="{AC0C6116-85F7-765A-F01E-5E4C5608D478}"/>
                      </a:ext>
                    </a:extLst>
                  </p:cNvPr>
                  <p:cNvGrpSpPr>
                    <a:grpSpLocks/>
                  </p:cNvGrpSpPr>
                  <p:nvPr userDrawn="1"/>
                </p:nvGrpSpPr>
                <p:grpSpPr bwMode="auto">
                  <a:xfrm>
                    <a:off x="-3310843" y="700986"/>
                    <a:ext cx="182598" cy="143759"/>
                    <a:chOff x="-3310843" y="700986"/>
                    <a:chExt cx="182598" cy="143759"/>
                  </a:xfrm>
                </p:grpSpPr>
                <p:cxnSp>
                  <p:nvCxnSpPr>
                    <p:cNvPr id="49" name="Rechte verbindingslijn 215">
                      <a:extLst>
                        <a:ext uri="{FF2B5EF4-FFF2-40B4-BE49-F238E27FC236}">
                          <a16:creationId xmlns:a16="http://schemas.microsoft.com/office/drawing/2014/main" id="{8474A895-967F-FFE3-6125-520A91236813}"/>
                        </a:ext>
                      </a:extLst>
                    </p:cNvPr>
                    <p:cNvCxnSpPr>
                      <a:cxnSpLocks noChangeShapeType="1"/>
                    </p:cNvCxnSpPr>
                    <p:nvPr userDrawn="1"/>
                  </p:nvCxnSpPr>
                  <p:spPr bwMode="auto">
                    <a:xfrm>
                      <a:off x="-3310843"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50" name="Rechte verbindingslijn 216">
                      <a:extLst>
                        <a:ext uri="{FF2B5EF4-FFF2-40B4-BE49-F238E27FC236}">
                          <a16:creationId xmlns:a16="http://schemas.microsoft.com/office/drawing/2014/main" id="{E9700AC5-50E1-E186-4450-FB552FAD2665}"/>
                        </a:ext>
                      </a:extLst>
                    </p:cNvPr>
                    <p:cNvCxnSpPr>
                      <a:cxnSpLocks noChangeShapeType="1"/>
                    </p:cNvCxnSpPr>
                    <p:nvPr userDrawn="1"/>
                  </p:nvCxnSpPr>
                  <p:spPr bwMode="auto">
                    <a:xfrm>
                      <a:off x="-3310843"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51" name="Rechte verbindingslijn 217">
                      <a:extLst>
                        <a:ext uri="{FF2B5EF4-FFF2-40B4-BE49-F238E27FC236}">
                          <a16:creationId xmlns:a16="http://schemas.microsoft.com/office/drawing/2014/main" id="{89B68504-71F7-B2A5-1C4F-856EA2265CE3}"/>
                        </a:ext>
                      </a:extLst>
                    </p:cNvPr>
                    <p:cNvCxnSpPr>
                      <a:cxnSpLocks noChangeShapeType="1"/>
                    </p:cNvCxnSpPr>
                    <p:nvPr userDrawn="1"/>
                  </p:nvCxnSpPr>
                  <p:spPr bwMode="auto">
                    <a:xfrm>
                      <a:off x="-3213196"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52" name="Rechte verbindingslijn 218">
                      <a:extLst>
                        <a:ext uri="{FF2B5EF4-FFF2-40B4-BE49-F238E27FC236}">
                          <a16:creationId xmlns:a16="http://schemas.microsoft.com/office/drawing/2014/main" id="{F846BB49-42ED-DF93-549D-0BC9923996CC}"/>
                        </a:ext>
                      </a:extLst>
                    </p:cNvPr>
                    <p:cNvCxnSpPr>
                      <a:cxnSpLocks noChangeShapeType="1"/>
                    </p:cNvCxnSpPr>
                    <p:nvPr userDrawn="1"/>
                  </p:nvCxnSpPr>
                  <p:spPr bwMode="auto">
                    <a:xfrm>
                      <a:off x="-3213196"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53" name="Rechte verbindingslijn 219">
                      <a:extLst>
                        <a:ext uri="{FF2B5EF4-FFF2-40B4-BE49-F238E27FC236}">
                          <a16:creationId xmlns:a16="http://schemas.microsoft.com/office/drawing/2014/main" id="{6D646DA7-B192-3F36-1C24-41ED6C6C5FF1}"/>
                        </a:ext>
                      </a:extLst>
                    </p:cNvPr>
                    <p:cNvCxnSpPr>
                      <a:cxnSpLocks noChangeShapeType="1"/>
                    </p:cNvCxnSpPr>
                    <p:nvPr userDrawn="1"/>
                  </p:nvCxnSpPr>
                  <p:spPr bwMode="auto">
                    <a:xfrm>
                      <a:off x="-3213196"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46" name="Groep 126">
                    <a:extLst>
                      <a:ext uri="{FF2B5EF4-FFF2-40B4-BE49-F238E27FC236}">
                        <a16:creationId xmlns:a16="http://schemas.microsoft.com/office/drawing/2014/main" id="{96E874DF-7365-E42F-59C2-E1D8F4DE457E}"/>
                      </a:ext>
                    </a:extLst>
                  </p:cNvPr>
                  <p:cNvGrpSpPr>
                    <a:grpSpLocks/>
                  </p:cNvGrpSpPr>
                  <p:nvPr userDrawn="1"/>
                </p:nvGrpSpPr>
                <p:grpSpPr bwMode="auto">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751981BA-4F58-F319-18D5-EB2922C9DFEC}"/>
                        </a:ext>
                      </a:extLst>
                    </p:cNvPr>
                    <p:cNvSpPr/>
                    <p:nvPr userDrawn="1"/>
                  </p:nvSpPr>
                  <p:spPr>
                    <a:xfrm>
                      <a:off x="-2052905" y="1435548"/>
                      <a:ext cx="118145" cy="47806"/>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48" name="Pijl: punthaak 128">
                      <a:extLst>
                        <a:ext uri="{FF2B5EF4-FFF2-40B4-BE49-F238E27FC236}">
                          <a16:creationId xmlns:a16="http://schemas.microsoft.com/office/drawing/2014/main" id="{4BF35871-DA94-546B-7288-265A963CF42F}"/>
                        </a:ext>
                      </a:extLst>
                    </p:cNvPr>
                    <p:cNvSpPr/>
                    <p:nvPr userDrawn="1"/>
                  </p:nvSpPr>
                  <p:spPr>
                    <a:xfrm flipH="1">
                      <a:off x="-2092287" y="1396177"/>
                      <a:ext cx="129397" cy="126547"/>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sp>
            <p:nvSpPr>
              <p:cNvPr id="41" name="Rechthoek 207">
                <a:extLst>
                  <a:ext uri="{FF2B5EF4-FFF2-40B4-BE49-F238E27FC236}">
                    <a16:creationId xmlns:a16="http://schemas.microsoft.com/office/drawing/2014/main" id="{FEE3CBB5-E95E-6113-EC35-68A94595CB5A}"/>
                  </a:ext>
                </a:extLst>
              </p:cNvPr>
              <p:cNvSpPr>
                <a:spLocks noChangeArrowheads="1"/>
              </p:cNvSpPr>
              <p:nvPr userDrawn="1"/>
            </p:nvSpPr>
            <p:spPr bwMode="auto">
              <a:xfrm>
                <a:off x="-1950508" y="439626"/>
                <a:ext cx="2436790" cy="19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Tekstniveau omhoog</a:t>
                </a:r>
              </a:p>
            </p:txBody>
          </p:sp>
          <p:sp>
            <p:nvSpPr>
              <p:cNvPr id="42" name="Rechthoek 208">
                <a:extLst>
                  <a:ext uri="{FF2B5EF4-FFF2-40B4-BE49-F238E27FC236}">
                    <a16:creationId xmlns:a16="http://schemas.microsoft.com/office/drawing/2014/main" id="{CB2C39FA-AB2E-38F1-F280-F4FD9391E119}"/>
                  </a:ext>
                </a:extLst>
              </p:cNvPr>
              <p:cNvSpPr>
                <a:spLocks noChangeArrowheads="1"/>
              </p:cNvSpPr>
              <p:nvPr userDrawn="1"/>
            </p:nvSpPr>
            <p:spPr bwMode="auto">
              <a:xfrm>
                <a:off x="-1950508" y="847408"/>
                <a:ext cx="2214880" cy="18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Tekstniveau omlaag</a:t>
                </a:r>
              </a:p>
            </p:txBody>
          </p:sp>
        </p:grpSp>
        <p:cxnSp>
          <p:nvCxnSpPr>
            <p:cNvPr id="12" name="Rechte verbindingslijn 173">
              <a:extLst>
                <a:ext uri="{FF2B5EF4-FFF2-40B4-BE49-F238E27FC236}">
                  <a16:creationId xmlns:a16="http://schemas.microsoft.com/office/drawing/2014/main" id="{ECFDE507-C401-C4D2-02E8-63B493ED8783}"/>
                </a:ext>
              </a:extLst>
            </p:cNvPr>
            <p:cNvCxnSpPr>
              <a:cxnSpLocks/>
            </p:cNvCxnSpPr>
            <p:nvPr userDrawn="1"/>
          </p:nvCxnSpPr>
          <p:spPr bwMode="auto">
            <a:xfrm>
              <a:off x="-3419346" y="1020931"/>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13" name="Rechthoek 12">
              <a:extLst>
                <a:ext uri="{FF2B5EF4-FFF2-40B4-BE49-F238E27FC236}">
                  <a16:creationId xmlns:a16="http://schemas.microsoft.com/office/drawing/2014/main" id="{C31CCCE1-8671-64EA-D780-5ABC64B6E291}"/>
                </a:ext>
              </a:extLst>
            </p:cNvPr>
            <p:cNvSpPr/>
            <p:nvPr userDrawn="1"/>
          </p:nvSpPr>
          <p:spPr>
            <a:xfrm>
              <a:off x="-2791378" y="1933062"/>
              <a:ext cx="2356364" cy="255963"/>
            </a:xfrm>
            <a:prstGeom prst="rect">
              <a:avLst/>
            </a:prstGeom>
            <a:noFill/>
            <a:ln w="25400" cap="flat" cmpd="sng" algn="ctr">
              <a:noFill/>
              <a:prstDash val="solid"/>
            </a:ln>
            <a:effectLst/>
          </p:spPr>
          <p:txBody>
            <a:bodyPr lIns="0" tIns="0" rIns="0" bIns="0" anchor="ctr"/>
            <a:lstStyle/>
            <a:p>
              <a:pPr marL="361950" indent="-361950" defTabSz="361950" eaLnBrk="1" fontAlgn="auto" hangingPunct="1">
                <a:lnSpc>
                  <a:spcPct val="90000"/>
                </a:lnSpc>
                <a:spcBef>
                  <a:spcPts val="0"/>
                </a:spcBef>
                <a:spcAft>
                  <a:spcPts val="1200"/>
                </a:spcAft>
                <a:buFont typeface="Arial" panose="020B0604020202020204" pitchFamily="34" charset="0"/>
                <a:buChar char="•"/>
                <a:defRPr/>
              </a:pPr>
              <a:r>
                <a:rPr lang="nl-NL" sz="2000" dirty="0">
                  <a:ln w="3175">
                    <a:solidFill>
                      <a:schemeClr val="bg1"/>
                    </a:solidFill>
                    <a:miter lim="800000"/>
                  </a:ln>
                  <a:solidFill>
                    <a:schemeClr val="tx2"/>
                  </a:solidFill>
                  <a:latin typeface="+mn-lt"/>
                  <a:cs typeface="+mn-cs"/>
                </a:rPr>
                <a:t>Bullets</a:t>
              </a:r>
            </a:p>
          </p:txBody>
        </p:sp>
        <p:sp>
          <p:nvSpPr>
            <p:cNvPr id="14" name="Ovaal 180">
              <a:extLst>
                <a:ext uri="{FF2B5EF4-FFF2-40B4-BE49-F238E27FC236}">
                  <a16:creationId xmlns:a16="http://schemas.microsoft.com/office/drawing/2014/main" id="{B1DC59CA-BAAD-890E-C3A0-C62D27931E2D}"/>
                </a:ext>
              </a:extLst>
            </p:cNvPr>
            <p:cNvSpPr>
              <a:spLocks noChangeArrowheads="1"/>
            </p:cNvSpPr>
            <p:nvPr userDrawn="1"/>
          </p:nvSpPr>
          <p:spPr bwMode="auto">
            <a:xfrm>
              <a:off x="-3275586" y="2369871"/>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15" name="Rechthoek 14">
              <a:extLst>
                <a:ext uri="{FF2B5EF4-FFF2-40B4-BE49-F238E27FC236}">
                  <a16:creationId xmlns:a16="http://schemas.microsoft.com/office/drawing/2014/main" id="{025BE57D-CC05-CCE6-6B43-14F03CD0A9FE}"/>
                </a:ext>
              </a:extLst>
            </p:cNvPr>
            <p:cNvSpPr/>
            <p:nvPr userDrawn="1"/>
          </p:nvSpPr>
          <p:spPr>
            <a:xfrm>
              <a:off x="-2791378" y="2372916"/>
              <a:ext cx="2356364" cy="255963"/>
            </a:xfrm>
            <a:prstGeom prst="rect">
              <a:avLst/>
            </a:prstGeom>
            <a:noFill/>
            <a:ln w="25400" cap="flat" cmpd="sng" algn="ctr">
              <a:noFill/>
              <a:prstDash val="solid"/>
            </a:ln>
            <a:effectLst/>
          </p:spPr>
          <p:txBody>
            <a:bodyPr lIns="0" tIns="0" rIns="0" bIns="0" anchor="ctr"/>
            <a:lstStyle/>
            <a:p>
              <a:pPr marL="712788" lvl="1" indent="-350838" defTabSz="361950" eaLnBrk="1" fontAlgn="auto" hangingPunct="1">
                <a:lnSpc>
                  <a:spcPct val="90000"/>
                </a:lnSpc>
                <a:spcBef>
                  <a:spcPts val="0"/>
                </a:spcBef>
                <a:spcAft>
                  <a:spcPts val="1200"/>
                </a:spcAft>
                <a:buFont typeface="Arial" panose="020B0604020202020204" pitchFamily="34" charset="0"/>
                <a:buChar char="–"/>
                <a:defRPr/>
              </a:pPr>
              <a:r>
                <a:rPr lang="nl-NL" sz="2000" dirty="0">
                  <a:ln w="3175">
                    <a:solidFill>
                      <a:schemeClr val="bg1"/>
                    </a:solidFill>
                    <a:miter lim="800000"/>
                  </a:ln>
                  <a:solidFill>
                    <a:schemeClr val="tx2"/>
                  </a:solidFill>
                  <a:latin typeface="+mn-lt"/>
                  <a:cs typeface="+mn-cs"/>
                </a:rPr>
                <a:t>Sub-bullets</a:t>
              </a:r>
            </a:p>
          </p:txBody>
        </p:sp>
        <p:sp>
          <p:nvSpPr>
            <p:cNvPr id="16" name="Ovaal 182">
              <a:extLst>
                <a:ext uri="{FF2B5EF4-FFF2-40B4-BE49-F238E27FC236}">
                  <a16:creationId xmlns:a16="http://schemas.microsoft.com/office/drawing/2014/main" id="{3B85F2DC-8A67-4989-AFF7-778AC25DAD64}"/>
                </a:ext>
              </a:extLst>
            </p:cNvPr>
            <p:cNvSpPr>
              <a:spLocks noChangeArrowheads="1"/>
            </p:cNvSpPr>
            <p:nvPr userDrawn="1"/>
          </p:nvSpPr>
          <p:spPr bwMode="auto">
            <a:xfrm>
              <a:off x="-3275586" y="2809587"/>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3</a:t>
              </a:r>
            </a:p>
          </p:txBody>
        </p:sp>
        <p:sp>
          <p:nvSpPr>
            <p:cNvPr id="17" name="Rechthoek 16">
              <a:extLst>
                <a:ext uri="{FF2B5EF4-FFF2-40B4-BE49-F238E27FC236}">
                  <a16:creationId xmlns:a16="http://schemas.microsoft.com/office/drawing/2014/main" id="{041542B0-AB82-D3E1-8BFE-14FF6F23FDDD}"/>
                </a:ext>
              </a:extLst>
            </p:cNvPr>
            <p:cNvSpPr/>
            <p:nvPr userDrawn="1"/>
          </p:nvSpPr>
          <p:spPr>
            <a:xfrm>
              <a:off x="-2791378" y="2812770"/>
              <a:ext cx="2356364" cy="255963"/>
            </a:xfrm>
            <a:prstGeom prst="rect">
              <a:avLst/>
            </a:prstGeom>
            <a:noFill/>
            <a:ln w="25400" cap="flat" cmpd="sng" algn="ctr">
              <a:noFill/>
              <a:prstDash val="solid"/>
            </a:ln>
            <a:effectLst/>
          </p:spPr>
          <p:txBody>
            <a:bodyPr lIns="0" tIns="0" rIns="0" bIns="0" anchor="ctr"/>
            <a:lstStyle/>
            <a:p>
              <a:pPr marL="0" lvl="2" defTabSz="361950" eaLnBrk="1" fontAlgn="auto" hangingPunct="1">
                <a:lnSpc>
                  <a:spcPct val="90000"/>
                </a:lnSpc>
                <a:spcBef>
                  <a:spcPts val="0"/>
                </a:spcBef>
                <a:spcAft>
                  <a:spcPts val="1200"/>
                </a:spcAft>
                <a:buClr>
                  <a:schemeClr val="accent2"/>
                </a:buClr>
                <a:buFont typeface="Arial" panose="020B0604020202020204" pitchFamily="34" charset="0"/>
                <a:buNone/>
                <a:defRPr/>
              </a:pPr>
              <a:r>
                <a:rPr lang="nl-NL" sz="2000" dirty="0">
                  <a:ln w="3175">
                    <a:solidFill>
                      <a:schemeClr val="bg1"/>
                    </a:solidFill>
                    <a:miter lim="800000"/>
                  </a:ln>
                  <a:solidFill>
                    <a:schemeClr val="tx2"/>
                  </a:solidFill>
                  <a:latin typeface="+mn-lt"/>
                  <a:cs typeface="+mn-cs"/>
                </a:rPr>
                <a:t>Leestekst</a:t>
              </a:r>
            </a:p>
          </p:txBody>
        </p:sp>
        <p:sp>
          <p:nvSpPr>
            <p:cNvPr id="18" name="Ovaal 184">
              <a:extLst>
                <a:ext uri="{FF2B5EF4-FFF2-40B4-BE49-F238E27FC236}">
                  <a16:creationId xmlns:a16="http://schemas.microsoft.com/office/drawing/2014/main" id="{07786DE2-C853-596B-EEE5-8C9EA08A4DFF}"/>
                </a:ext>
              </a:extLst>
            </p:cNvPr>
            <p:cNvSpPr>
              <a:spLocks noChangeArrowheads="1"/>
            </p:cNvSpPr>
            <p:nvPr userDrawn="1"/>
          </p:nvSpPr>
          <p:spPr bwMode="auto">
            <a:xfrm>
              <a:off x="-3275586" y="3250890"/>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4</a:t>
              </a:r>
            </a:p>
          </p:txBody>
        </p:sp>
        <p:sp>
          <p:nvSpPr>
            <p:cNvPr id="19" name="Rechthoek 185">
              <a:extLst>
                <a:ext uri="{FF2B5EF4-FFF2-40B4-BE49-F238E27FC236}">
                  <a16:creationId xmlns:a16="http://schemas.microsoft.com/office/drawing/2014/main" id="{B0161AA4-1103-0883-2EB5-CBE1F173A48D}"/>
                </a:ext>
              </a:extLst>
            </p:cNvPr>
            <p:cNvSpPr>
              <a:spLocks noChangeArrowheads="1"/>
            </p:cNvSpPr>
            <p:nvPr userDrawn="1"/>
          </p:nvSpPr>
          <p:spPr bwMode="auto">
            <a:xfrm>
              <a:off x="-2791289" y="3252478"/>
              <a:ext cx="2356377" cy="2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342900" indent="-342900" defTabSz="361950">
                <a:defRPr>
                  <a:solidFill>
                    <a:schemeClr val="tx1"/>
                  </a:solidFill>
                  <a:latin typeface="Arial" panose="020B0604020202020204" pitchFamily="34" charset="0"/>
                  <a:cs typeface="Arial" panose="020B0604020202020204" pitchFamily="34" charset="0"/>
                </a:defRPr>
              </a:lvl1pPr>
              <a:lvl2pPr marL="742950" indent="-285750" defTabSz="361950">
                <a:defRPr>
                  <a:solidFill>
                    <a:schemeClr val="tx1"/>
                  </a:solidFill>
                  <a:latin typeface="Arial" panose="020B0604020202020204" pitchFamily="34" charset="0"/>
                  <a:cs typeface="Arial" panose="020B0604020202020204" pitchFamily="34" charset="0"/>
                </a:defRPr>
              </a:lvl2pPr>
              <a:lvl3pPr marL="1143000" indent="-228600" defTabSz="361950">
                <a:defRPr>
                  <a:solidFill>
                    <a:schemeClr val="tx1"/>
                  </a:solidFill>
                  <a:latin typeface="Arial" panose="020B0604020202020204" pitchFamily="34" charset="0"/>
                  <a:cs typeface="Arial" panose="020B0604020202020204" pitchFamily="34" charset="0"/>
                </a:defRPr>
              </a:lvl3pPr>
              <a:lvl4pPr defTabSz="361950">
                <a:defRPr>
                  <a:solidFill>
                    <a:schemeClr val="tx1"/>
                  </a:solidFill>
                  <a:latin typeface="Arial" panose="020B0604020202020204" pitchFamily="34" charset="0"/>
                  <a:cs typeface="Arial" panose="020B0604020202020204" pitchFamily="34" charset="0"/>
                </a:defRPr>
              </a:lvl4pPr>
              <a:lvl5pPr marL="2057400" indent="-228600" defTabSz="361950">
                <a:defRPr>
                  <a:solidFill>
                    <a:schemeClr val="tx1"/>
                  </a:solidFill>
                  <a:latin typeface="Arial" panose="020B0604020202020204" pitchFamily="34" charset="0"/>
                  <a:cs typeface="Arial" panose="020B0604020202020204" pitchFamily="34" charset="0"/>
                </a:defRPr>
              </a:lvl5pPr>
              <a:lvl6pPr marL="25146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3" eaLnBrk="1" hangingPunct="1">
                <a:lnSpc>
                  <a:spcPct val="90000"/>
                </a:lnSpc>
                <a:spcAft>
                  <a:spcPts val="1200"/>
                </a:spcAft>
                <a:buFont typeface="Arial" panose="020B0604020202020204" pitchFamily="34" charset="0"/>
                <a:buNone/>
                <a:defRPr/>
              </a:pPr>
              <a:r>
                <a:rPr lang="nl-NL" altLang="nl-NL" sz="3600">
                  <a:solidFill>
                    <a:schemeClr val="bg2"/>
                  </a:solidFill>
                  <a:latin typeface="Georgia" panose="02040502050405020303" pitchFamily="18" charset="0"/>
                </a:rPr>
                <a:t>Subtitel</a:t>
              </a:r>
            </a:p>
          </p:txBody>
        </p:sp>
        <p:sp>
          <p:nvSpPr>
            <p:cNvPr id="20" name="Ovaal 186">
              <a:extLst>
                <a:ext uri="{FF2B5EF4-FFF2-40B4-BE49-F238E27FC236}">
                  <a16:creationId xmlns:a16="http://schemas.microsoft.com/office/drawing/2014/main" id="{BA89D61A-F2EF-412B-04EE-51B98FEC305C}"/>
                </a:ext>
              </a:extLst>
            </p:cNvPr>
            <p:cNvSpPr>
              <a:spLocks noChangeArrowheads="1"/>
            </p:cNvSpPr>
            <p:nvPr userDrawn="1"/>
          </p:nvSpPr>
          <p:spPr bwMode="auto">
            <a:xfrm>
              <a:off x="-3275586" y="3690607"/>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5</a:t>
              </a:r>
            </a:p>
          </p:txBody>
        </p:sp>
        <p:sp>
          <p:nvSpPr>
            <p:cNvPr id="21" name="Rechthoek 187">
              <a:extLst>
                <a:ext uri="{FF2B5EF4-FFF2-40B4-BE49-F238E27FC236}">
                  <a16:creationId xmlns:a16="http://schemas.microsoft.com/office/drawing/2014/main" id="{C35CD061-A960-54A9-8A22-CF840C034785}"/>
                </a:ext>
              </a:extLst>
            </p:cNvPr>
            <p:cNvSpPr>
              <a:spLocks noChangeArrowheads="1"/>
            </p:cNvSpPr>
            <p:nvPr userDrawn="1"/>
          </p:nvSpPr>
          <p:spPr bwMode="auto">
            <a:xfrm>
              <a:off x="-3420080" y="1139617"/>
              <a:ext cx="3177298" cy="46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Gebruik, onder de tab </a:t>
              </a:r>
              <a:r>
                <a:rPr lang="nl-NL" altLang="nl-NL" sz="1100" b="1">
                  <a:solidFill>
                    <a:srgbClr val="000000"/>
                  </a:solidFill>
                </a:rPr>
                <a:t>‘Start’</a:t>
              </a:r>
              <a:r>
                <a:rPr lang="nl-NL" altLang="nl-NL" sz="1100">
                  <a:solidFill>
                    <a:srgbClr val="000000"/>
                  </a:solidFill>
                </a:rPr>
                <a:t>, de </a:t>
              </a:r>
              <a:r>
                <a:rPr lang="nl-NL" altLang="nl-NL" sz="1100" b="1">
                  <a:solidFill>
                    <a:srgbClr val="000000"/>
                  </a:solidFill>
                </a:rPr>
                <a:t>lijstniveau-knoppen</a:t>
              </a:r>
              <a:r>
                <a:rPr lang="nl-NL" altLang="nl-NL" sz="1100">
                  <a:solidFill>
                    <a:srgbClr val="000000"/>
                  </a:solidFill>
                </a:rPr>
                <a:t>, zoals hierboven aangegeven, om een tekst niveau te kiezen. Kies uit:</a:t>
              </a:r>
            </a:p>
          </p:txBody>
        </p:sp>
        <p:cxnSp>
          <p:nvCxnSpPr>
            <p:cNvPr id="22" name="Rechte verbindingslijn 188">
              <a:extLst>
                <a:ext uri="{FF2B5EF4-FFF2-40B4-BE49-F238E27FC236}">
                  <a16:creationId xmlns:a16="http://schemas.microsoft.com/office/drawing/2014/main" id="{C9E93D5F-2988-A920-F158-D07EC29F7796}"/>
                </a:ext>
              </a:extLst>
            </p:cNvPr>
            <p:cNvCxnSpPr>
              <a:cxnSpLocks/>
            </p:cNvCxnSpPr>
            <p:nvPr userDrawn="1"/>
          </p:nvCxnSpPr>
          <p:spPr bwMode="auto">
            <a:xfrm>
              <a:off x="-3419346" y="1749171"/>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23" name="Ovaal 189">
              <a:extLst>
                <a:ext uri="{FF2B5EF4-FFF2-40B4-BE49-F238E27FC236}">
                  <a16:creationId xmlns:a16="http://schemas.microsoft.com/office/drawing/2014/main" id="{B1B4D619-B7AB-50EC-1601-4C465C0CDBFB}"/>
                </a:ext>
              </a:extLst>
            </p:cNvPr>
            <p:cNvSpPr>
              <a:spLocks noChangeArrowheads="1"/>
            </p:cNvSpPr>
            <p:nvPr userDrawn="1"/>
          </p:nvSpPr>
          <p:spPr bwMode="auto">
            <a:xfrm>
              <a:off x="-3275586" y="4130323"/>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6</a:t>
              </a:r>
            </a:p>
          </p:txBody>
        </p:sp>
        <p:sp>
          <p:nvSpPr>
            <p:cNvPr id="24" name="Rechthoek 23">
              <a:extLst>
                <a:ext uri="{FF2B5EF4-FFF2-40B4-BE49-F238E27FC236}">
                  <a16:creationId xmlns:a16="http://schemas.microsoft.com/office/drawing/2014/main" id="{C4B07DBF-6A97-E3A0-18B7-4BFCB0608753}"/>
                </a:ext>
              </a:extLst>
            </p:cNvPr>
            <p:cNvSpPr/>
            <p:nvPr userDrawn="1"/>
          </p:nvSpPr>
          <p:spPr>
            <a:xfrm>
              <a:off x="-2791378" y="4132332"/>
              <a:ext cx="2356364" cy="255963"/>
            </a:xfrm>
            <a:prstGeom prst="rect">
              <a:avLst/>
            </a:prstGeom>
            <a:noFill/>
            <a:ln w="25400" cap="flat" cmpd="sng" algn="ctr">
              <a:noFill/>
              <a:prstDash val="solid"/>
            </a:ln>
            <a:effectLst/>
          </p:spPr>
          <p:txBody>
            <a:bodyPr lIns="0" tIns="0" rIns="0" bIns="0" anchor="ctr"/>
            <a:lstStyle/>
            <a:p>
              <a:pPr marL="542925" lvl="5" indent="-542925" defTabSz="361950">
                <a:lnSpc>
                  <a:spcPct val="90000"/>
                </a:lnSpc>
                <a:spcAft>
                  <a:spcPts val="1200"/>
                </a:spcAft>
                <a:buFont typeface="+mj-lt"/>
                <a:buAutoNum type="arabicPeriod"/>
                <a:defRPr/>
              </a:pPr>
              <a:r>
                <a:rPr lang="nl-NL" sz="2000" dirty="0">
                  <a:ln w="3175">
                    <a:solidFill>
                      <a:schemeClr val="bg1"/>
                    </a:solidFill>
                    <a:miter lim="800000"/>
                  </a:ln>
                  <a:solidFill>
                    <a:schemeClr val="tx2"/>
                  </a:solidFill>
                  <a:latin typeface="+mn-lt"/>
                  <a:cs typeface="+mn-cs"/>
                </a:rPr>
                <a:t>Nummers</a:t>
              </a:r>
            </a:p>
          </p:txBody>
        </p:sp>
        <p:sp>
          <p:nvSpPr>
            <p:cNvPr id="25" name="Ovaal 191">
              <a:extLst>
                <a:ext uri="{FF2B5EF4-FFF2-40B4-BE49-F238E27FC236}">
                  <a16:creationId xmlns:a16="http://schemas.microsoft.com/office/drawing/2014/main" id="{4A42439D-A200-1710-2CE7-88ADA6C9DC7C}"/>
                </a:ext>
              </a:extLst>
            </p:cNvPr>
            <p:cNvSpPr>
              <a:spLocks noChangeArrowheads="1"/>
            </p:cNvSpPr>
            <p:nvPr userDrawn="1"/>
          </p:nvSpPr>
          <p:spPr bwMode="auto">
            <a:xfrm>
              <a:off x="-3275586" y="4571627"/>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7</a:t>
              </a:r>
            </a:p>
          </p:txBody>
        </p:sp>
        <p:sp>
          <p:nvSpPr>
            <p:cNvPr id="26" name="Rechthoek 25">
              <a:extLst>
                <a:ext uri="{FF2B5EF4-FFF2-40B4-BE49-F238E27FC236}">
                  <a16:creationId xmlns:a16="http://schemas.microsoft.com/office/drawing/2014/main" id="{5D470ED7-030B-FD88-19F9-585783563C2F}"/>
                </a:ext>
              </a:extLst>
            </p:cNvPr>
            <p:cNvSpPr/>
            <p:nvPr userDrawn="1"/>
          </p:nvSpPr>
          <p:spPr>
            <a:xfrm>
              <a:off x="-2791378" y="4572186"/>
              <a:ext cx="2356364" cy="255963"/>
            </a:xfrm>
            <a:prstGeom prst="rect">
              <a:avLst/>
            </a:prstGeom>
            <a:noFill/>
            <a:ln w="25400" cap="flat" cmpd="sng" algn="ctr">
              <a:noFill/>
              <a:prstDash val="solid"/>
            </a:ln>
            <a:effectLst/>
          </p:spPr>
          <p:txBody>
            <a:bodyPr lIns="0" tIns="0" rIns="0" bIns="0" anchor="ctr"/>
            <a:lstStyle/>
            <a:p>
              <a:pPr marL="893763" lvl="6" indent="-355600" defTabSz="361950">
                <a:lnSpc>
                  <a:spcPct val="90000"/>
                </a:lnSpc>
                <a:spcAft>
                  <a:spcPts val="1200"/>
                </a:spcAft>
                <a:buFont typeface="Arial" panose="020B0604020202020204" pitchFamily="34" charset="0"/>
                <a:buChar char="•"/>
                <a:defRPr/>
              </a:pPr>
              <a:r>
                <a:rPr lang="nl-NL" sz="2000" dirty="0">
                  <a:ln w="3175">
                    <a:solidFill>
                      <a:schemeClr val="bg1"/>
                    </a:solidFill>
                    <a:miter lim="800000"/>
                  </a:ln>
                  <a:solidFill>
                    <a:schemeClr val="tx2"/>
                  </a:solidFill>
                  <a:latin typeface="+mn-lt"/>
                  <a:cs typeface="+mn-cs"/>
                </a:rPr>
                <a:t># Bullets</a:t>
              </a:r>
            </a:p>
          </p:txBody>
        </p:sp>
        <p:sp>
          <p:nvSpPr>
            <p:cNvPr id="27" name="Ovaal 193">
              <a:extLst>
                <a:ext uri="{FF2B5EF4-FFF2-40B4-BE49-F238E27FC236}">
                  <a16:creationId xmlns:a16="http://schemas.microsoft.com/office/drawing/2014/main" id="{25E6809E-AB88-40CF-4CCC-1E2C68AB88D5}"/>
                </a:ext>
              </a:extLst>
            </p:cNvPr>
            <p:cNvSpPr>
              <a:spLocks noChangeArrowheads="1"/>
            </p:cNvSpPr>
            <p:nvPr userDrawn="1"/>
          </p:nvSpPr>
          <p:spPr bwMode="auto">
            <a:xfrm>
              <a:off x="-3275586" y="5011344"/>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8</a:t>
              </a:r>
            </a:p>
          </p:txBody>
        </p:sp>
        <p:sp>
          <p:nvSpPr>
            <p:cNvPr id="28" name="Rechthoek 27">
              <a:extLst>
                <a:ext uri="{FF2B5EF4-FFF2-40B4-BE49-F238E27FC236}">
                  <a16:creationId xmlns:a16="http://schemas.microsoft.com/office/drawing/2014/main" id="{8F6B0EA9-E27B-9657-C7EA-A253CD847CA0}"/>
                </a:ext>
              </a:extLst>
            </p:cNvPr>
            <p:cNvSpPr/>
            <p:nvPr userDrawn="1"/>
          </p:nvSpPr>
          <p:spPr>
            <a:xfrm>
              <a:off x="-2791378" y="5012040"/>
              <a:ext cx="2356364" cy="255963"/>
            </a:xfrm>
            <a:prstGeom prst="rect">
              <a:avLst/>
            </a:prstGeom>
            <a:noFill/>
            <a:ln w="25400" cap="flat" cmpd="sng" algn="ctr">
              <a:noFill/>
              <a:prstDash val="solid"/>
            </a:ln>
            <a:effectLst/>
          </p:spPr>
          <p:txBody>
            <a:bodyPr lIns="0" tIns="0" rIns="0" bIns="0" anchor="ctr"/>
            <a:lstStyle/>
            <a:p>
              <a:pPr marL="893763" lvl="7" indent="-350838" defTabSz="361950">
                <a:lnSpc>
                  <a:spcPct val="90000"/>
                </a:lnSpc>
                <a:spcAft>
                  <a:spcPts val="1200"/>
                </a:spcAft>
                <a:buFont typeface="+mj-lt"/>
                <a:buAutoNum type="alphaLcPeriod"/>
                <a:defRPr/>
              </a:pPr>
              <a:r>
                <a:rPr lang="en-US" sz="2000" dirty="0">
                  <a:ln w="3175">
                    <a:solidFill>
                      <a:schemeClr val="bg1"/>
                    </a:solidFill>
                    <a:miter lim="800000"/>
                  </a:ln>
                  <a:solidFill>
                    <a:schemeClr val="tx2"/>
                  </a:solidFill>
                  <a:latin typeface="+mn-lt"/>
                  <a:cs typeface="+mn-cs"/>
                </a:rPr>
                <a:t># ABC</a:t>
              </a:r>
            </a:p>
          </p:txBody>
        </p:sp>
        <p:sp>
          <p:nvSpPr>
            <p:cNvPr id="29" name="Ovaal 195">
              <a:extLst>
                <a:ext uri="{FF2B5EF4-FFF2-40B4-BE49-F238E27FC236}">
                  <a16:creationId xmlns:a16="http://schemas.microsoft.com/office/drawing/2014/main" id="{0F1C8507-786D-98A7-EFAC-CA0256D285C1}"/>
                </a:ext>
              </a:extLst>
            </p:cNvPr>
            <p:cNvSpPr>
              <a:spLocks noChangeArrowheads="1"/>
            </p:cNvSpPr>
            <p:nvPr userDrawn="1"/>
          </p:nvSpPr>
          <p:spPr bwMode="auto">
            <a:xfrm>
              <a:off x="-3275586" y="5451060"/>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9</a:t>
              </a:r>
            </a:p>
          </p:txBody>
        </p:sp>
        <p:sp>
          <p:nvSpPr>
            <p:cNvPr id="30" name="Rechthoek 29">
              <a:extLst>
                <a:ext uri="{FF2B5EF4-FFF2-40B4-BE49-F238E27FC236}">
                  <a16:creationId xmlns:a16="http://schemas.microsoft.com/office/drawing/2014/main" id="{A432C398-AD7B-06D1-0FA6-F024E2D812A4}"/>
                </a:ext>
              </a:extLst>
            </p:cNvPr>
            <p:cNvSpPr/>
            <p:nvPr userDrawn="1"/>
          </p:nvSpPr>
          <p:spPr>
            <a:xfrm>
              <a:off x="-2791378" y="5451894"/>
              <a:ext cx="2356364" cy="255963"/>
            </a:xfrm>
            <a:prstGeom prst="rect">
              <a:avLst/>
            </a:prstGeom>
            <a:noFill/>
            <a:ln w="25400" cap="flat" cmpd="sng" algn="ctr">
              <a:noFill/>
              <a:prstDash val="solid"/>
            </a:ln>
            <a:effectLst/>
          </p:spPr>
          <p:txBody>
            <a:bodyPr lIns="0" tIns="0" rIns="0" bIns="0" anchor="ctr"/>
            <a:lstStyle/>
            <a:p>
              <a:pPr marL="0" lvl="8" defTabSz="361950">
                <a:lnSpc>
                  <a:spcPct val="90000"/>
                </a:lnSpc>
                <a:spcAft>
                  <a:spcPts val="1200"/>
                </a:spcAft>
                <a:buFont typeface="Arial" panose="020B0604020202020204" pitchFamily="34" charset="0"/>
                <a:buNone/>
                <a:defRPr/>
              </a:pPr>
              <a:r>
                <a:rPr lang="nl-NL" sz="3600" dirty="0">
                  <a:solidFill>
                    <a:schemeClr val="tx2"/>
                  </a:solidFill>
                  <a:latin typeface="+mj-lt"/>
                  <a:cs typeface="+mn-cs"/>
                </a:rPr>
                <a:t>Subtitel</a:t>
              </a:r>
            </a:p>
          </p:txBody>
        </p:sp>
      </p:grpSp>
      <p:sp>
        <p:nvSpPr>
          <p:cNvPr id="84" name="Tekstvak 249">
            <a:extLst>
              <a:ext uri="{FF2B5EF4-FFF2-40B4-BE49-F238E27FC236}">
                <a16:creationId xmlns:a16="http://schemas.microsoft.com/office/drawing/2014/main" id="{D365656A-A90F-617F-C926-F106425BDE36}"/>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100% tekst</a:t>
            </a:r>
          </a:p>
        </p:txBody>
      </p:sp>
      <p:sp>
        <p:nvSpPr>
          <p:cNvPr id="2" name="Titel 1"/>
          <p:cNvSpPr>
            <a:spLocks noGrp="1"/>
          </p:cNvSpPr>
          <p:nvPr>
            <p:ph type="title"/>
          </p:nvPr>
        </p:nvSpPr>
        <p:spPr>
          <a:xfrm>
            <a:off x="816648" y="905991"/>
            <a:ext cx="3463156" cy="416831"/>
          </a:xfrm>
        </p:spPr>
        <p:txBody>
          <a:bodyPr/>
          <a:lstStyle>
            <a:lvl1pPr>
              <a:defRPr/>
            </a:lvl1pPr>
          </a:lstStyle>
          <a:p>
            <a:r>
              <a:rPr lang="nl-NL"/>
              <a:t>Klik om de stijl te bewerken</a:t>
            </a:r>
            <a:endParaRPr lang="nl-NL" dirty="0"/>
          </a:p>
        </p:txBody>
      </p:sp>
      <p:sp>
        <p:nvSpPr>
          <p:cNvPr id="3" name="Tijdelijke aanduiding voor verticale tekst 2"/>
          <p:cNvSpPr>
            <a:spLocks noGrp="1"/>
          </p:cNvSpPr>
          <p:nvPr>
            <p:ph type="body" orient="vert" idx="1"/>
          </p:nvPr>
        </p:nvSpPr>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82" name="Tijdelijke aanduiding voor tekst 7"/>
          <p:cNvSpPr>
            <a:spLocks noGrp="1"/>
          </p:cNvSpPr>
          <p:nvPr>
            <p:ph type="body" sz="quarter" idx="57"/>
          </p:nvPr>
        </p:nvSpPr>
        <p:spPr>
          <a:xfrm>
            <a:off x="758895" y="6017912"/>
            <a:ext cx="2293200" cy="655200"/>
          </a:xfrm>
          <a:blipFill>
            <a:blip r:embed="rId2"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85" name="Tijdelijke aanduiding voor datum 3">
            <a:extLst>
              <a:ext uri="{FF2B5EF4-FFF2-40B4-BE49-F238E27FC236}">
                <a16:creationId xmlns:a16="http://schemas.microsoft.com/office/drawing/2014/main" id="{244A768C-48AD-BAB7-BBC4-6BA5D774FB58}"/>
              </a:ext>
            </a:extLst>
          </p:cNvPr>
          <p:cNvSpPr>
            <a:spLocks noGrp="1"/>
          </p:cNvSpPr>
          <p:nvPr>
            <p:ph type="dt" sz="half" idx="58"/>
          </p:nvPr>
        </p:nvSpPr>
        <p:spPr/>
        <p:txBody>
          <a:bodyPr/>
          <a:lstStyle>
            <a:lvl1pPr>
              <a:defRPr/>
            </a:lvl1pPr>
          </a:lstStyle>
          <a:p>
            <a:pPr>
              <a:defRPr/>
            </a:pPr>
            <a:fld id="{35F198F5-494B-5F4C-950C-BB3886B0F350}" type="datetime1">
              <a:rPr lang="nl-NL"/>
              <a:pPr>
                <a:defRPr/>
              </a:pPr>
              <a:t>5-2-2025</a:t>
            </a:fld>
            <a:endParaRPr lang="nl-NL"/>
          </a:p>
        </p:txBody>
      </p:sp>
      <p:sp>
        <p:nvSpPr>
          <p:cNvPr id="86" name="Tijdelijke aanduiding voor dianummer 5">
            <a:extLst>
              <a:ext uri="{FF2B5EF4-FFF2-40B4-BE49-F238E27FC236}">
                <a16:creationId xmlns:a16="http://schemas.microsoft.com/office/drawing/2014/main" id="{E7175101-35BB-F52B-18B2-42FC330215CB}"/>
              </a:ext>
            </a:extLst>
          </p:cNvPr>
          <p:cNvSpPr>
            <a:spLocks noGrp="1"/>
          </p:cNvSpPr>
          <p:nvPr>
            <p:ph type="sldNum" sz="quarter" idx="59"/>
          </p:nvPr>
        </p:nvSpPr>
        <p:spPr/>
        <p:txBody>
          <a:bodyPr/>
          <a:lstStyle>
            <a:lvl1pPr algn="ctr">
              <a:defRPr sz="900" b="0">
                <a:solidFill>
                  <a:schemeClr val="bg1"/>
                </a:solidFill>
                <a:latin typeface="+mj-lt"/>
              </a:defRPr>
            </a:lvl1pPr>
          </a:lstStyle>
          <a:p>
            <a:pPr>
              <a:defRPr/>
            </a:pPr>
            <a:r>
              <a:rPr lang="nl-NL"/>
              <a:t>#</a:t>
            </a:r>
            <a:endParaRPr lang="nl-NL" dirty="0"/>
          </a:p>
        </p:txBody>
      </p:sp>
      <p:sp>
        <p:nvSpPr>
          <p:cNvPr id="87" name="Tijdelijke aanduiding voor voettekst 4">
            <a:extLst>
              <a:ext uri="{FF2B5EF4-FFF2-40B4-BE49-F238E27FC236}">
                <a16:creationId xmlns:a16="http://schemas.microsoft.com/office/drawing/2014/main" id="{78C9EA51-843E-A1CA-6E2B-11E242B6C38F}"/>
              </a:ext>
            </a:extLst>
          </p:cNvPr>
          <p:cNvSpPr>
            <a:spLocks noGrp="1"/>
          </p:cNvSpPr>
          <p:nvPr>
            <p:ph type="ftr" sz="quarter" idx="60"/>
          </p:nvPr>
        </p:nvSpPr>
        <p:spPr/>
        <p:txBody>
          <a:bodyPr/>
          <a:lstStyle>
            <a:lvl1pPr algn="r">
              <a:defRPr sz="900" cap="none" baseline="0">
                <a:solidFill>
                  <a:schemeClr val="bg1"/>
                </a:solidFill>
                <a:latin typeface="+mj-lt"/>
              </a:defRPr>
            </a:lvl1pPr>
          </a:lstStyle>
          <a:p>
            <a:pPr>
              <a:defRPr/>
            </a:pPr>
            <a:r>
              <a:rPr lang="nl-NL"/>
              <a:t>Pagina</a:t>
            </a:r>
          </a:p>
        </p:txBody>
      </p:sp>
    </p:spTree>
    <p:extLst>
      <p:ext uri="{BB962C8B-B14F-4D97-AF65-F5344CB8AC3E}">
        <p14:creationId xmlns:p14="http://schemas.microsoft.com/office/powerpoint/2010/main" val="420385397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0% tekst - grote bullets (wit)">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D1CB04B2-A3A4-12B7-6102-08A3A8B37086}"/>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100% tekst - grote bullets (wit)</a:t>
            </a:r>
          </a:p>
        </p:txBody>
      </p:sp>
      <p:grpSp>
        <p:nvGrpSpPr>
          <p:cNvPr id="5" name="Groep 164">
            <a:extLst>
              <a:ext uri="{FF2B5EF4-FFF2-40B4-BE49-F238E27FC236}">
                <a16:creationId xmlns:a16="http://schemas.microsoft.com/office/drawing/2014/main" id="{7E1879B6-46B1-DB05-58BF-D4F2FE4A8CC2}"/>
              </a:ext>
            </a:extLst>
          </p:cNvPr>
          <p:cNvGrpSpPr>
            <a:grpSpLocks/>
          </p:cNvGrpSpPr>
          <p:nvPr userDrawn="1"/>
        </p:nvGrpSpPr>
        <p:grpSpPr bwMode="auto">
          <a:xfrm>
            <a:off x="-3436938" y="1588"/>
            <a:ext cx="3194050" cy="5913437"/>
            <a:chOff x="-3437547" y="1434"/>
            <a:chExt cx="3194765" cy="5913154"/>
          </a:xfrm>
        </p:grpSpPr>
        <p:sp>
          <p:nvSpPr>
            <p:cNvPr id="6" name="Rechthoek 5">
              <a:extLst>
                <a:ext uri="{FF2B5EF4-FFF2-40B4-BE49-F238E27FC236}">
                  <a16:creationId xmlns:a16="http://schemas.microsoft.com/office/drawing/2014/main" id="{14B19AE0-EADC-A7AB-75B0-3544C72F96E9}"/>
                </a:ext>
              </a:extLst>
            </p:cNvPr>
            <p:cNvSpPr/>
            <p:nvPr userDrawn="1"/>
          </p:nvSpPr>
          <p:spPr>
            <a:xfrm>
              <a:off x="-3420080" y="1749187"/>
              <a:ext cx="3175711" cy="4165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err="1">
                <a:latin typeface="+mj-lt"/>
              </a:endParaRPr>
            </a:p>
          </p:txBody>
        </p:sp>
        <p:cxnSp>
          <p:nvCxnSpPr>
            <p:cNvPr id="7" name="Rechte verbindingslijn 119">
              <a:extLst>
                <a:ext uri="{FF2B5EF4-FFF2-40B4-BE49-F238E27FC236}">
                  <a16:creationId xmlns:a16="http://schemas.microsoft.com/office/drawing/2014/main" id="{BD5E259B-A77E-8C1B-DD1E-B0E03D2647D4}"/>
                </a:ext>
              </a:extLst>
            </p:cNvPr>
            <p:cNvCxnSpPr>
              <a:cxnSpLocks/>
            </p:cNvCxnSpPr>
            <p:nvPr userDrawn="1"/>
          </p:nvCxnSpPr>
          <p:spPr bwMode="auto">
            <a:xfrm>
              <a:off x="-3419346" y="5891747"/>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8" name="Rechthoek 7">
              <a:extLst>
                <a:ext uri="{FF2B5EF4-FFF2-40B4-BE49-F238E27FC236}">
                  <a16:creationId xmlns:a16="http://schemas.microsoft.com/office/drawing/2014/main" id="{01746721-BC3E-6A3E-6047-323A8D5221D0}"/>
                </a:ext>
              </a:extLst>
            </p:cNvPr>
            <p:cNvSpPr>
              <a:spLocks noChangeArrowheads="1"/>
            </p:cNvSpPr>
            <p:nvPr userDrawn="1"/>
          </p:nvSpPr>
          <p:spPr bwMode="auto">
            <a:xfrm>
              <a:off x="-2800816" y="3692194"/>
              <a:ext cx="2356377" cy="2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342900" indent="-342900" defTabSz="361950">
                <a:defRPr>
                  <a:solidFill>
                    <a:schemeClr val="tx1"/>
                  </a:solidFill>
                  <a:latin typeface="Arial" panose="020B0604020202020204" pitchFamily="34" charset="0"/>
                  <a:cs typeface="Arial" panose="020B0604020202020204" pitchFamily="34" charset="0"/>
                </a:defRPr>
              </a:lvl1pPr>
              <a:lvl2pPr marL="742950" indent="-285750" defTabSz="361950">
                <a:defRPr>
                  <a:solidFill>
                    <a:schemeClr val="tx1"/>
                  </a:solidFill>
                  <a:latin typeface="Arial" panose="020B0604020202020204" pitchFamily="34" charset="0"/>
                  <a:cs typeface="Arial" panose="020B0604020202020204" pitchFamily="34" charset="0"/>
                </a:defRPr>
              </a:lvl2pPr>
              <a:lvl3pPr marL="1143000" indent="-228600" defTabSz="361950">
                <a:defRPr>
                  <a:solidFill>
                    <a:schemeClr val="tx1"/>
                  </a:solidFill>
                  <a:latin typeface="Arial" panose="020B0604020202020204" pitchFamily="34" charset="0"/>
                  <a:cs typeface="Arial" panose="020B0604020202020204" pitchFamily="34" charset="0"/>
                </a:defRPr>
              </a:lvl3pPr>
              <a:lvl4pPr marL="1600200" indent="-228600" defTabSz="361950">
                <a:defRPr>
                  <a:solidFill>
                    <a:schemeClr val="tx1"/>
                  </a:solidFill>
                  <a:latin typeface="Arial" panose="020B0604020202020204" pitchFamily="34" charset="0"/>
                  <a:cs typeface="Arial" panose="020B0604020202020204" pitchFamily="34" charset="0"/>
                </a:defRPr>
              </a:lvl4pPr>
              <a:lvl5pPr defTabSz="361950">
                <a:defRPr>
                  <a:solidFill>
                    <a:schemeClr val="tx1"/>
                  </a:solidFill>
                  <a:latin typeface="Arial" panose="020B0604020202020204" pitchFamily="34" charset="0"/>
                  <a:cs typeface="Arial" panose="020B0604020202020204" pitchFamily="34" charset="0"/>
                </a:defRPr>
              </a:lvl5pPr>
              <a:lvl6pPr marL="4572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4" eaLnBrk="1" hangingPunct="1">
                <a:lnSpc>
                  <a:spcPct val="90000"/>
                </a:lnSpc>
                <a:spcAft>
                  <a:spcPts val="1200"/>
                </a:spcAft>
                <a:buClr>
                  <a:schemeClr val="accent2"/>
                </a:buClr>
                <a:buFont typeface="+mj-lt"/>
                <a:buNone/>
                <a:defRPr/>
              </a:pPr>
              <a:r>
                <a:rPr lang="nl-NL" altLang="nl-NL" sz="2800">
                  <a:solidFill>
                    <a:schemeClr val="tx2"/>
                  </a:solidFill>
                  <a:latin typeface="Georgia" panose="02040502050405020303" pitchFamily="18" charset="0"/>
                </a:rPr>
                <a:t>Quotes</a:t>
              </a:r>
            </a:p>
          </p:txBody>
        </p:sp>
        <p:sp>
          <p:nvSpPr>
            <p:cNvPr id="9" name="Rechthoek 8">
              <a:extLst>
                <a:ext uri="{FF2B5EF4-FFF2-40B4-BE49-F238E27FC236}">
                  <a16:creationId xmlns:a16="http://schemas.microsoft.com/office/drawing/2014/main" id="{4FE780CC-9972-1295-C636-5BF7A792F933}"/>
                </a:ext>
              </a:extLst>
            </p:cNvPr>
            <p:cNvSpPr>
              <a:spLocks noChangeArrowheads="1"/>
            </p:cNvSpPr>
            <p:nvPr userDrawn="1"/>
          </p:nvSpPr>
          <p:spPr bwMode="auto">
            <a:xfrm>
              <a:off x="-3420080" y="1434"/>
              <a:ext cx="3177298" cy="1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Hoe werken tekstniveaus?</a:t>
              </a:r>
            </a:p>
          </p:txBody>
        </p:sp>
        <p:sp>
          <p:nvSpPr>
            <p:cNvPr id="10" name="Ovaal 149">
              <a:extLst>
                <a:ext uri="{FF2B5EF4-FFF2-40B4-BE49-F238E27FC236}">
                  <a16:creationId xmlns:a16="http://schemas.microsoft.com/office/drawing/2014/main" id="{9A3537E2-06EE-62FA-78A4-29FD4DA8FD1F}"/>
                </a:ext>
              </a:extLst>
            </p:cNvPr>
            <p:cNvSpPr>
              <a:spLocks noChangeArrowheads="1"/>
            </p:cNvSpPr>
            <p:nvPr userDrawn="1"/>
          </p:nvSpPr>
          <p:spPr bwMode="auto">
            <a:xfrm>
              <a:off x="-3275586" y="1930154"/>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11" name="Rechte verbindingslijn 168">
              <a:extLst>
                <a:ext uri="{FF2B5EF4-FFF2-40B4-BE49-F238E27FC236}">
                  <a16:creationId xmlns:a16="http://schemas.microsoft.com/office/drawing/2014/main" id="{02FED79B-A29A-8C64-6EA4-69D94C693F6A}"/>
                </a:ext>
              </a:extLst>
            </p:cNvPr>
            <p:cNvCxnSpPr>
              <a:cxnSpLocks/>
            </p:cNvCxnSpPr>
            <p:nvPr userDrawn="1"/>
          </p:nvCxnSpPr>
          <p:spPr bwMode="auto">
            <a:xfrm>
              <a:off x="-3419346" y="243069"/>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nvGrpSpPr>
            <p:cNvPr id="12" name="Groep 171">
              <a:extLst>
                <a:ext uri="{FF2B5EF4-FFF2-40B4-BE49-F238E27FC236}">
                  <a16:creationId xmlns:a16="http://schemas.microsoft.com/office/drawing/2014/main" id="{393E9930-4CCB-0492-E580-E21AA70D1E1E}"/>
                </a:ext>
              </a:extLst>
            </p:cNvPr>
            <p:cNvGrpSpPr>
              <a:grpSpLocks/>
            </p:cNvGrpSpPr>
            <p:nvPr userDrawn="1"/>
          </p:nvGrpSpPr>
          <p:grpSpPr bwMode="auto">
            <a:xfrm>
              <a:off x="-3437547" y="349413"/>
              <a:ext cx="2933825" cy="558875"/>
              <a:chOff x="-3419346" y="368233"/>
              <a:chExt cx="3904920" cy="743862"/>
            </a:xfrm>
          </p:grpSpPr>
          <p:sp>
            <p:nvSpPr>
              <p:cNvPr id="32" name="Rechthoek 31">
                <a:extLst>
                  <a:ext uri="{FF2B5EF4-FFF2-40B4-BE49-F238E27FC236}">
                    <a16:creationId xmlns:a16="http://schemas.microsoft.com/office/drawing/2014/main" id="{0CDAD965-ACF0-1127-65A0-AE3EE3B7DD90}"/>
                  </a:ext>
                </a:extLst>
              </p:cNvPr>
              <p:cNvSpPr/>
              <p:nvPr userDrawn="1"/>
            </p:nvSpPr>
            <p:spPr>
              <a:xfrm>
                <a:off x="-3294653" y="367788"/>
                <a:ext cx="433254" cy="245092"/>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nl-NL" sz="800" dirty="0">
                    <a:solidFill>
                      <a:srgbClr val="C00000"/>
                    </a:solidFill>
                    <a:cs typeface="Arial" panose="020B0604020202020204" pitchFamily="34" charset="0"/>
                  </a:rPr>
                  <a:t>Start</a:t>
                </a:r>
              </a:p>
            </p:txBody>
          </p:sp>
          <p:cxnSp>
            <p:nvCxnSpPr>
              <p:cNvPr id="33" name="Rechte verbindingslijn 32">
                <a:extLst>
                  <a:ext uri="{FF2B5EF4-FFF2-40B4-BE49-F238E27FC236}">
                    <a16:creationId xmlns:a16="http://schemas.microsoft.com/office/drawing/2014/main" id="{9DA80725-F889-0780-6818-2F50BCF7544F}"/>
                  </a:ext>
                </a:extLst>
              </p:cNvPr>
              <p:cNvCxnSpPr>
                <a:cxnSpLocks/>
              </p:cNvCxnSpPr>
              <p:nvPr userDrawn="1"/>
            </p:nvCxnSpPr>
            <p:spPr>
              <a:xfrm>
                <a:off x="-2861399" y="612880"/>
                <a:ext cx="13737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3D5E407-AAA6-707F-ED89-99E645CCD5AE}"/>
                  </a:ext>
                </a:extLst>
              </p:cNvPr>
              <p:cNvCxnSpPr>
                <a:cxnSpLocks/>
              </p:cNvCxnSpPr>
              <p:nvPr userDrawn="1"/>
            </p:nvCxnSpPr>
            <p:spPr>
              <a:xfrm>
                <a:off x="-3419346" y="612880"/>
                <a:ext cx="13526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Rechthoek 34">
                <a:extLst>
                  <a:ext uri="{FF2B5EF4-FFF2-40B4-BE49-F238E27FC236}">
                    <a16:creationId xmlns:a16="http://schemas.microsoft.com/office/drawing/2014/main" id="{C7448D4B-6B16-55AD-951F-7273C7675516}"/>
                  </a:ext>
                </a:extLst>
              </p:cNvPr>
              <p:cNvSpPr/>
              <p:nvPr userDrawn="1"/>
            </p:nvSpPr>
            <p:spPr>
              <a:xfrm>
                <a:off x="-3288313" y="589639"/>
                <a:ext cx="420574" cy="63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nvGrpSpPr>
              <p:cNvPr id="36" name="Groep 195">
                <a:extLst>
                  <a:ext uri="{FF2B5EF4-FFF2-40B4-BE49-F238E27FC236}">
                    <a16:creationId xmlns:a16="http://schemas.microsoft.com/office/drawing/2014/main" id="{5F01E1DE-08A6-7C0E-E1F3-4DD284C93799}"/>
                  </a:ext>
                </a:extLst>
              </p:cNvPr>
              <p:cNvGrpSpPr>
                <a:grpSpLocks/>
              </p:cNvGrpSpPr>
              <p:nvPr userDrawn="1"/>
            </p:nvGrpSpPr>
            <p:grpSpPr bwMode="auto">
              <a:xfrm>
                <a:off x="-3002834" y="720303"/>
                <a:ext cx="182598" cy="143759"/>
                <a:chOff x="-3310843" y="700986"/>
                <a:chExt cx="182598" cy="143759"/>
              </a:xfrm>
            </p:grpSpPr>
            <p:grpSp>
              <p:nvGrpSpPr>
                <p:cNvPr id="75" name="Groep 234">
                  <a:extLst>
                    <a:ext uri="{FF2B5EF4-FFF2-40B4-BE49-F238E27FC236}">
                      <a16:creationId xmlns:a16="http://schemas.microsoft.com/office/drawing/2014/main" id="{3B3D3853-1774-DF8C-B288-B3C4754D75E6}"/>
                    </a:ext>
                  </a:extLst>
                </p:cNvPr>
                <p:cNvGrpSpPr>
                  <a:grpSpLocks/>
                </p:cNvGrpSpPr>
                <p:nvPr userDrawn="1"/>
              </p:nvGrpSpPr>
              <p:grpSpPr bwMode="auto">
                <a:xfrm>
                  <a:off x="-3310843" y="700986"/>
                  <a:ext cx="182598" cy="143759"/>
                  <a:chOff x="-3310843" y="700986"/>
                  <a:chExt cx="182598" cy="143759"/>
                </a:xfrm>
              </p:grpSpPr>
              <p:cxnSp>
                <p:nvCxnSpPr>
                  <p:cNvPr id="79" name="Rechte verbindingslijn 245">
                    <a:extLst>
                      <a:ext uri="{FF2B5EF4-FFF2-40B4-BE49-F238E27FC236}">
                        <a16:creationId xmlns:a16="http://schemas.microsoft.com/office/drawing/2014/main" id="{63C82346-905A-9CC1-2C2E-198BFFB7C08D}"/>
                      </a:ext>
                    </a:extLst>
                  </p:cNvPr>
                  <p:cNvCxnSpPr>
                    <a:cxnSpLocks noChangeShapeType="1"/>
                  </p:cNvCxnSpPr>
                  <p:nvPr userDrawn="1"/>
                </p:nvCxnSpPr>
                <p:spPr bwMode="auto">
                  <a:xfrm>
                    <a:off x="-3310843"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80" name="Rechte verbindingslijn 246">
                    <a:extLst>
                      <a:ext uri="{FF2B5EF4-FFF2-40B4-BE49-F238E27FC236}">
                        <a16:creationId xmlns:a16="http://schemas.microsoft.com/office/drawing/2014/main" id="{92B56DFD-B006-0570-0525-1C7E98F0B2C7}"/>
                      </a:ext>
                    </a:extLst>
                  </p:cNvPr>
                  <p:cNvCxnSpPr>
                    <a:cxnSpLocks noChangeShapeType="1"/>
                  </p:cNvCxnSpPr>
                  <p:nvPr userDrawn="1"/>
                </p:nvCxnSpPr>
                <p:spPr bwMode="auto">
                  <a:xfrm>
                    <a:off x="-3310843"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81" name="Rechte verbindingslijn 247">
                    <a:extLst>
                      <a:ext uri="{FF2B5EF4-FFF2-40B4-BE49-F238E27FC236}">
                        <a16:creationId xmlns:a16="http://schemas.microsoft.com/office/drawing/2014/main" id="{358CDE80-BB9D-2FD1-3B8A-11FF9A3623C2}"/>
                      </a:ext>
                    </a:extLst>
                  </p:cNvPr>
                  <p:cNvCxnSpPr>
                    <a:cxnSpLocks noChangeShapeType="1"/>
                  </p:cNvCxnSpPr>
                  <p:nvPr userDrawn="1"/>
                </p:nvCxnSpPr>
                <p:spPr bwMode="auto">
                  <a:xfrm>
                    <a:off x="-3213196"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83" name="Rechte verbindingslijn 248">
                    <a:extLst>
                      <a:ext uri="{FF2B5EF4-FFF2-40B4-BE49-F238E27FC236}">
                        <a16:creationId xmlns:a16="http://schemas.microsoft.com/office/drawing/2014/main" id="{F600C253-BD76-A5BF-B4EF-0A54F3D43E79}"/>
                      </a:ext>
                    </a:extLst>
                  </p:cNvPr>
                  <p:cNvCxnSpPr>
                    <a:cxnSpLocks noChangeShapeType="1"/>
                  </p:cNvCxnSpPr>
                  <p:nvPr userDrawn="1"/>
                </p:nvCxnSpPr>
                <p:spPr bwMode="auto">
                  <a:xfrm>
                    <a:off x="-3213196"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84" name="Rechte verbindingslijn 249">
                    <a:extLst>
                      <a:ext uri="{FF2B5EF4-FFF2-40B4-BE49-F238E27FC236}">
                        <a16:creationId xmlns:a16="http://schemas.microsoft.com/office/drawing/2014/main" id="{494EC076-5F3E-6C26-12E3-CDB166A03F82}"/>
                      </a:ext>
                    </a:extLst>
                  </p:cNvPr>
                  <p:cNvCxnSpPr>
                    <a:cxnSpLocks noChangeShapeType="1"/>
                  </p:cNvCxnSpPr>
                  <p:nvPr userDrawn="1"/>
                </p:nvCxnSpPr>
                <p:spPr bwMode="auto">
                  <a:xfrm>
                    <a:off x="-3213196"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76" name="Groep 235">
                  <a:extLst>
                    <a:ext uri="{FF2B5EF4-FFF2-40B4-BE49-F238E27FC236}">
                      <a16:creationId xmlns:a16="http://schemas.microsoft.com/office/drawing/2014/main" id="{D17ABE19-B5FF-63AE-6EEE-DD5F28C00530}"/>
                    </a:ext>
                  </a:extLst>
                </p:cNvPr>
                <p:cNvGrpSpPr>
                  <a:grpSpLocks/>
                </p:cNvGrpSpPr>
                <p:nvPr userDrawn="1"/>
              </p:nvGrpSpPr>
              <p:grpSpPr bwMode="auto">
                <a:xfrm flipH="1">
                  <a:off x="-3310774" y="735854"/>
                  <a:ext cx="88801" cy="72568"/>
                  <a:chOff x="-2091059" y="1395403"/>
                  <a:chExt cx="157316" cy="128558"/>
                </a:xfrm>
              </p:grpSpPr>
              <p:sp>
                <p:nvSpPr>
                  <p:cNvPr id="77" name="Rechthoek 76">
                    <a:extLst>
                      <a:ext uri="{FF2B5EF4-FFF2-40B4-BE49-F238E27FC236}">
                        <a16:creationId xmlns:a16="http://schemas.microsoft.com/office/drawing/2014/main" id="{FDFD9CBA-90A0-5C9D-BC1E-CEACA967E11A}"/>
                      </a:ext>
                    </a:extLst>
                  </p:cNvPr>
                  <p:cNvSpPr/>
                  <p:nvPr userDrawn="1"/>
                </p:nvSpPr>
                <p:spPr>
                  <a:xfrm>
                    <a:off x="-2049392" y="1435286"/>
                    <a:ext cx="116064" cy="48661"/>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78" name="Pijl: punthaak 237">
                    <a:extLst>
                      <a:ext uri="{FF2B5EF4-FFF2-40B4-BE49-F238E27FC236}">
                        <a16:creationId xmlns:a16="http://schemas.microsoft.com/office/drawing/2014/main" id="{99C8B452-3B75-66AF-A922-392F13BE6BB9}"/>
                      </a:ext>
                    </a:extLst>
                  </p:cNvPr>
                  <p:cNvSpPr/>
                  <p:nvPr userDrawn="1"/>
                </p:nvSpPr>
                <p:spPr>
                  <a:xfrm flipH="1">
                    <a:off x="-2090578" y="1394113"/>
                    <a:ext cx="127298" cy="131005"/>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nvGrpSpPr>
              <p:cNvPr id="37" name="Groep 196">
                <a:extLst>
                  <a:ext uri="{FF2B5EF4-FFF2-40B4-BE49-F238E27FC236}">
                    <a16:creationId xmlns:a16="http://schemas.microsoft.com/office/drawing/2014/main" id="{118D2497-4EAD-7728-AB1C-D6DE0AF10BE9}"/>
                  </a:ext>
                </a:extLst>
              </p:cNvPr>
              <p:cNvGrpSpPr>
                <a:grpSpLocks/>
              </p:cNvGrpSpPr>
              <p:nvPr userDrawn="1"/>
            </p:nvGrpSpPr>
            <p:grpSpPr bwMode="auto">
              <a:xfrm>
                <a:off x="-3326107" y="720303"/>
                <a:ext cx="182598" cy="143759"/>
                <a:chOff x="-3634116" y="700986"/>
                <a:chExt cx="182598" cy="143759"/>
              </a:xfrm>
            </p:grpSpPr>
            <p:grpSp>
              <p:nvGrpSpPr>
                <p:cNvPr id="66" name="Groep 225">
                  <a:extLst>
                    <a:ext uri="{FF2B5EF4-FFF2-40B4-BE49-F238E27FC236}">
                      <a16:creationId xmlns:a16="http://schemas.microsoft.com/office/drawing/2014/main" id="{F831957C-87F6-093F-8F17-12D3FE5EF03D}"/>
                    </a:ext>
                  </a:extLst>
                </p:cNvPr>
                <p:cNvGrpSpPr>
                  <a:grpSpLocks/>
                </p:cNvGrpSpPr>
                <p:nvPr userDrawn="1"/>
              </p:nvGrpSpPr>
              <p:grpSpPr bwMode="auto">
                <a:xfrm>
                  <a:off x="-3634116" y="700986"/>
                  <a:ext cx="182598" cy="143759"/>
                  <a:chOff x="-3634116" y="700986"/>
                  <a:chExt cx="182598" cy="143759"/>
                </a:xfrm>
              </p:grpSpPr>
              <p:cxnSp>
                <p:nvCxnSpPr>
                  <p:cNvPr id="70" name="Rechte verbindingslijn 236">
                    <a:extLst>
                      <a:ext uri="{FF2B5EF4-FFF2-40B4-BE49-F238E27FC236}">
                        <a16:creationId xmlns:a16="http://schemas.microsoft.com/office/drawing/2014/main" id="{EBFE0496-2323-1D74-11C7-5D097F73A931}"/>
                      </a:ext>
                    </a:extLst>
                  </p:cNvPr>
                  <p:cNvCxnSpPr>
                    <a:cxnSpLocks noChangeShapeType="1"/>
                  </p:cNvCxnSpPr>
                  <p:nvPr userDrawn="1"/>
                </p:nvCxnSpPr>
                <p:spPr bwMode="auto">
                  <a:xfrm>
                    <a:off x="-3634116"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71" name="Rechte verbindingslijn 237">
                    <a:extLst>
                      <a:ext uri="{FF2B5EF4-FFF2-40B4-BE49-F238E27FC236}">
                        <a16:creationId xmlns:a16="http://schemas.microsoft.com/office/drawing/2014/main" id="{7E2873EE-0F1D-11D9-0211-E205A23075B3}"/>
                      </a:ext>
                    </a:extLst>
                  </p:cNvPr>
                  <p:cNvCxnSpPr>
                    <a:cxnSpLocks noChangeShapeType="1"/>
                  </p:cNvCxnSpPr>
                  <p:nvPr userDrawn="1"/>
                </p:nvCxnSpPr>
                <p:spPr bwMode="auto">
                  <a:xfrm>
                    <a:off x="-3634116"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72" name="Rechte verbindingslijn 238">
                    <a:extLst>
                      <a:ext uri="{FF2B5EF4-FFF2-40B4-BE49-F238E27FC236}">
                        <a16:creationId xmlns:a16="http://schemas.microsoft.com/office/drawing/2014/main" id="{97CDFB79-1935-8DE6-A35C-95F176E85130}"/>
                      </a:ext>
                    </a:extLst>
                  </p:cNvPr>
                  <p:cNvCxnSpPr>
                    <a:cxnSpLocks noChangeShapeType="1"/>
                  </p:cNvCxnSpPr>
                  <p:nvPr userDrawn="1"/>
                </p:nvCxnSpPr>
                <p:spPr bwMode="auto">
                  <a:xfrm>
                    <a:off x="-3536469"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73" name="Rechte verbindingslijn 239">
                    <a:extLst>
                      <a:ext uri="{FF2B5EF4-FFF2-40B4-BE49-F238E27FC236}">
                        <a16:creationId xmlns:a16="http://schemas.microsoft.com/office/drawing/2014/main" id="{AC135AA1-5B99-9B1C-4141-A2FBA3DFCFB0}"/>
                      </a:ext>
                    </a:extLst>
                  </p:cNvPr>
                  <p:cNvCxnSpPr>
                    <a:cxnSpLocks noChangeShapeType="1"/>
                  </p:cNvCxnSpPr>
                  <p:nvPr userDrawn="1"/>
                </p:nvCxnSpPr>
                <p:spPr bwMode="auto">
                  <a:xfrm>
                    <a:off x="-3536469"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74" name="Rechte verbindingslijn 240">
                    <a:extLst>
                      <a:ext uri="{FF2B5EF4-FFF2-40B4-BE49-F238E27FC236}">
                        <a16:creationId xmlns:a16="http://schemas.microsoft.com/office/drawing/2014/main" id="{0ECE5014-3088-3A65-01B8-CF60B27DBF37}"/>
                      </a:ext>
                    </a:extLst>
                  </p:cNvPr>
                  <p:cNvCxnSpPr>
                    <a:cxnSpLocks noChangeShapeType="1"/>
                  </p:cNvCxnSpPr>
                  <p:nvPr userDrawn="1"/>
                </p:nvCxnSpPr>
                <p:spPr bwMode="auto">
                  <a:xfrm>
                    <a:off x="-3536469"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67" name="Groep 226">
                  <a:extLst>
                    <a:ext uri="{FF2B5EF4-FFF2-40B4-BE49-F238E27FC236}">
                      <a16:creationId xmlns:a16="http://schemas.microsoft.com/office/drawing/2014/main" id="{0E02F8AA-9177-71C4-5342-47F531F205F1}"/>
                    </a:ext>
                  </a:extLst>
                </p:cNvPr>
                <p:cNvGrpSpPr>
                  <a:grpSpLocks/>
                </p:cNvGrpSpPr>
                <p:nvPr userDrawn="1"/>
              </p:nvGrpSpPr>
              <p:grpSpPr bwMode="auto">
                <a:xfrm>
                  <a:off x="-3634047" y="735854"/>
                  <a:ext cx="88801" cy="72568"/>
                  <a:chOff x="-2091059" y="1395403"/>
                  <a:chExt cx="157316" cy="128558"/>
                </a:xfrm>
              </p:grpSpPr>
              <p:sp>
                <p:nvSpPr>
                  <p:cNvPr id="68" name="Rechthoek 67">
                    <a:extLst>
                      <a:ext uri="{FF2B5EF4-FFF2-40B4-BE49-F238E27FC236}">
                        <a16:creationId xmlns:a16="http://schemas.microsoft.com/office/drawing/2014/main" id="{6648AA08-A5D9-2858-31D4-4B3D9D9CECE3}"/>
                      </a:ext>
                    </a:extLst>
                  </p:cNvPr>
                  <p:cNvSpPr/>
                  <p:nvPr userDrawn="1"/>
                </p:nvSpPr>
                <p:spPr>
                  <a:xfrm>
                    <a:off x="-2050435" y="1435286"/>
                    <a:ext cx="116064" cy="48661"/>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69" name="Pijl: punthaak 228">
                    <a:extLst>
                      <a:ext uri="{FF2B5EF4-FFF2-40B4-BE49-F238E27FC236}">
                        <a16:creationId xmlns:a16="http://schemas.microsoft.com/office/drawing/2014/main" id="{AD34844A-D070-C75E-E5A2-5E425AB4AD75}"/>
                      </a:ext>
                    </a:extLst>
                  </p:cNvPr>
                  <p:cNvSpPr/>
                  <p:nvPr userDrawn="1"/>
                </p:nvSpPr>
                <p:spPr>
                  <a:xfrm flipH="1">
                    <a:off x="-2091620" y="1394113"/>
                    <a:ext cx="127298" cy="131005"/>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cxnSp>
            <p:nvCxnSpPr>
              <p:cNvPr id="38" name="Rechte verbindingslijn 204">
                <a:extLst>
                  <a:ext uri="{FF2B5EF4-FFF2-40B4-BE49-F238E27FC236}">
                    <a16:creationId xmlns:a16="http://schemas.microsoft.com/office/drawing/2014/main" id="{493AC2DE-745F-1709-8FF1-757206E079F1}"/>
                  </a:ext>
                </a:extLst>
              </p:cNvPr>
              <p:cNvCxnSpPr>
                <a:cxnSpLocks/>
              </p:cNvCxnSpPr>
              <p:nvPr userDrawn="1"/>
            </p:nvCxnSpPr>
            <p:spPr bwMode="auto">
              <a:xfrm flipV="1">
                <a:off x="-3136454" y="523622"/>
                <a:ext cx="720437" cy="188422"/>
              </a:xfrm>
              <a:prstGeom prst="line">
                <a:avLst/>
              </a:prstGeom>
              <a:noFill/>
              <a:ln w="19050" cap="rnd" algn="ctr">
                <a:solidFill>
                  <a:schemeClr val="accent1"/>
                </a:solidFill>
                <a:round/>
                <a:headEnd type="oval" w="med" len="med"/>
                <a:tailEnd/>
              </a:ln>
              <a:extLst>
                <a:ext uri="{909E8E84-426E-40DD-AFC4-6F175D3DCCD1}">
                  <a14:hiddenFill xmlns:a14="http://schemas.microsoft.com/office/drawing/2010/main">
                    <a:noFill/>
                  </a14:hiddenFill>
                </a:ext>
              </a:extLst>
            </p:spPr>
          </p:cxnSp>
          <p:cxnSp>
            <p:nvCxnSpPr>
              <p:cNvPr id="39" name="Rechte verbindingslijn 205">
                <a:extLst>
                  <a:ext uri="{FF2B5EF4-FFF2-40B4-BE49-F238E27FC236}">
                    <a16:creationId xmlns:a16="http://schemas.microsoft.com/office/drawing/2014/main" id="{CF4B2F6B-7812-A9CF-66E9-982F2C1348CA}"/>
                  </a:ext>
                </a:extLst>
              </p:cNvPr>
              <p:cNvCxnSpPr>
                <a:cxnSpLocks/>
              </p:cNvCxnSpPr>
              <p:nvPr userDrawn="1"/>
            </p:nvCxnSpPr>
            <p:spPr bwMode="auto">
              <a:xfrm>
                <a:off x="-2820570" y="712044"/>
                <a:ext cx="399011" cy="238298"/>
              </a:xfrm>
              <a:prstGeom prst="line">
                <a:avLst/>
              </a:prstGeom>
              <a:noFill/>
              <a:ln w="19050" cap="rnd" algn="ctr">
                <a:solidFill>
                  <a:schemeClr val="accent1"/>
                </a:solidFill>
                <a:round/>
                <a:headEnd type="oval" w="med" len="med"/>
                <a:tailEnd/>
              </a:ln>
              <a:extLst>
                <a:ext uri="{909E8E84-426E-40DD-AFC4-6F175D3DCCD1}">
                  <a14:hiddenFill xmlns:a14="http://schemas.microsoft.com/office/drawing/2010/main">
                    <a:noFill/>
                  </a14:hiddenFill>
                </a:ext>
              </a:extLst>
            </p:spPr>
          </p:cxnSp>
          <p:grpSp>
            <p:nvGrpSpPr>
              <p:cNvPr id="40" name="Groep 199">
                <a:extLst>
                  <a:ext uri="{FF2B5EF4-FFF2-40B4-BE49-F238E27FC236}">
                    <a16:creationId xmlns:a16="http://schemas.microsoft.com/office/drawing/2014/main" id="{96A52CCC-5A2B-361E-7B99-678B7D1D03B2}"/>
                  </a:ext>
                </a:extLst>
              </p:cNvPr>
              <p:cNvGrpSpPr>
                <a:grpSpLocks/>
              </p:cNvGrpSpPr>
              <p:nvPr userDrawn="1"/>
            </p:nvGrpSpPr>
            <p:grpSpPr bwMode="auto">
              <a:xfrm>
                <a:off x="-2425037" y="370226"/>
                <a:ext cx="357690" cy="330595"/>
                <a:chOff x="-2721817" y="347336"/>
                <a:chExt cx="432805" cy="400021"/>
              </a:xfrm>
            </p:grpSpPr>
            <p:sp>
              <p:nvSpPr>
                <p:cNvPr id="55" name="Rechthoek 54">
                  <a:extLst>
                    <a:ext uri="{FF2B5EF4-FFF2-40B4-BE49-F238E27FC236}">
                      <a16:creationId xmlns:a16="http://schemas.microsoft.com/office/drawing/2014/main" id="{1B30B47D-45A1-66A8-3BB8-C8AE06DC89DA}"/>
                    </a:ext>
                  </a:extLst>
                </p:cNvPr>
                <p:cNvSpPr/>
                <p:nvPr userDrawn="1"/>
              </p:nvSpPr>
              <p:spPr>
                <a:xfrm>
                  <a:off x="-2669317" y="346945"/>
                  <a:ext cx="381030" cy="337467"/>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nl-NL" sz="1050">
                    <a:solidFill>
                      <a:srgbClr val="FF0000"/>
                    </a:solidFill>
                    <a:cs typeface="Arial" panose="020B0604020202020204" pitchFamily="34" charset="0"/>
                  </a:endParaRPr>
                </a:p>
              </p:txBody>
            </p:sp>
            <p:grpSp>
              <p:nvGrpSpPr>
                <p:cNvPr id="56" name="Groep 215">
                  <a:extLst>
                    <a:ext uri="{FF2B5EF4-FFF2-40B4-BE49-F238E27FC236}">
                      <a16:creationId xmlns:a16="http://schemas.microsoft.com/office/drawing/2014/main" id="{D4B6A0C7-2DDF-7450-9925-BBDEA2209FAF}"/>
                    </a:ext>
                  </a:extLst>
                </p:cNvPr>
                <p:cNvGrpSpPr>
                  <a:grpSpLocks/>
                </p:cNvGrpSpPr>
                <p:nvPr userDrawn="1"/>
              </p:nvGrpSpPr>
              <p:grpSpPr bwMode="auto">
                <a:xfrm>
                  <a:off x="-2652453" y="431583"/>
                  <a:ext cx="294076" cy="231526"/>
                  <a:chOff x="-3634116" y="700986"/>
                  <a:chExt cx="182598" cy="143759"/>
                </a:xfrm>
              </p:grpSpPr>
              <p:grpSp>
                <p:nvGrpSpPr>
                  <p:cNvPr id="57" name="Groep 216">
                    <a:extLst>
                      <a:ext uri="{FF2B5EF4-FFF2-40B4-BE49-F238E27FC236}">
                        <a16:creationId xmlns:a16="http://schemas.microsoft.com/office/drawing/2014/main" id="{39ACDEF3-CE4F-A4AA-8B04-9A7AF375A77F}"/>
                      </a:ext>
                    </a:extLst>
                  </p:cNvPr>
                  <p:cNvGrpSpPr>
                    <a:grpSpLocks/>
                  </p:cNvGrpSpPr>
                  <p:nvPr userDrawn="1"/>
                </p:nvGrpSpPr>
                <p:grpSpPr bwMode="auto">
                  <a:xfrm>
                    <a:off x="-3634116" y="700986"/>
                    <a:ext cx="182598" cy="143759"/>
                    <a:chOff x="-3634116" y="700986"/>
                    <a:chExt cx="182598" cy="143759"/>
                  </a:xfrm>
                </p:grpSpPr>
                <p:cxnSp>
                  <p:nvCxnSpPr>
                    <p:cNvPr id="61" name="Rechte verbindingslijn 227">
                      <a:extLst>
                        <a:ext uri="{FF2B5EF4-FFF2-40B4-BE49-F238E27FC236}">
                          <a16:creationId xmlns:a16="http://schemas.microsoft.com/office/drawing/2014/main" id="{FDC8EB0F-F43F-196A-C71A-3E38BED9DCAA}"/>
                        </a:ext>
                      </a:extLst>
                    </p:cNvPr>
                    <p:cNvCxnSpPr>
                      <a:cxnSpLocks noChangeShapeType="1"/>
                    </p:cNvCxnSpPr>
                    <p:nvPr userDrawn="1"/>
                  </p:nvCxnSpPr>
                  <p:spPr bwMode="auto">
                    <a:xfrm>
                      <a:off x="-3634116"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62" name="Rechte verbindingslijn 228">
                      <a:extLst>
                        <a:ext uri="{FF2B5EF4-FFF2-40B4-BE49-F238E27FC236}">
                          <a16:creationId xmlns:a16="http://schemas.microsoft.com/office/drawing/2014/main" id="{F0D5A3BC-78CD-9F7D-9F5C-80C0DEB85AD0}"/>
                        </a:ext>
                      </a:extLst>
                    </p:cNvPr>
                    <p:cNvCxnSpPr>
                      <a:cxnSpLocks noChangeShapeType="1"/>
                    </p:cNvCxnSpPr>
                    <p:nvPr userDrawn="1"/>
                  </p:nvCxnSpPr>
                  <p:spPr bwMode="auto">
                    <a:xfrm>
                      <a:off x="-3634116"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63" name="Rechte verbindingslijn 229">
                      <a:extLst>
                        <a:ext uri="{FF2B5EF4-FFF2-40B4-BE49-F238E27FC236}">
                          <a16:creationId xmlns:a16="http://schemas.microsoft.com/office/drawing/2014/main" id="{F070DDB2-A4D4-D278-B0F7-B6E3F95F99A9}"/>
                        </a:ext>
                      </a:extLst>
                    </p:cNvPr>
                    <p:cNvCxnSpPr>
                      <a:cxnSpLocks noChangeShapeType="1"/>
                    </p:cNvCxnSpPr>
                    <p:nvPr userDrawn="1"/>
                  </p:nvCxnSpPr>
                  <p:spPr bwMode="auto">
                    <a:xfrm>
                      <a:off x="-3536469"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64" name="Rechte verbindingslijn 230">
                      <a:extLst>
                        <a:ext uri="{FF2B5EF4-FFF2-40B4-BE49-F238E27FC236}">
                          <a16:creationId xmlns:a16="http://schemas.microsoft.com/office/drawing/2014/main" id="{A8305915-B417-AC1B-5885-4F0DE06A26D7}"/>
                        </a:ext>
                      </a:extLst>
                    </p:cNvPr>
                    <p:cNvCxnSpPr>
                      <a:cxnSpLocks noChangeShapeType="1"/>
                    </p:cNvCxnSpPr>
                    <p:nvPr userDrawn="1"/>
                  </p:nvCxnSpPr>
                  <p:spPr bwMode="auto">
                    <a:xfrm>
                      <a:off x="-3536469"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65" name="Rechte verbindingslijn 231">
                      <a:extLst>
                        <a:ext uri="{FF2B5EF4-FFF2-40B4-BE49-F238E27FC236}">
                          <a16:creationId xmlns:a16="http://schemas.microsoft.com/office/drawing/2014/main" id="{14B5CD16-DFB7-3919-85AA-D730A01585F7}"/>
                        </a:ext>
                      </a:extLst>
                    </p:cNvPr>
                    <p:cNvCxnSpPr>
                      <a:cxnSpLocks noChangeShapeType="1"/>
                    </p:cNvCxnSpPr>
                    <p:nvPr userDrawn="1"/>
                  </p:nvCxnSpPr>
                  <p:spPr bwMode="auto">
                    <a:xfrm>
                      <a:off x="-3536469"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58" name="Groep 217">
                    <a:extLst>
                      <a:ext uri="{FF2B5EF4-FFF2-40B4-BE49-F238E27FC236}">
                        <a16:creationId xmlns:a16="http://schemas.microsoft.com/office/drawing/2014/main" id="{DEB0553B-D6E0-D7F2-4A7F-2402653431A8}"/>
                      </a:ext>
                    </a:extLst>
                  </p:cNvPr>
                  <p:cNvGrpSpPr>
                    <a:grpSpLocks/>
                  </p:cNvGrpSpPr>
                  <p:nvPr userDrawn="1"/>
                </p:nvGrpSpPr>
                <p:grpSpPr bwMode="auto">
                  <a:xfrm>
                    <a:off x="-3634047" y="735854"/>
                    <a:ext cx="88801" cy="72568"/>
                    <a:chOff x="-2091059" y="1395403"/>
                    <a:chExt cx="157316" cy="128558"/>
                  </a:xfrm>
                </p:grpSpPr>
                <p:sp>
                  <p:nvSpPr>
                    <p:cNvPr id="59" name="Rechthoek 58">
                      <a:extLst>
                        <a:ext uri="{FF2B5EF4-FFF2-40B4-BE49-F238E27FC236}">
                          <a16:creationId xmlns:a16="http://schemas.microsoft.com/office/drawing/2014/main" id="{8178CB99-A12C-ADA0-09E4-46DDFB23B8C8}"/>
                        </a:ext>
                      </a:extLst>
                    </p:cNvPr>
                    <p:cNvSpPr/>
                    <p:nvPr userDrawn="1"/>
                  </p:nvSpPr>
                  <p:spPr>
                    <a:xfrm>
                      <a:off x="-2050660" y="1434572"/>
                      <a:ext cx="118145" cy="36559"/>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60" name="Pijl: punthaak 219">
                      <a:extLst>
                        <a:ext uri="{FF2B5EF4-FFF2-40B4-BE49-F238E27FC236}">
                          <a16:creationId xmlns:a16="http://schemas.microsoft.com/office/drawing/2014/main" id="{1B9DEB95-0B46-4F35-D6B5-0ACF5E5D46AA}"/>
                        </a:ext>
                      </a:extLst>
                    </p:cNvPr>
                    <p:cNvSpPr/>
                    <p:nvPr userDrawn="1"/>
                  </p:nvSpPr>
                  <p:spPr>
                    <a:xfrm flipH="1">
                      <a:off x="-2090042" y="1395201"/>
                      <a:ext cx="129397" cy="75930"/>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grpSp>
            <p:nvGrpSpPr>
              <p:cNvPr id="41" name="Groep 200">
                <a:extLst>
                  <a:ext uri="{FF2B5EF4-FFF2-40B4-BE49-F238E27FC236}">
                    <a16:creationId xmlns:a16="http://schemas.microsoft.com/office/drawing/2014/main" id="{F72582CB-4265-7E4D-412B-90B9146DC828}"/>
                  </a:ext>
                </a:extLst>
              </p:cNvPr>
              <p:cNvGrpSpPr>
                <a:grpSpLocks/>
              </p:cNvGrpSpPr>
              <p:nvPr userDrawn="1"/>
            </p:nvGrpSpPr>
            <p:grpSpPr bwMode="auto">
              <a:xfrm>
                <a:off x="-2425037" y="781500"/>
                <a:ext cx="357690" cy="330595"/>
                <a:chOff x="-2721817" y="782525"/>
                <a:chExt cx="432805" cy="400021"/>
              </a:xfrm>
            </p:grpSpPr>
            <p:sp>
              <p:nvSpPr>
                <p:cNvPr id="44" name="Rechthoek 43">
                  <a:extLst>
                    <a:ext uri="{FF2B5EF4-FFF2-40B4-BE49-F238E27FC236}">
                      <a16:creationId xmlns:a16="http://schemas.microsoft.com/office/drawing/2014/main" id="{04F9BD72-77AA-85FC-83F4-6D4F2E4F231B}"/>
                    </a:ext>
                  </a:extLst>
                </p:cNvPr>
                <p:cNvSpPr/>
                <p:nvPr userDrawn="1"/>
              </p:nvSpPr>
              <p:spPr>
                <a:xfrm>
                  <a:off x="-2669317" y="783019"/>
                  <a:ext cx="381030" cy="39882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nl-NL" sz="1050">
                    <a:solidFill>
                      <a:srgbClr val="FF0000"/>
                    </a:solidFill>
                    <a:cs typeface="Arial" panose="020B0604020202020204" pitchFamily="34" charset="0"/>
                  </a:endParaRPr>
                </a:p>
              </p:txBody>
            </p:sp>
            <p:grpSp>
              <p:nvGrpSpPr>
                <p:cNvPr id="45" name="Groep 204">
                  <a:extLst>
                    <a:ext uri="{FF2B5EF4-FFF2-40B4-BE49-F238E27FC236}">
                      <a16:creationId xmlns:a16="http://schemas.microsoft.com/office/drawing/2014/main" id="{1C757A4F-4C5F-5296-1B6D-AF892C971D5C}"/>
                    </a:ext>
                  </a:extLst>
                </p:cNvPr>
                <p:cNvGrpSpPr>
                  <a:grpSpLocks/>
                </p:cNvGrpSpPr>
                <p:nvPr userDrawn="1"/>
              </p:nvGrpSpPr>
              <p:grpSpPr bwMode="auto">
                <a:xfrm>
                  <a:off x="-2652453" y="866772"/>
                  <a:ext cx="294076" cy="231526"/>
                  <a:chOff x="-3310843" y="700986"/>
                  <a:chExt cx="182598" cy="143759"/>
                </a:xfrm>
              </p:grpSpPr>
              <p:grpSp>
                <p:nvGrpSpPr>
                  <p:cNvPr id="46" name="Groep 205">
                    <a:extLst>
                      <a:ext uri="{FF2B5EF4-FFF2-40B4-BE49-F238E27FC236}">
                        <a16:creationId xmlns:a16="http://schemas.microsoft.com/office/drawing/2014/main" id="{70EDAB30-D1E3-CE27-61D6-E0CB65FF7648}"/>
                      </a:ext>
                    </a:extLst>
                  </p:cNvPr>
                  <p:cNvGrpSpPr>
                    <a:grpSpLocks/>
                  </p:cNvGrpSpPr>
                  <p:nvPr userDrawn="1"/>
                </p:nvGrpSpPr>
                <p:grpSpPr bwMode="auto">
                  <a:xfrm>
                    <a:off x="-3310843" y="700986"/>
                    <a:ext cx="182598" cy="143759"/>
                    <a:chOff x="-3310843" y="700986"/>
                    <a:chExt cx="182598" cy="143759"/>
                  </a:xfrm>
                </p:grpSpPr>
                <p:cxnSp>
                  <p:nvCxnSpPr>
                    <p:cNvPr id="50" name="Rechte verbindingslijn 216">
                      <a:extLst>
                        <a:ext uri="{FF2B5EF4-FFF2-40B4-BE49-F238E27FC236}">
                          <a16:creationId xmlns:a16="http://schemas.microsoft.com/office/drawing/2014/main" id="{FE435A72-1115-0BA8-6C3A-40CC413CA384}"/>
                        </a:ext>
                      </a:extLst>
                    </p:cNvPr>
                    <p:cNvCxnSpPr>
                      <a:cxnSpLocks noChangeShapeType="1"/>
                    </p:cNvCxnSpPr>
                    <p:nvPr userDrawn="1"/>
                  </p:nvCxnSpPr>
                  <p:spPr bwMode="auto">
                    <a:xfrm>
                      <a:off x="-3310843"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51" name="Rechte verbindingslijn 217">
                      <a:extLst>
                        <a:ext uri="{FF2B5EF4-FFF2-40B4-BE49-F238E27FC236}">
                          <a16:creationId xmlns:a16="http://schemas.microsoft.com/office/drawing/2014/main" id="{158CE5FC-968C-6B2E-092E-244CC8C4C968}"/>
                        </a:ext>
                      </a:extLst>
                    </p:cNvPr>
                    <p:cNvCxnSpPr>
                      <a:cxnSpLocks noChangeShapeType="1"/>
                    </p:cNvCxnSpPr>
                    <p:nvPr userDrawn="1"/>
                  </p:nvCxnSpPr>
                  <p:spPr bwMode="auto">
                    <a:xfrm>
                      <a:off x="-3310843"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52" name="Rechte verbindingslijn 218">
                      <a:extLst>
                        <a:ext uri="{FF2B5EF4-FFF2-40B4-BE49-F238E27FC236}">
                          <a16:creationId xmlns:a16="http://schemas.microsoft.com/office/drawing/2014/main" id="{106EC983-1133-98CD-A173-8909E84322E5}"/>
                        </a:ext>
                      </a:extLst>
                    </p:cNvPr>
                    <p:cNvCxnSpPr>
                      <a:cxnSpLocks noChangeShapeType="1"/>
                    </p:cNvCxnSpPr>
                    <p:nvPr userDrawn="1"/>
                  </p:nvCxnSpPr>
                  <p:spPr bwMode="auto">
                    <a:xfrm>
                      <a:off x="-3213196"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53" name="Rechte verbindingslijn 219">
                      <a:extLst>
                        <a:ext uri="{FF2B5EF4-FFF2-40B4-BE49-F238E27FC236}">
                          <a16:creationId xmlns:a16="http://schemas.microsoft.com/office/drawing/2014/main" id="{69449E48-5B33-28A2-DBE5-6561FEF74174}"/>
                        </a:ext>
                      </a:extLst>
                    </p:cNvPr>
                    <p:cNvCxnSpPr>
                      <a:cxnSpLocks noChangeShapeType="1"/>
                    </p:cNvCxnSpPr>
                    <p:nvPr userDrawn="1"/>
                  </p:nvCxnSpPr>
                  <p:spPr bwMode="auto">
                    <a:xfrm>
                      <a:off x="-3213196"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54" name="Rechte verbindingslijn 220">
                      <a:extLst>
                        <a:ext uri="{FF2B5EF4-FFF2-40B4-BE49-F238E27FC236}">
                          <a16:creationId xmlns:a16="http://schemas.microsoft.com/office/drawing/2014/main" id="{97CA761C-2972-0482-3DC4-197F0D3E2AFA}"/>
                        </a:ext>
                      </a:extLst>
                    </p:cNvPr>
                    <p:cNvCxnSpPr>
                      <a:cxnSpLocks noChangeShapeType="1"/>
                    </p:cNvCxnSpPr>
                    <p:nvPr userDrawn="1"/>
                  </p:nvCxnSpPr>
                  <p:spPr bwMode="auto">
                    <a:xfrm>
                      <a:off x="-3213196"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47" name="Groep 206">
                    <a:extLst>
                      <a:ext uri="{FF2B5EF4-FFF2-40B4-BE49-F238E27FC236}">
                        <a16:creationId xmlns:a16="http://schemas.microsoft.com/office/drawing/2014/main" id="{9D48D04A-E160-1166-206D-EF738ED8421F}"/>
                      </a:ext>
                    </a:extLst>
                  </p:cNvPr>
                  <p:cNvGrpSpPr>
                    <a:grpSpLocks/>
                  </p:cNvGrpSpPr>
                  <p:nvPr userDrawn="1"/>
                </p:nvGrpSpPr>
                <p:grpSpPr bwMode="auto">
                  <a:xfrm flipH="1">
                    <a:off x="-3310774" y="735854"/>
                    <a:ext cx="88801" cy="72568"/>
                    <a:chOff x="-2091059" y="1395403"/>
                    <a:chExt cx="157316" cy="128558"/>
                  </a:xfrm>
                </p:grpSpPr>
                <p:sp>
                  <p:nvSpPr>
                    <p:cNvPr id="48" name="Rechthoek 47">
                      <a:extLst>
                        <a:ext uri="{FF2B5EF4-FFF2-40B4-BE49-F238E27FC236}">
                          <a16:creationId xmlns:a16="http://schemas.microsoft.com/office/drawing/2014/main" id="{BE00D528-B84B-0565-0DFF-1C922B4901F0}"/>
                        </a:ext>
                      </a:extLst>
                    </p:cNvPr>
                    <p:cNvSpPr/>
                    <p:nvPr userDrawn="1"/>
                  </p:nvSpPr>
                  <p:spPr>
                    <a:xfrm>
                      <a:off x="-2052905" y="1435548"/>
                      <a:ext cx="118145" cy="47806"/>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49" name="Pijl: punthaak 208">
                      <a:extLst>
                        <a:ext uri="{FF2B5EF4-FFF2-40B4-BE49-F238E27FC236}">
                          <a16:creationId xmlns:a16="http://schemas.microsoft.com/office/drawing/2014/main" id="{3DC4ECB1-E12E-DC95-7C9A-5BE6804D4CA8}"/>
                        </a:ext>
                      </a:extLst>
                    </p:cNvPr>
                    <p:cNvSpPr/>
                    <p:nvPr userDrawn="1"/>
                  </p:nvSpPr>
                  <p:spPr>
                    <a:xfrm flipH="1">
                      <a:off x="-2092287" y="1396177"/>
                      <a:ext cx="129397" cy="126547"/>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sp>
            <p:nvSpPr>
              <p:cNvPr id="42" name="Rechthoek 208">
                <a:extLst>
                  <a:ext uri="{FF2B5EF4-FFF2-40B4-BE49-F238E27FC236}">
                    <a16:creationId xmlns:a16="http://schemas.microsoft.com/office/drawing/2014/main" id="{B671AE41-383F-FA62-3A25-2C6333328979}"/>
                  </a:ext>
                </a:extLst>
              </p:cNvPr>
              <p:cNvSpPr>
                <a:spLocks noChangeArrowheads="1"/>
              </p:cNvSpPr>
              <p:nvPr userDrawn="1"/>
            </p:nvSpPr>
            <p:spPr bwMode="auto">
              <a:xfrm>
                <a:off x="-1950508" y="439626"/>
                <a:ext cx="2436790" cy="19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Tekstniveau omhoog</a:t>
                </a:r>
              </a:p>
            </p:txBody>
          </p:sp>
          <p:sp>
            <p:nvSpPr>
              <p:cNvPr id="43" name="Rechthoek 209">
                <a:extLst>
                  <a:ext uri="{FF2B5EF4-FFF2-40B4-BE49-F238E27FC236}">
                    <a16:creationId xmlns:a16="http://schemas.microsoft.com/office/drawing/2014/main" id="{83DA8065-509B-3E64-2762-C3C7E2FEE1E1}"/>
                  </a:ext>
                </a:extLst>
              </p:cNvPr>
              <p:cNvSpPr>
                <a:spLocks noChangeArrowheads="1"/>
              </p:cNvSpPr>
              <p:nvPr userDrawn="1"/>
            </p:nvSpPr>
            <p:spPr bwMode="auto">
              <a:xfrm>
                <a:off x="-1950508" y="847408"/>
                <a:ext cx="2214880" cy="18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Tekstniveau omlaag</a:t>
                </a:r>
              </a:p>
            </p:txBody>
          </p:sp>
        </p:grpSp>
        <p:cxnSp>
          <p:nvCxnSpPr>
            <p:cNvPr id="13" name="Rechte verbindingslijn 178">
              <a:extLst>
                <a:ext uri="{FF2B5EF4-FFF2-40B4-BE49-F238E27FC236}">
                  <a16:creationId xmlns:a16="http://schemas.microsoft.com/office/drawing/2014/main" id="{77AF3C2A-D684-83E2-3A1F-51CF9DF5B8EE}"/>
                </a:ext>
              </a:extLst>
            </p:cNvPr>
            <p:cNvCxnSpPr>
              <a:cxnSpLocks/>
            </p:cNvCxnSpPr>
            <p:nvPr userDrawn="1"/>
          </p:nvCxnSpPr>
          <p:spPr bwMode="auto">
            <a:xfrm>
              <a:off x="-3419346" y="1020931"/>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14" name="Rechthoek 13">
              <a:extLst>
                <a:ext uri="{FF2B5EF4-FFF2-40B4-BE49-F238E27FC236}">
                  <a16:creationId xmlns:a16="http://schemas.microsoft.com/office/drawing/2014/main" id="{955B257A-728F-125C-46B7-D9C82FCD7A70}"/>
                </a:ext>
              </a:extLst>
            </p:cNvPr>
            <p:cNvSpPr/>
            <p:nvPr userDrawn="1"/>
          </p:nvSpPr>
          <p:spPr>
            <a:xfrm>
              <a:off x="-2791378" y="1933062"/>
              <a:ext cx="2356364" cy="255963"/>
            </a:xfrm>
            <a:prstGeom prst="rect">
              <a:avLst/>
            </a:prstGeom>
            <a:noFill/>
            <a:ln w="25400" cap="flat" cmpd="sng" algn="ctr">
              <a:noFill/>
              <a:prstDash val="solid"/>
            </a:ln>
            <a:effectLst/>
          </p:spPr>
          <p:txBody>
            <a:bodyPr lIns="0" tIns="0" rIns="0" bIns="0" anchor="ctr"/>
            <a:lstStyle/>
            <a:p>
              <a:pPr marL="361950" indent="-361950" defTabSz="361950" eaLnBrk="1" fontAlgn="auto" hangingPunct="1">
                <a:lnSpc>
                  <a:spcPct val="90000"/>
                </a:lnSpc>
                <a:spcBef>
                  <a:spcPts val="0"/>
                </a:spcBef>
                <a:spcAft>
                  <a:spcPts val="1200"/>
                </a:spcAft>
                <a:buFont typeface="Arial" panose="020B0604020202020204" pitchFamily="34" charset="0"/>
                <a:buChar char="•"/>
                <a:defRPr/>
              </a:pPr>
              <a:r>
                <a:rPr lang="nl-NL" sz="2000" dirty="0">
                  <a:ln w="3175">
                    <a:solidFill>
                      <a:schemeClr val="bg1"/>
                    </a:solidFill>
                    <a:miter lim="800000"/>
                  </a:ln>
                  <a:solidFill>
                    <a:schemeClr val="tx2"/>
                  </a:solidFill>
                  <a:latin typeface="+mn-lt"/>
                  <a:cs typeface="+mn-cs"/>
                </a:rPr>
                <a:t>Bullets</a:t>
              </a:r>
            </a:p>
          </p:txBody>
        </p:sp>
        <p:sp>
          <p:nvSpPr>
            <p:cNvPr id="15" name="Ovaal 181">
              <a:extLst>
                <a:ext uri="{FF2B5EF4-FFF2-40B4-BE49-F238E27FC236}">
                  <a16:creationId xmlns:a16="http://schemas.microsoft.com/office/drawing/2014/main" id="{B529D149-A0AD-12B4-F399-B1E97ED4CE29}"/>
                </a:ext>
              </a:extLst>
            </p:cNvPr>
            <p:cNvSpPr>
              <a:spLocks noChangeArrowheads="1"/>
            </p:cNvSpPr>
            <p:nvPr userDrawn="1"/>
          </p:nvSpPr>
          <p:spPr bwMode="auto">
            <a:xfrm>
              <a:off x="-3275586" y="2369871"/>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16" name="Rechthoek 15">
              <a:extLst>
                <a:ext uri="{FF2B5EF4-FFF2-40B4-BE49-F238E27FC236}">
                  <a16:creationId xmlns:a16="http://schemas.microsoft.com/office/drawing/2014/main" id="{EBDA92EC-6A2C-5BFB-6383-7E41349ADA35}"/>
                </a:ext>
              </a:extLst>
            </p:cNvPr>
            <p:cNvSpPr/>
            <p:nvPr userDrawn="1"/>
          </p:nvSpPr>
          <p:spPr>
            <a:xfrm>
              <a:off x="-2791378" y="2372916"/>
              <a:ext cx="2356364" cy="255963"/>
            </a:xfrm>
            <a:prstGeom prst="rect">
              <a:avLst/>
            </a:prstGeom>
            <a:noFill/>
            <a:ln w="25400" cap="flat" cmpd="sng" algn="ctr">
              <a:noFill/>
              <a:prstDash val="solid"/>
            </a:ln>
            <a:effectLst/>
          </p:spPr>
          <p:txBody>
            <a:bodyPr lIns="0" tIns="0" rIns="0" bIns="0" anchor="ctr"/>
            <a:lstStyle/>
            <a:p>
              <a:pPr marL="712788" lvl="1" indent="-350838" defTabSz="361950" eaLnBrk="1" fontAlgn="auto" hangingPunct="1">
                <a:lnSpc>
                  <a:spcPct val="90000"/>
                </a:lnSpc>
                <a:spcBef>
                  <a:spcPts val="0"/>
                </a:spcBef>
                <a:spcAft>
                  <a:spcPts val="1200"/>
                </a:spcAft>
                <a:buFont typeface="Arial" panose="020B0604020202020204" pitchFamily="34" charset="0"/>
                <a:buChar char="–"/>
                <a:defRPr/>
              </a:pPr>
              <a:r>
                <a:rPr lang="nl-NL" sz="2000" dirty="0">
                  <a:ln w="3175">
                    <a:solidFill>
                      <a:schemeClr val="bg1"/>
                    </a:solidFill>
                    <a:miter lim="800000"/>
                  </a:ln>
                  <a:solidFill>
                    <a:schemeClr val="tx2"/>
                  </a:solidFill>
                  <a:latin typeface="+mn-lt"/>
                  <a:cs typeface="+mn-cs"/>
                </a:rPr>
                <a:t>Sub-bullets</a:t>
              </a:r>
            </a:p>
          </p:txBody>
        </p:sp>
        <p:sp>
          <p:nvSpPr>
            <p:cNvPr id="17" name="Ovaal 183">
              <a:extLst>
                <a:ext uri="{FF2B5EF4-FFF2-40B4-BE49-F238E27FC236}">
                  <a16:creationId xmlns:a16="http://schemas.microsoft.com/office/drawing/2014/main" id="{269A1004-B813-DB05-0B5C-1CEAB55C891F}"/>
                </a:ext>
              </a:extLst>
            </p:cNvPr>
            <p:cNvSpPr>
              <a:spLocks noChangeArrowheads="1"/>
            </p:cNvSpPr>
            <p:nvPr userDrawn="1"/>
          </p:nvSpPr>
          <p:spPr bwMode="auto">
            <a:xfrm>
              <a:off x="-3275586" y="2809587"/>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3</a:t>
              </a:r>
            </a:p>
          </p:txBody>
        </p:sp>
        <p:sp>
          <p:nvSpPr>
            <p:cNvPr id="18" name="Rechthoek 17">
              <a:extLst>
                <a:ext uri="{FF2B5EF4-FFF2-40B4-BE49-F238E27FC236}">
                  <a16:creationId xmlns:a16="http://schemas.microsoft.com/office/drawing/2014/main" id="{7F4FB396-C183-6336-E7DD-6703769E9069}"/>
                </a:ext>
              </a:extLst>
            </p:cNvPr>
            <p:cNvSpPr/>
            <p:nvPr userDrawn="1"/>
          </p:nvSpPr>
          <p:spPr>
            <a:xfrm>
              <a:off x="-2791378" y="2812770"/>
              <a:ext cx="2356364" cy="255963"/>
            </a:xfrm>
            <a:prstGeom prst="rect">
              <a:avLst/>
            </a:prstGeom>
            <a:noFill/>
            <a:ln w="25400" cap="flat" cmpd="sng" algn="ctr">
              <a:noFill/>
              <a:prstDash val="solid"/>
            </a:ln>
            <a:effectLst/>
          </p:spPr>
          <p:txBody>
            <a:bodyPr lIns="0" tIns="0" rIns="0" bIns="0" anchor="ctr"/>
            <a:lstStyle/>
            <a:p>
              <a:pPr marL="0" lvl="2" defTabSz="361950" eaLnBrk="1" fontAlgn="auto" hangingPunct="1">
                <a:lnSpc>
                  <a:spcPct val="90000"/>
                </a:lnSpc>
                <a:spcBef>
                  <a:spcPts val="0"/>
                </a:spcBef>
                <a:spcAft>
                  <a:spcPts val="1200"/>
                </a:spcAft>
                <a:buClr>
                  <a:schemeClr val="accent2"/>
                </a:buClr>
                <a:buFont typeface="Arial" panose="020B0604020202020204" pitchFamily="34" charset="0"/>
                <a:buNone/>
                <a:defRPr/>
              </a:pPr>
              <a:r>
                <a:rPr lang="nl-NL" sz="2000" dirty="0">
                  <a:ln w="3175">
                    <a:solidFill>
                      <a:schemeClr val="bg1"/>
                    </a:solidFill>
                    <a:miter lim="800000"/>
                  </a:ln>
                  <a:solidFill>
                    <a:schemeClr val="tx2"/>
                  </a:solidFill>
                  <a:latin typeface="+mn-lt"/>
                  <a:cs typeface="+mn-cs"/>
                </a:rPr>
                <a:t>Leestekst</a:t>
              </a:r>
            </a:p>
          </p:txBody>
        </p:sp>
        <p:sp>
          <p:nvSpPr>
            <p:cNvPr id="19" name="Ovaal 185">
              <a:extLst>
                <a:ext uri="{FF2B5EF4-FFF2-40B4-BE49-F238E27FC236}">
                  <a16:creationId xmlns:a16="http://schemas.microsoft.com/office/drawing/2014/main" id="{9EBD6106-836D-0BB8-8832-F90B591FF8E3}"/>
                </a:ext>
              </a:extLst>
            </p:cNvPr>
            <p:cNvSpPr>
              <a:spLocks noChangeArrowheads="1"/>
            </p:cNvSpPr>
            <p:nvPr userDrawn="1"/>
          </p:nvSpPr>
          <p:spPr bwMode="auto">
            <a:xfrm>
              <a:off x="-3275586" y="3250890"/>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4</a:t>
              </a:r>
            </a:p>
          </p:txBody>
        </p:sp>
        <p:sp>
          <p:nvSpPr>
            <p:cNvPr id="20" name="Rechthoek 186">
              <a:extLst>
                <a:ext uri="{FF2B5EF4-FFF2-40B4-BE49-F238E27FC236}">
                  <a16:creationId xmlns:a16="http://schemas.microsoft.com/office/drawing/2014/main" id="{409BDCD5-058A-5430-6C2D-2A3B4DEE4944}"/>
                </a:ext>
              </a:extLst>
            </p:cNvPr>
            <p:cNvSpPr>
              <a:spLocks noChangeArrowheads="1"/>
            </p:cNvSpPr>
            <p:nvPr userDrawn="1"/>
          </p:nvSpPr>
          <p:spPr bwMode="auto">
            <a:xfrm>
              <a:off x="-2791289" y="3252478"/>
              <a:ext cx="2356377" cy="2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342900" indent="-342900" defTabSz="361950">
                <a:defRPr>
                  <a:solidFill>
                    <a:schemeClr val="tx1"/>
                  </a:solidFill>
                  <a:latin typeface="Arial" panose="020B0604020202020204" pitchFamily="34" charset="0"/>
                  <a:cs typeface="Arial" panose="020B0604020202020204" pitchFamily="34" charset="0"/>
                </a:defRPr>
              </a:lvl1pPr>
              <a:lvl2pPr marL="742950" indent="-285750" defTabSz="361950">
                <a:defRPr>
                  <a:solidFill>
                    <a:schemeClr val="tx1"/>
                  </a:solidFill>
                  <a:latin typeface="Arial" panose="020B0604020202020204" pitchFamily="34" charset="0"/>
                  <a:cs typeface="Arial" panose="020B0604020202020204" pitchFamily="34" charset="0"/>
                </a:defRPr>
              </a:lvl2pPr>
              <a:lvl3pPr marL="1143000" indent="-228600" defTabSz="361950">
                <a:defRPr>
                  <a:solidFill>
                    <a:schemeClr val="tx1"/>
                  </a:solidFill>
                  <a:latin typeface="Arial" panose="020B0604020202020204" pitchFamily="34" charset="0"/>
                  <a:cs typeface="Arial" panose="020B0604020202020204" pitchFamily="34" charset="0"/>
                </a:defRPr>
              </a:lvl3pPr>
              <a:lvl4pPr defTabSz="361950">
                <a:defRPr>
                  <a:solidFill>
                    <a:schemeClr val="tx1"/>
                  </a:solidFill>
                  <a:latin typeface="Arial" panose="020B0604020202020204" pitchFamily="34" charset="0"/>
                  <a:cs typeface="Arial" panose="020B0604020202020204" pitchFamily="34" charset="0"/>
                </a:defRPr>
              </a:lvl4pPr>
              <a:lvl5pPr marL="2057400" indent="-228600" defTabSz="361950">
                <a:defRPr>
                  <a:solidFill>
                    <a:schemeClr val="tx1"/>
                  </a:solidFill>
                  <a:latin typeface="Arial" panose="020B0604020202020204" pitchFamily="34" charset="0"/>
                  <a:cs typeface="Arial" panose="020B0604020202020204" pitchFamily="34" charset="0"/>
                </a:defRPr>
              </a:lvl5pPr>
              <a:lvl6pPr marL="25146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3" eaLnBrk="1" hangingPunct="1">
                <a:lnSpc>
                  <a:spcPct val="90000"/>
                </a:lnSpc>
                <a:spcAft>
                  <a:spcPts val="1200"/>
                </a:spcAft>
                <a:buFont typeface="Arial" panose="020B0604020202020204" pitchFamily="34" charset="0"/>
                <a:buNone/>
                <a:defRPr/>
              </a:pPr>
              <a:r>
                <a:rPr lang="nl-NL" altLang="nl-NL" sz="3600">
                  <a:solidFill>
                    <a:schemeClr val="bg2"/>
                  </a:solidFill>
                  <a:latin typeface="Georgia" panose="02040502050405020303" pitchFamily="18" charset="0"/>
                </a:rPr>
                <a:t>Subtitel</a:t>
              </a:r>
            </a:p>
          </p:txBody>
        </p:sp>
        <p:sp>
          <p:nvSpPr>
            <p:cNvPr id="21" name="Ovaal 187">
              <a:extLst>
                <a:ext uri="{FF2B5EF4-FFF2-40B4-BE49-F238E27FC236}">
                  <a16:creationId xmlns:a16="http://schemas.microsoft.com/office/drawing/2014/main" id="{EB6D310D-65E1-F727-122F-2D515E68FD9B}"/>
                </a:ext>
              </a:extLst>
            </p:cNvPr>
            <p:cNvSpPr>
              <a:spLocks noChangeArrowheads="1"/>
            </p:cNvSpPr>
            <p:nvPr userDrawn="1"/>
          </p:nvSpPr>
          <p:spPr bwMode="auto">
            <a:xfrm>
              <a:off x="-3275586" y="3690607"/>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5</a:t>
              </a:r>
            </a:p>
          </p:txBody>
        </p:sp>
        <p:sp>
          <p:nvSpPr>
            <p:cNvPr id="22" name="Rechthoek 188">
              <a:extLst>
                <a:ext uri="{FF2B5EF4-FFF2-40B4-BE49-F238E27FC236}">
                  <a16:creationId xmlns:a16="http://schemas.microsoft.com/office/drawing/2014/main" id="{63E8CAF5-285A-6F41-33AC-D91DC72F0921}"/>
                </a:ext>
              </a:extLst>
            </p:cNvPr>
            <p:cNvSpPr>
              <a:spLocks noChangeArrowheads="1"/>
            </p:cNvSpPr>
            <p:nvPr userDrawn="1"/>
          </p:nvSpPr>
          <p:spPr bwMode="auto">
            <a:xfrm>
              <a:off x="-3420080" y="1139617"/>
              <a:ext cx="3177298" cy="46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Gebruik, onder de tab </a:t>
              </a:r>
              <a:r>
                <a:rPr lang="nl-NL" altLang="nl-NL" sz="1100" b="1">
                  <a:solidFill>
                    <a:srgbClr val="000000"/>
                  </a:solidFill>
                </a:rPr>
                <a:t>‘Start’</a:t>
              </a:r>
              <a:r>
                <a:rPr lang="nl-NL" altLang="nl-NL" sz="1100">
                  <a:solidFill>
                    <a:srgbClr val="000000"/>
                  </a:solidFill>
                </a:rPr>
                <a:t>, de </a:t>
              </a:r>
              <a:r>
                <a:rPr lang="nl-NL" altLang="nl-NL" sz="1100" b="1">
                  <a:solidFill>
                    <a:srgbClr val="000000"/>
                  </a:solidFill>
                </a:rPr>
                <a:t>lijstniveau-knoppen</a:t>
              </a:r>
              <a:r>
                <a:rPr lang="nl-NL" altLang="nl-NL" sz="1100">
                  <a:solidFill>
                    <a:srgbClr val="000000"/>
                  </a:solidFill>
                </a:rPr>
                <a:t>, zoals hierboven aangegeven, om een tekst niveau te kiezen. Kies uit:</a:t>
              </a:r>
            </a:p>
          </p:txBody>
        </p:sp>
        <p:cxnSp>
          <p:nvCxnSpPr>
            <p:cNvPr id="23" name="Rechte verbindingslijn 189">
              <a:extLst>
                <a:ext uri="{FF2B5EF4-FFF2-40B4-BE49-F238E27FC236}">
                  <a16:creationId xmlns:a16="http://schemas.microsoft.com/office/drawing/2014/main" id="{49402565-4354-F0B8-F4B6-F2BE24D528F9}"/>
                </a:ext>
              </a:extLst>
            </p:cNvPr>
            <p:cNvCxnSpPr>
              <a:cxnSpLocks/>
            </p:cNvCxnSpPr>
            <p:nvPr userDrawn="1"/>
          </p:nvCxnSpPr>
          <p:spPr bwMode="auto">
            <a:xfrm>
              <a:off x="-3419346" y="1749171"/>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24" name="Ovaal 190">
              <a:extLst>
                <a:ext uri="{FF2B5EF4-FFF2-40B4-BE49-F238E27FC236}">
                  <a16:creationId xmlns:a16="http://schemas.microsoft.com/office/drawing/2014/main" id="{D50836B1-9F29-52A5-1A0C-AB88E6C2BB5A}"/>
                </a:ext>
              </a:extLst>
            </p:cNvPr>
            <p:cNvSpPr>
              <a:spLocks noChangeArrowheads="1"/>
            </p:cNvSpPr>
            <p:nvPr userDrawn="1"/>
          </p:nvSpPr>
          <p:spPr bwMode="auto">
            <a:xfrm>
              <a:off x="-3275586" y="4130323"/>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6</a:t>
              </a:r>
            </a:p>
          </p:txBody>
        </p:sp>
        <p:sp>
          <p:nvSpPr>
            <p:cNvPr id="25" name="Rechthoek 24">
              <a:extLst>
                <a:ext uri="{FF2B5EF4-FFF2-40B4-BE49-F238E27FC236}">
                  <a16:creationId xmlns:a16="http://schemas.microsoft.com/office/drawing/2014/main" id="{FF052710-4885-7A88-0C1A-090FA43E2368}"/>
                </a:ext>
              </a:extLst>
            </p:cNvPr>
            <p:cNvSpPr/>
            <p:nvPr userDrawn="1"/>
          </p:nvSpPr>
          <p:spPr>
            <a:xfrm>
              <a:off x="-2791378" y="4132332"/>
              <a:ext cx="2356364" cy="255963"/>
            </a:xfrm>
            <a:prstGeom prst="rect">
              <a:avLst/>
            </a:prstGeom>
            <a:noFill/>
            <a:ln w="25400" cap="flat" cmpd="sng" algn="ctr">
              <a:noFill/>
              <a:prstDash val="solid"/>
            </a:ln>
            <a:effectLst/>
          </p:spPr>
          <p:txBody>
            <a:bodyPr lIns="0" tIns="0" rIns="0" bIns="0" anchor="ctr"/>
            <a:lstStyle/>
            <a:p>
              <a:pPr marL="542925" lvl="5" indent="-542925" defTabSz="361950">
                <a:lnSpc>
                  <a:spcPct val="90000"/>
                </a:lnSpc>
                <a:spcAft>
                  <a:spcPts val="1200"/>
                </a:spcAft>
                <a:buFont typeface="+mj-lt"/>
                <a:buAutoNum type="arabicPeriod"/>
                <a:defRPr/>
              </a:pPr>
              <a:r>
                <a:rPr lang="nl-NL" sz="2000" dirty="0">
                  <a:ln w="3175">
                    <a:solidFill>
                      <a:schemeClr val="bg1"/>
                    </a:solidFill>
                    <a:miter lim="800000"/>
                  </a:ln>
                  <a:solidFill>
                    <a:schemeClr val="tx2"/>
                  </a:solidFill>
                  <a:latin typeface="+mn-lt"/>
                  <a:cs typeface="+mn-cs"/>
                </a:rPr>
                <a:t>Nummers</a:t>
              </a:r>
            </a:p>
          </p:txBody>
        </p:sp>
        <p:sp>
          <p:nvSpPr>
            <p:cNvPr id="26" name="Ovaal 192">
              <a:extLst>
                <a:ext uri="{FF2B5EF4-FFF2-40B4-BE49-F238E27FC236}">
                  <a16:creationId xmlns:a16="http://schemas.microsoft.com/office/drawing/2014/main" id="{AC91EEE6-643F-925F-CB20-80BAE25658FC}"/>
                </a:ext>
              </a:extLst>
            </p:cNvPr>
            <p:cNvSpPr>
              <a:spLocks noChangeArrowheads="1"/>
            </p:cNvSpPr>
            <p:nvPr userDrawn="1"/>
          </p:nvSpPr>
          <p:spPr bwMode="auto">
            <a:xfrm>
              <a:off x="-3275586" y="4571627"/>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7</a:t>
              </a:r>
            </a:p>
          </p:txBody>
        </p:sp>
        <p:sp>
          <p:nvSpPr>
            <p:cNvPr id="27" name="Rechthoek 26">
              <a:extLst>
                <a:ext uri="{FF2B5EF4-FFF2-40B4-BE49-F238E27FC236}">
                  <a16:creationId xmlns:a16="http://schemas.microsoft.com/office/drawing/2014/main" id="{E2C5FCE0-2094-F51A-0D5C-FDC868202940}"/>
                </a:ext>
              </a:extLst>
            </p:cNvPr>
            <p:cNvSpPr/>
            <p:nvPr userDrawn="1"/>
          </p:nvSpPr>
          <p:spPr>
            <a:xfrm>
              <a:off x="-2791378" y="4572186"/>
              <a:ext cx="2356364" cy="255963"/>
            </a:xfrm>
            <a:prstGeom prst="rect">
              <a:avLst/>
            </a:prstGeom>
            <a:noFill/>
            <a:ln w="25400" cap="flat" cmpd="sng" algn="ctr">
              <a:noFill/>
              <a:prstDash val="solid"/>
            </a:ln>
            <a:effectLst/>
          </p:spPr>
          <p:txBody>
            <a:bodyPr lIns="0" tIns="0" rIns="0" bIns="0" anchor="ctr"/>
            <a:lstStyle/>
            <a:p>
              <a:pPr marL="893763" lvl="6" indent="-355600" defTabSz="361950">
                <a:lnSpc>
                  <a:spcPct val="90000"/>
                </a:lnSpc>
                <a:spcAft>
                  <a:spcPts val="1200"/>
                </a:spcAft>
                <a:buFont typeface="Arial" panose="020B0604020202020204" pitchFamily="34" charset="0"/>
                <a:buChar char="•"/>
                <a:defRPr/>
              </a:pPr>
              <a:r>
                <a:rPr lang="nl-NL" sz="2000" dirty="0">
                  <a:ln w="3175">
                    <a:solidFill>
                      <a:schemeClr val="bg1"/>
                    </a:solidFill>
                    <a:miter lim="800000"/>
                  </a:ln>
                  <a:solidFill>
                    <a:schemeClr val="tx2"/>
                  </a:solidFill>
                  <a:latin typeface="+mn-lt"/>
                  <a:cs typeface="+mn-cs"/>
                </a:rPr>
                <a:t># Bullets</a:t>
              </a:r>
            </a:p>
          </p:txBody>
        </p:sp>
        <p:sp>
          <p:nvSpPr>
            <p:cNvPr id="28" name="Ovaal 194">
              <a:extLst>
                <a:ext uri="{FF2B5EF4-FFF2-40B4-BE49-F238E27FC236}">
                  <a16:creationId xmlns:a16="http://schemas.microsoft.com/office/drawing/2014/main" id="{5E2585A2-6EE1-A5C2-329B-4E4701CFEAE8}"/>
                </a:ext>
              </a:extLst>
            </p:cNvPr>
            <p:cNvSpPr>
              <a:spLocks noChangeArrowheads="1"/>
            </p:cNvSpPr>
            <p:nvPr userDrawn="1"/>
          </p:nvSpPr>
          <p:spPr bwMode="auto">
            <a:xfrm>
              <a:off x="-3275586" y="5011344"/>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8</a:t>
              </a:r>
            </a:p>
          </p:txBody>
        </p:sp>
        <p:sp>
          <p:nvSpPr>
            <p:cNvPr id="29" name="Rechthoek 28">
              <a:extLst>
                <a:ext uri="{FF2B5EF4-FFF2-40B4-BE49-F238E27FC236}">
                  <a16:creationId xmlns:a16="http://schemas.microsoft.com/office/drawing/2014/main" id="{E2D6626B-4C64-FC9C-CF58-B44D5F409641}"/>
                </a:ext>
              </a:extLst>
            </p:cNvPr>
            <p:cNvSpPr/>
            <p:nvPr userDrawn="1"/>
          </p:nvSpPr>
          <p:spPr>
            <a:xfrm>
              <a:off x="-2791378" y="5012040"/>
              <a:ext cx="2356364" cy="255963"/>
            </a:xfrm>
            <a:prstGeom prst="rect">
              <a:avLst/>
            </a:prstGeom>
            <a:noFill/>
            <a:ln w="25400" cap="flat" cmpd="sng" algn="ctr">
              <a:noFill/>
              <a:prstDash val="solid"/>
            </a:ln>
            <a:effectLst/>
          </p:spPr>
          <p:txBody>
            <a:bodyPr lIns="0" tIns="0" rIns="0" bIns="0" anchor="ctr"/>
            <a:lstStyle/>
            <a:p>
              <a:pPr marL="893763" lvl="7" indent="-350838" defTabSz="361950">
                <a:lnSpc>
                  <a:spcPct val="90000"/>
                </a:lnSpc>
                <a:spcAft>
                  <a:spcPts val="1200"/>
                </a:spcAft>
                <a:buFont typeface="+mj-lt"/>
                <a:buAutoNum type="alphaLcPeriod"/>
                <a:defRPr/>
              </a:pPr>
              <a:r>
                <a:rPr lang="en-US" sz="2000" dirty="0">
                  <a:ln w="3175">
                    <a:solidFill>
                      <a:schemeClr val="bg1"/>
                    </a:solidFill>
                    <a:miter lim="800000"/>
                  </a:ln>
                  <a:solidFill>
                    <a:schemeClr val="tx2"/>
                  </a:solidFill>
                  <a:latin typeface="+mn-lt"/>
                  <a:cs typeface="+mn-cs"/>
                </a:rPr>
                <a:t># ABC</a:t>
              </a:r>
            </a:p>
          </p:txBody>
        </p:sp>
        <p:sp>
          <p:nvSpPr>
            <p:cNvPr id="30" name="Ovaal 196">
              <a:extLst>
                <a:ext uri="{FF2B5EF4-FFF2-40B4-BE49-F238E27FC236}">
                  <a16:creationId xmlns:a16="http://schemas.microsoft.com/office/drawing/2014/main" id="{9F3718C0-4FE5-B1F5-87F1-2A1B04385E42}"/>
                </a:ext>
              </a:extLst>
            </p:cNvPr>
            <p:cNvSpPr>
              <a:spLocks noChangeArrowheads="1"/>
            </p:cNvSpPr>
            <p:nvPr userDrawn="1"/>
          </p:nvSpPr>
          <p:spPr bwMode="auto">
            <a:xfrm>
              <a:off x="-3275586" y="5451060"/>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9</a:t>
              </a:r>
            </a:p>
          </p:txBody>
        </p:sp>
        <p:sp>
          <p:nvSpPr>
            <p:cNvPr id="31" name="Rechthoek 30">
              <a:extLst>
                <a:ext uri="{FF2B5EF4-FFF2-40B4-BE49-F238E27FC236}">
                  <a16:creationId xmlns:a16="http://schemas.microsoft.com/office/drawing/2014/main" id="{7224D51A-34A2-EDE4-E4AF-EBD2F59F3F61}"/>
                </a:ext>
              </a:extLst>
            </p:cNvPr>
            <p:cNvSpPr/>
            <p:nvPr userDrawn="1"/>
          </p:nvSpPr>
          <p:spPr>
            <a:xfrm>
              <a:off x="-2791378" y="5451894"/>
              <a:ext cx="2356364" cy="255963"/>
            </a:xfrm>
            <a:prstGeom prst="rect">
              <a:avLst/>
            </a:prstGeom>
            <a:noFill/>
            <a:ln w="25400" cap="flat" cmpd="sng" algn="ctr">
              <a:noFill/>
              <a:prstDash val="solid"/>
            </a:ln>
            <a:effectLst/>
          </p:spPr>
          <p:txBody>
            <a:bodyPr lIns="0" tIns="0" rIns="0" bIns="0" anchor="ctr"/>
            <a:lstStyle/>
            <a:p>
              <a:pPr marL="0" lvl="8" defTabSz="361950">
                <a:lnSpc>
                  <a:spcPct val="90000"/>
                </a:lnSpc>
                <a:spcAft>
                  <a:spcPts val="1200"/>
                </a:spcAft>
                <a:buFont typeface="Arial" panose="020B0604020202020204" pitchFamily="34" charset="0"/>
                <a:buNone/>
                <a:defRPr/>
              </a:pPr>
              <a:r>
                <a:rPr lang="nl-NL" sz="3600" dirty="0">
                  <a:solidFill>
                    <a:schemeClr val="tx2"/>
                  </a:solidFill>
                  <a:latin typeface="+mj-lt"/>
                  <a:cs typeface="+mn-cs"/>
                </a:rPr>
                <a:t>Subtitel</a:t>
              </a:r>
            </a:p>
          </p:txBody>
        </p:sp>
      </p:grpSp>
      <p:sp>
        <p:nvSpPr>
          <p:cNvPr id="2" name="Titel 1"/>
          <p:cNvSpPr>
            <a:spLocks noGrp="1"/>
          </p:cNvSpPr>
          <p:nvPr>
            <p:ph type="title"/>
          </p:nvPr>
        </p:nvSpPr>
        <p:spPr>
          <a:xfrm>
            <a:off x="10006438" y="-416086"/>
            <a:ext cx="2185562" cy="293721"/>
          </a:xfrm>
        </p:spPr>
        <p:txBody>
          <a:bodyPr/>
          <a:lstStyle>
            <a:lvl1pPr algn="r">
              <a:defRPr sz="1200"/>
            </a:lvl1pPr>
          </a:lstStyle>
          <a:p>
            <a:r>
              <a:rPr lang="nl-NL"/>
              <a:t>Klik om de stijl te bewerken</a:t>
            </a:r>
            <a:endParaRPr lang="nl-NL" dirty="0"/>
          </a:p>
        </p:txBody>
      </p:sp>
      <p:sp>
        <p:nvSpPr>
          <p:cNvPr id="3" name="Tijdelijke aanduiding voor verticale tekst 2"/>
          <p:cNvSpPr>
            <a:spLocks noGrp="1"/>
          </p:cNvSpPr>
          <p:nvPr>
            <p:ph type="body" orient="vert" idx="1"/>
          </p:nvPr>
        </p:nvSpPr>
        <p:spPr>
          <a:xfrm>
            <a:off x="972000" y="905991"/>
            <a:ext cx="10248000" cy="4985756"/>
          </a:xfrm>
        </p:spPr>
        <p:txBody>
          <a:bodyPr bIns="468000" anchor="ctr"/>
          <a:lstStyle>
            <a:lvl1pPr marL="444500" indent="-444500">
              <a:defRPr sz="4000">
                <a:ln w="12700">
                  <a:solidFill>
                    <a:schemeClr val="bg1"/>
                  </a:solidFill>
                  <a:miter lim="800000"/>
                </a:ln>
              </a:defRPr>
            </a:lvl1pPr>
            <a:lvl2pPr marL="806450" indent="-361950">
              <a:defRPr sz="3600">
                <a:ln w="12700">
                  <a:solidFill>
                    <a:schemeClr val="bg1"/>
                  </a:solidFill>
                  <a:miter lim="800000"/>
                </a:ln>
              </a:defRPr>
            </a:lvl2pPr>
            <a:lvl3pPr>
              <a:defRPr sz="4000">
                <a:ln w="12700">
                  <a:solidFill>
                    <a:schemeClr val="bg1"/>
                  </a:solidFill>
                  <a:miter lim="800000"/>
                </a:ln>
              </a:defRPr>
            </a:lvl3pPr>
            <a:lvl4pPr>
              <a:defRPr sz="6000"/>
            </a:lvl4pPr>
            <a:lvl5pPr>
              <a:defRPr sz="4800"/>
            </a:lvl5pPr>
            <a:lvl6pPr marL="722313" indent="-722313">
              <a:defRPr sz="4000">
                <a:ln w="12700">
                  <a:solidFill>
                    <a:schemeClr val="bg1"/>
                  </a:solidFill>
                  <a:miter lim="800000"/>
                </a:ln>
              </a:defRPr>
            </a:lvl6pPr>
            <a:lvl7pPr marL="1250950" indent="-528638">
              <a:defRPr sz="3600">
                <a:ln w="12700">
                  <a:solidFill>
                    <a:schemeClr val="bg1"/>
                  </a:solidFill>
                  <a:miter lim="800000"/>
                </a:ln>
              </a:defRPr>
            </a:lvl7pPr>
            <a:lvl8pPr marL="1250950" indent="-528638">
              <a:defRPr sz="3600">
                <a:ln w="12700">
                  <a:solidFill>
                    <a:schemeClr val="bg1"/>
                  </a:solidFill>
                  <a:miter lim="800000"/>
                </a:ln>
              </a:defRPr>
            </a:lvl8pPr>
            <a:lvl9pPr>
              <a:defRPr sz="6000"/>
            </a:lvl9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82" name="Tijdelijke aanduiding voor tekst 7"/>
          <p:cNvSpPr>
            <a:spLocks noGrp="1"/>
          </p:cNvSpPr>
          <p:nvPr>
            <p:ph type="body" sz="quarter" idx="57"/>
          </p:nvPr>
        </p:nvSpPr>
        <p:spPr>
          <a:xfrm>
            <a:off x="758895" y="6017912"/>
            <a:ext cx="2293200" cy="655200"/>
          </a:xfrm>
          <a:blipFill>
            <a:blip r:embed="rId2"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85" name="Tijdelijke aanduiding voor datum 3">
            <a:extLst>
              <a:ext uri="{FF2B5EF4-FFF2-40B4-BE49-F238E27FC236}">
                <a16:creationId xmlns:a16="http://schemas.microsoft.com/office/drawing/2014/main" id="{5E70FF30-5877-AE8D-D7A6-1F7F5D73C418}"/>
              </a:ext>
            </a:extLst>
          </p:cNvPr>
          <p:cNvSpPr>
            <a:spLocks noGrp="1"/>
          </p:cNvSpPr>
          <p:nvPr>
            <p:ph type="dt" sz="half" idx="58"/>
          </p:nvPr>
        </p:nvSpPr>
        <p:spPr/>
        <p:txBody>
          <a:bodyPr/>
          <a:lstStyle>
            <a:lvl1pPr>
              <a:defRPr/>
            </a:lvl1pPr>
          </a:lstStyle>
          <a:p>
            <a:pPr>
              <a:defRPr/>
            </a:pPr>
            <a:fld id="{A2DF94A8-DEF4-DF43-971D-AAF8C8AC56F7}" type="datetime1">
              <a:rPr lang="nl-NL"/>
              <a:pPr>
                <a:defRPr/>
              </a:pPr>
              <a:t>5-2-2025</a:t>
            </a:fld>
            <a:endParaRPr lang="nl-NL"/>
          </a:p>
        </p:txBody>
      </p:sp>
      <p:sp>
        <p:nvSpPr>
          <p:cNvPr id="86" name="Tijdelijke aanduiding voor dianummer 5">
            <a:extLst>
              <a:ext uri="{FF2B5EF4-FFF2-40B4-BE49-F238E27FC236}">
                <a16:creationId xmlns:a16="http://schemas.microsoft.com/office/drawing/2014/main" id="{84F470C7-BB61-1D04-B6F3-1367F184BA83}"/>
              </a:ext>
            </a:extLst>
          </p:cNvPr>
          <p:cNvSpPr>
            <a:spLocks noGrp="1"/>
          </p:cNvSpPr>
          <p:nvPr>
            <p:ph type="sldNum" sz="quarter" idx="59"/>
          </p:nvPr>
        </p:nvSpPr>
        <p:spPr/>
        <p:txBody>
          <a:bodyPr/>
          <a:lstStyle>
            <a:lvl1pPr algn="ctr">
              <a:defRPr sz="900" b="0">
                <a:solidFill>
                  <a:schemeClr val="bg1"/>
                </a:solidFill>
                <a:latin typeface="+mj-lt"/>
              </a:defRPr>
            </a:lvl1pPr>
          </a:lstStyle>
          <a:p>
            <a:pPr>
              <a:defRPr/>
            </a:pPr>
            <a:r>
              <a:rPr lang="nl-NL"/>
              <a:t>#</a:t>
            </a:r>
            <a:endParaRPr lang="nl-NL" dirty="0"/>
          </a:p>
        </p:txBody>
      </p:sp>
      <p:sp>
        <p:nvSpPr>
          <p:cNvPr id="87" name="Tijdelijke aanduiding voor voettekst 4">
            <a:extLst>
              <a:ext uri="{FF2B5EF4-FFF2-40B4-BE49-F238E27FC236}">
                <a16:creationId xmlns:a16="http://schemas.microsoft.com/office/drawing/2014/main" id="{BD0FDBFF-1656-4D67-F49C-B2CC29652DDC}"/>
              </a:ext>
            </a:extLst>
          </p:cNvPr>
          <p:cNvSpPr>
            <a:spLocks noGrp="1"/>
          </p:cNvSpPr>
          <p:nvPr>
            <p:ph type="ftr" sz="quarter" idx="60"/>
          </p:nvPr>
        </p:nvSpPr>
        <p:spPr/>
        <p:txBody>
          <a:bodyPr/>
          <a:lstStyle>
            <a:lvl1pPr algn="r">
              <a:defRPr sz="900" cap="none" baseline="0">
                <a:solidFill>
                  <a:schemeClr val="bg1"/>
                </a:solidFill>
                <a:latin typeface="+mj-lt"/>
              </a:defRPr>
            </a:lvl1pPr>
          </a:lstStyle>
          <a:p>
            <a:pPr>
              <a:defRPr/>
            </a:pPr>
            <a:r>
              <a:rPr lang="nl-NL"/>
              <a:t>Pagina</a:t>
            </a:r>
          </a:p>
        </p:txBody>
      </p:sp>
    </p:spTree>
    <p:extLst>
      <p:ext uri="{BB962C8B-B14F-4D97-AF65-F5344CB8AC3E}">
        <p14:creationId xmlns:p14="http://schemas.microsoft.com/office/powerpoint/2010/main" val="145819596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0% tekst - grote bullets (rood)">
    <p:bg>
      <p:bgPr>
        <a:solidFill>
          <a:schemeClr val="bg2"/>
        </a:solidFill>
        <a:effectLst/>
      </p:bgPr>
    </p:bg>
    <p:spTree>
      <p:nvGrpSpPr>
        <p:cNvPr id="1" name=""/>
        <p:cNvGrpSpPr/>
        <p:nvPr/>
      </p:nvGrpSpPr>
      <p:grpSpPr>
        <a:xfrm>
          <a:off x="0" y="0"/>
          <a:ext cx="0" cy="0"/>
          <a:chOff x="0" y="0"/>
          <a:chExt cx="0" cy="0"/>
        </a:xfrm>
      </p:grpSpPr>
      <p:grpSp>
        <p:nvGrpSpPr>
          <p:cNvPr id="4" name="Groep 82">
            <a:extLst>
              <a:ext uri="{FF2B5EF4-FFF2-40B4-BE49-F238E27FC236}">
                <a16:creationId xmlns:a16="http://schemas.microsoft.com/office/drawing/2014/main" id="{10A4C1CB-1314-482C-3C99-B1A6D4E988F3}"/>
              </a:ext>
            </a:extLst>
          </p:cNvPr>
          <p:cNvGrpSpPr>
            <a:grpSpLocks/>
          </p:cNvGrpSpPr>
          <p:nvPr userDrawn="1"/>
        </p:nvGrpSpPr>
        <p:grpSpPr bwMode="auto">
          <a:xfrm>
            <a:off x="-3436938" y="1588"/>
            <a:ext cx="3194050" cy="5913437"/>
            <a:chOff x="-3437547" y="1434"/>
            <a:chExt cx="3194765" cy="5913154"/>
          </a:xfrm>
        </p:grpSpPr>
        <p:sp>
          <p:nvSpPr>
            <p:cNvPr id="5" name="Rechthoek 4">
              <a:extLst>
                <a:ext uri="{FF2B5EF4-FFF2-40B4-BE49-F238E27FC236}">
                  <a16:creationId xmlns:a16="http://schemas.microsoft.com/office/drawing/2014/main" id="{16DDCB61-5A1C-799D-D4EE-58C681755C38}"/>
                </a:ext>
              </a:extLst>
            </p:cNvPr>
            <p:cNvSpPr/>
            <p:nvPr userDrawn="1"/>
          </p:nvSpPr>
          <p:spPr>
            <a:xfrm>
              <a:off x="-3420080" y="1749187"/>
              <a:ext cx="3175711" cy="41654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err="1">
                <a:latin typeface="+mj-lt"/>
              </a:endParaRPr>
            </a:p>
          </p:txBody>
        </p:sp>
        <p:cxnSp>
          <p:nvCxnSpPr>
            <p:cNvPr id="6" name="Rechte verbindingslijn 118">
              <a:extLst>
                <a:ext uri="{FF2B5EF4-FFF2-40B4-BE49-F238E27FC236}">
                  <a16:creationId xmlns:a16="http://schemas.microsoft.com/office/drawing/2014/main" id="{3183C334-57DE-565A-E9DF-CFFC5EB80DF3}"/>
                </a:ext>
              </a:extLst>
            </p:cNvPr>
            <p:cNvCxnSpPr>
              <a:cxnSpLocks/>
            </p:cNvCxnSpPr>
            <p:nvPr userDrawn="1"/>
          </p:nvCxnSpPr>
          <p:spPr bwMode="auto">
            <a:xfrm>
              <a:off x="-3419346" y="5914588"/>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7" name="Rechthoek 6">
              <a:extLst>
                <a:ext uri="{FF2B5EF4-FFF2-40B4-BE49-F238E27FC236}">
                  <a16:creationId xmlns:a16="http://schemas.microsoft.com/office/drawing/2014/main" id="{84002F44-3B82-0E33-D405-123346DDBDEF}"/>
                </a:ext>
              </a:extLst>
            </p:cNvPr>
            <p:cNvSpPr>
              <a:spLocks noChangeArrowheads="1"/>
            </p:cNvSpPr>
            <p:nvPr userDrawn="1"/>
          </p:nvSpPr>
          <p:spPr bwMode="auto">
            <a:xfrm>
              <a:off x="-2800816" y="3692194"/>
              <a:ext cx="2356377" cy="2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342900" indent="-342900" defTabSz="361950">
                <a:defRPr>
                  <a:solidFill>
                    <a:schemeClr val="tx1"/>
                  </a:solidFill>
                  <a:latin typeface="Arial" panose="020B0604020202020204" pitchFamily="34" charset="0"/>
                  <a:cs typeface="Arial" panose="020B0604020202020204" pitchFamily="34" charset="0"/>
                </a:defRPr>
              </a:lvl1pPr>
              <a:lvl2pPr marL="742950" indent="-285750" defTabSz="361950">
                <a:defRPr>
                  <a:solidFill>
                    <a:schemeClr val="tx1"/>
                  </a:solidFill>
                  <a:latin typeface="Arial" panose="020B0604020202020204" pitchFamily="34" charset="0"/>
                  <a:cs typeface="Arial" panose="020B0604020202020204" pitchFamily="34" charset="0"/>
                </a:defRPr>
              </a:lvl2pPr>
              <a:lvl3pPr marL="1143000" indent="-228600" defTabSz="361950">
                <a:defRPr>
                  <a:solidFill>
                    <a:schemeClr val="tx1"/>
                  </a:solidFill>
                  <a:latin typeface="Arial" panose="020B0604020202020204" pitchFamily="34" charset="0"/>
                  <a:cs typeface="Arial" panose="020B0604020202020204" pitchFamily="34" charset="0"/>
                </a:defRPr>
              </a:lvl3pPr>
              <a:lvl4pPr marL="1600200" indent="-228600" defTabSz="361950">
                <a:defRPr>
                  <a:solidFill>
                    <a:schemeClr val="tx1"/>
                  </a:solidFill>
                  <a:latin typeface="Arial" panose="020B0604020202020204" pitchFamily="34" charset="0"/>
                  <a:cs typeface="Arial" panose="020B0604020202020204" pitchFamily="34" charset="0"/>
                </a:defRPr>
              </a:lvl4pPr>
              <a:lvl5pPr defTabSz="361950">
                <a:defRPr>
                  <a:solidFill>
                    <a:schemeClr val="tx1"/>
                  </a:solidFill>
                  <a:latin typeface="Arial" panose="020B0604020202020204" pitchFamily="34" charset="0"/>
                  <a:cs typeface="Arial" panose="020B0604020202020204" pitchFamily="34" charset="0"/>
                </a:defRPr>
              </a:lvl5pPr>
              <a:lvl6pPr marL="4572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4" eaLnBrk="1" hangingPunct="1">
                <a:lnSpc>
                  <a:spcPct val="90000"/>
                </a:lnSpc>
                <a:spcAft>
                  <a:spcPts val="1200"/>
                </a:spcAft>
                <a:buClr>
                  <a:schemeClr val="accent2"/>
                </a:buClr>
                <a:buFont typeface="+mj-lt"/>
                <a:buNone/>
                <a:defRPr/>
              </a:pPr>
              <a:r>
                <a:rPr lang="nl-NL" altLang="nl-NL" sz="2800">
                  <a:solidFill>
                    <a:schemeClr val="tx2"/>
                  </a:solidFill>
                  <a:latin typeface="Georgia" panose="02040502050405020303" pitchFamily="18" charset="0"/>
                </a:rPr>
                <a:t>Quotes</a:t>
              </a:r>
            </a:p>
          </p:txBody>
        </p:sp>
        <p:sp>
          <p:nvSpPr>
            <p:cNvPr id="8" name="Rechthoek 7">
              <a:extLst>
                <a:ext uri="{FF2B5EF4-FFF2-40B4-BE49-F238E27FC236}">
                  <a16:creationId xmlns:a16="http://schemas.microsoft.com/office/drawing/2014/main" id="{90559E88-1C87-879B-ECB9-9224D47D28B0}"/>
                </a:ext>
              </a:extLst>
            </p:cNvPr>
            <p:cNvSpPr>
              <a:spLocks noChangeArrowheads="1"/>
            </p:cNvSpPr>
            <p:nvPr userDrawn="1"/>
          </p:nvSpPr>
          <p:spPr bwMode="auto">
            <a:xfrm>
              <a:off x="-3420080" y="1434"/>
              <a:ext cx="3177298" cy="1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Hoe werken tekstniveaus?</a:t>
              </a:r>
            </a:p>
          </p:txBody>
        </p:sp>
        <p:sp>
          <p:nvSpPr>
            <p:cNvPr id="9" name="Ovaal 8">
              <a:extLst>
                <a:ext uri="{FF2B5EF4-FFF2-40B4-BE49-F238E27FC236}">
                  <a16:creationId xmlns:a16="http://schemas.microsoft.com/office/drawing/2014/main" id="{91E6ECC0-2AC3-7063-0446-B9648BF4DC77}"/>
                </a:ext>
              </a:extLst>
            </p:cNvPr>
            <p:cNvSpPr>
              <a:spLocks noChangeArrowheads="1"/>
            </p:cNvSpPr>
            <p:nvPr userDrawn="1"/>
          </p:nvSpPr>
          <p:spPr bwMode="auto">
            <a:xfrm>
              <a:off x="-3275586" y="1930154"/>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tx2"/>
                  </a:solidFill>
                </a:rPr>
                <a:t>1</a:t>
              </a:r>
            </a:p>
          </p:txBody>
        </p:sp>
        <p:cxnSp>
          <p:nvCxnSpPr>
            <p:cNvPr id="10" name="Rechte verbindingslijn 149">
              <a:extLst>
                <a:ext uri="{FF2B5EF4-FFF2-40B4-BE49-F238E27FC236}">
                  <a16:creationId xmlns:a16="http://schemas.microsoft.com/office/drawing/2014/main" id="{5878BF99-0517-17DA-9635-E72A420624D4}"/>
                </a:ext>
              </a:extLst>
            </p:cNvPr>
            <p:cNvCxnSpPr>
              <a:cxnSpLocks/>
            </p:cNvCxnSpPr>
            <p:nvPr userDrawn="1"/>
          </p:nvCxnSpPr>
          <p:spPr bwMode="auto">
            <a:xfrm>
              <a:off x="-3419346" y="243069"/>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nvGrpSpPr>
            <p:cNvPr id="11" name="Groep 89">
              <a:extLst>
                <a:ext uri="{FF2B5EF4-FFF2-40B4-BE49-F238E27FC236}">
                  <a16:creationId xmlns:a16="http://schemas.microsoft.com/office/drawing/2014/main" id="{288442C9-6191-6057-F5D4-03C1B71A49C8}"/>
                </a:ext>
              </a:extLst>
            </p:cNvPr>
            <p:cNvGrpSpPr>
              <a:grpSpLocks/>
            </p:cNvGrpSpPr>
            <p:nvPr userDrawn="1"/>
          </p:nvGrpSpPr>
          <p:grpSpPr bwMode="auto">
            <a:xfrm>
              <a:off x="-3437547" y="349413"/>
              <a:ext cx="2933825" cy="558875"/>
              <a:chOff x="-3419346" y="368233"/>
              <a:chExt cx="3904920" cy="743862"/>
            </a:xfrm>
          </p:grpSpPr>
          <p:sp>
            <p:nvSpPr>
              <p:cNvPr id="31" name="Rechthoek 30">
                <a:extLst>
                  <a:ext uri="{FF2B5EF4-FFF2-40B4-BE49-F238E27FC236}">
                    <a16:creationId xmlns:a16="http://schemas.microsoft.com/office/drawing/2014/main" id="{3D15B57F-B366-024E-F3DB-BDB5741BDD11}"/>
                  </a:ext>
                </a:extLst>
              </p:cNvPr>
              <p:cNvSpPr/>
              <p:nvPr userDrawn="1"/>
            </p:nvSpPr>
            <p:spPr>
              <a:xfrm>
                <a:off x="-3294653" y="367788"/>
                <a:ext cx="433254" cy="245092"/>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nl-NL" sz="800" dirty="0">
                    <a:solidFill>
                      <a:srgbClr val="C00000"/>
                    </a:solidFill>
                    <a:cs typeface="Arial" panose="020B0604020202020204" pitchFamily="34" charset="0"/>
                  </a:rPr>
                  <a:t>Start</a:t>
                </a:r>
              </a:p>
            </p:txBody>
          </p:sp>
          <p:cxnSp>
            <p:nvCxnSpPr>
              <p:cNvPr id="32" name="Rechte verbindingslijn 31">
                <a:extLst>
                  <a:ext uri="{FF2B5EF4-FFF2-40B4-BE49-F238E27FC236}">
                    <a16:creationId xmlns:a16="http://schemas.microsoft.com/office/drawing/2014/main" id="{9B8C416C-0881-AE7C-AAC7-A1EEF7710046}"/>
                  </a:ext>
                </a:extLst>
              </p:cNvPr>
              <p:cNvCxnSpPr>
                <a:cxnSpLocks/>
              </p:cNvCxnSpPr>
              <p:nvPr userDrawn="1"/>
            </p:nvCxnSpPr>
            <p:spPr>
              <a:xfrm>
                <a:off x="-2861399" y="612880"/>
                <a:ext cx="13737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44E3EE9A-2BC4-91EC-64DE-568873495964}"/>
                  </a:ext>
                </a:extLst>
              </p:cNvPr>
              <p:cNvCxnSpPr>
                <a:cxnSpLocks/>
              </p:cNvCxnSpPr>
              <p:nvPr userDrawn="1"/>
            </p:nvCxnSpPr>
            <p:spPr>
              <a:xfrm>
                <a:off x="-3419346" y="612880"/>
                <a:ext cx="13526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A31C4CB2-E150-F800-90F2-243D24764BB9}"/>
                  </a:ext>
                </a:extLst>
              </p:cNvPr>
              <p:cNvSpPr/>
              <p:nvPr userDrawn="1"/>
            </p:nvSpPr>
            <p:spPr>
              <a:xfrm>
                <a:off x="-3288313" y="589639"/>
                <a:ext cx="420574" cy="63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nvGrpSpPr>
              <p:cNvPr id="35" name="Groep 115">
                <a:extLst>
                  <a:ext uri="{FF2B5EF4-FFF2-40B4-BE49-F238E27FC236}">
                    <a16:creationId xmlns:a16="http://schemas.microsoft.com/office/drawing/2014/main" id="{C5AABF75-F303-9F4F-2D17-EC01A3276F3C}"/>
                  </a:ext>
                </a:extLst>
              </p:cNvPr>
              <p:cNvGrpSpPr>
                <a:grpSpLocks/>
              </p:cNvGrpSpPr>
              <p:nvPr userDrawn="1"/>
            </p:nvGrpSpPr>
            <p:grpSpPr bwMode="auto">
              <a:xfrm>
                <a:off x="-3002834" y="720303"/>
                <a:ext cx="182598" cy="143759"/>
                <a:chOff x="-3310843" y="700986"/>
                <a:chExt cx="182598" cy="143759"/>
              </a:xfrm>
            </p:grpSpPr>
            <p:grpSp>
              <p:nvGrpSpPr>
                <p:cNvPr id="74" name="Groep 154">
                  <a:extLst>
                    <a:ext uri="{FF2B5EF4-FFF2-40B4-BE49-F238E27FC236}">
                      <a16:creationId xmlns:a16="http://schemas.microsoft.com/office/drawing/2014/main" id="{F6AF41C2-64E0-5E30-632C-6533C1BE1399}"/>
                    </a:ext>
                  </a:extLst>
                </p:cNvPr>
                <p:cNvGrpSpPr>
                  <a:grpSpLocks/>
                </p:cNvGrpSpPr>
                <p:nvPr userDrawn="1"/>
              </p:nvGrpSpPr>
              <p:grpSpPr bwMode="auto">
                <a:xfrm>
                  <a:off x="-3310843" y="700986"/>
                  <a:ext cx="182598" cy="143759"/>
                  <a:chOff x="-3310843" y="700986"/>
                  <a:chExt cx="182598" cy="143759"/>
                </a:xfrm>
              </p:grpSpPr>
              <p:cxnSp>
                <p:nvCxnSpPr>
                  <p:cNvPr id="78" name="Rechte verbindingslijn 244">
                    <a:extLst>
                      <a:ext uri="{FF2B5EF4-FFF2-40B4-BE49-F238E27FC236}">
                        <a16:creationId xmlns:a16="http://schemas.microsoft.com/office/drawing/2014/main" id="{B11DDAB8-9CF3-71CB-6820-B58A236D2C03}"/>
                      </a:ext>
                    </a:extLst>
                  </p:cNvPr>
                  <p:cNvCxnSpPr>
                    <a:cxnSpLocks noChangeShapeType="1"/>
                  </p:cNvCxnSpPr>
                  <p:nvPr userDrawn="1"/>
                </p:nvCxnSpPr>
                <p:spPr bwMode="auto">
                  <a:xfrm>
                    <a:off x="-3310843"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79" name="Rechte verbindingslijn 245">
                    <a:extLst>
                      <a:ext uri="{FF2B5EF4-FFF2-40B4-BE49-F238E27FC236}">
                        <a16:creationId xmlns:a16="http://schemas.microsoft.com/office/drawing/2014/main" id="{8F181040-1F88-0914-AF4D-516FB31449B4}"/>
                      </a:ext>
                    </a:extLst>
                  </p:cNvPr>
                  <p:cNvCxnSpPr>
                    <a:cxnSpLocks noChangeShapeType="1"/>
                  </p:cNvCxnSpPr>
                  <p:nvPr userDrawn="1"/>
                </p:nvCxnSpPr>
                <p:spPr bwMode="auto">
                  <a:xfrm>
                    <a:off x="-3310843"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80" name="Rechte verbindingslijn 246">
                    <a:extLst>
                      <a:ext uri="{FF2B5EF4-FFF2-40B4-BE49-F238E27FC236}">
                        <a16:creationId xmlns:a16="http://schemas.microsoft.com/office/drawing/2014/main" id="{2284B54C-6114-6FB6-A15D-1815E48EE3B2}"/>
                      </a:ext>
                    </a:extLst>
                  </p:cNvPr>
                  <p:cNvCxnSpPr>
                    <a:cxnSpLocks noChangeShapeType="1"/>
                  </p:cNvCxnSpPr>
                  <p:nvPr userDrawn="1"/>
                </p:nvCxnSpPr>
                <p:spPr bwMode="auto">
                  <a:xfrm>
                    <a:off x="-3213196"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81" name="Rechte verbindingslijn 247">
                    <a:extLst>
                      <a:ext uri="{FF2B5EF4-FFF2-40B4-BE49-F238E27FC236}">
                        <a16:creationId xmlns:a16="http://schemas.microsoft.com/office/drawing/2014/main" id="{D131E03E-E721-936C-7359-52621F8B74E6}"/>
                      </a:ext>
                    </a:extLst>
                  </p:cNvPr>
                  <p:cNvCxnSpPr>
                    <a:cxnSpLocks noChangeShapeType="1"/>
                  </p:cNvCxnSpPr>
                  <p:nvPr userDrawn="1"/>
                </p:nvCxnSpPr>
                <p:spPr bwMode="auto">
                  <a:xfrm>
                    <a:off x="-3213196"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83" name="Rechte verbindingslijn 248">
                    <a:extLst>
                      <a:ext uri="{FF2B5EF4-FFF2-40B4-BE49-F238E27FC236}">
                        <a16:creationId xmlns:a16="http://schemas.microsoft.com/office/drawing/2014/main" id="{333D69B6-F379-44C5-D6A9-BA32C45165C2}"/>
                      </a:ext>
                    </a:extLst>
                  </p:cNvPr>
                  <p:cNvCxnSpPr>
                    <a:cxnSpLocks noChangeShapeType="1"/>
                  </p:cNvCxnSpPr>
                  <p:nvPr userDrawn="1"/>
                </p:nvCxnSpPr>
                <p:spPr bwMode="auto">
                  <a:xfrm>
                    <a:off x="-3213196"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75" name="Groep 155">
                  <a:extLst>
                    <a:ext uri="{FF2B5EF4-FFF2-40B4-BE49-F238E27FC236}">
                      <a16:creationId xmlns:a16="http://schemas.microsoft.com/office/drawing/2014/main" id="{D72FFB4B-B462-1AD9-3D5B-CCE062F8275F}"/>
                    </a:ext>
                  </a:extLst>
                </p:cNvPr>
                <p:cNvGrpSpPr>
                  <a:grpSpLocks/>
                </p:cNvGrpSpPr>
                <p:nvPr userDrawn="1"/>
              </p:nvGrpSpPr>
              <p:grpSpPr bwMode="auto">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7786A430-6A15-B0F3-708C-B30AB273FCE9}"/>
                      </a:ext>
                    </a:extLst>
                  </p:cNvPr>
                  <p:cNvSpPr/>
                  <p:nvPr userDrawn="1"/>
                </p:nvSpPr>
                <p:spPr>
                  <a:xfrm>
                    <a:off x="-2049392" y="1435286"/>
                    <a:ext cx="116064" cy="48661"/>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77" name="Pijl: punthaak 157">
                    <a:extLst>
                      <a:ext uri="{FF2B5EF4-FFF2-40B4-BE49-F238E27FC236}">
                        <a16:creationId xmlns:a16="http://schemas.microsoft.com/office/drawing/2014/main" id="{91FABFC9-5E89-21C0-169D-813643C38DAD}"/>
                      </a:ext>
                    </a:extLst>
                  </p:cNvPr>
                  <p:cNvSpPr/>
                  <p:nvPr userDrawn="1"/>
                </p:nvSpPr>
                <p:spPr>
                  <a:xfrm flipH="1">
                    <a:off x="-2090578" y="1394113"/>
                    <a:ext cx="127298" cy="131005"/>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nvGrpSpPr>
              <p:cNvPr id="36" name="Groep 116">
                <a:extLst>
                  <a:ext uri="{FF2B5EF4-FFF2-40B4-BE49-F238E27FC236}">
                    <a16:creationId xmlns:a16="http://schemas.microsoft.com/office/drawing/2014/main" id="{AC3BEA80-913B-01FA-AA12-88ACBD995DC4}"/>
                  </a:ext>
                </a:extLst>
              </p:cNvPr>
              <p:cNvGrpSpPr>
                <a:grpSpLocks/>
              </p:cNvGrpSpPr>
              <p:nvPr userDrawn="1"/>
            </p:nvGrpSpPr>
            <p:grpSpPr bwMode="auto">
              <a:xfrm>
                <a:off x="-3326107" y="720303"/>
                <a:ext cx="182598" cy="143759"/>
                <a:chOff x="-3634116" y="700986"/>
                <a:chExt cx="182598" cy="143759"/>
              </a:xfrm>
            </p:grpSpPr>
            <p:grpSp>
              <p:nvGrpSpPr>
                <p:cNvPr id="65" name="Groep 145">
                  <a:extLst>
                    <a:ext uri="{FF2B5EF4-FFF2-40B4-BE49-F238E27FC236}">
                      <a16:creationId xmlns:a16="http://schemas.microsoft.com/office/drawing/2014/main" id="{35B08E59-6985-97B3-1592-673887E17F0A}"/>
                    </a:ext>
                  </a:extLst>
                </p:cNvPr>
                <p:cNvGrpSpPr>
                  <a:grpSpLocks/>
                </p:cNvGrpSpPr>
                <p:nvPr userDrawn="1"/>
              </p:nvGrpSpPr>
              <p:grpSpPr bwMode="auto">
                <a:xfrm>
                  <a:off x="-3634116" y="700986"/>
                  <a:ext cx="182598" cy="143759"/>
                  <a:chOff x="-3634116" y="700986"/>
                  <a:chExt cx="182598" cy="143759"/>
                </a:xfrm>
              </p:grpSpPr>
              <p:cxnSp>
                <p:nvCxnSpPr>
                  <p:cNvPr id="69" name="Rechte verbindingslijn 235">
                    <a:extLst>
                      <a:ext uri="{FF2B5EF4-FFF2-40B4-BE49-F238E27FC236}">
                        <a16:creationId xmlns:a16="http://schemas.microsoft.com/office/drawing/2014/main" id="{D677F7B7-DBC0-14FE-8668-4F4E75D230F0}"/>
                      </a:ext>
                    </a:extLst>
                  </p:cNvPr>
                  <p:cNvCxnSpPr>
                    <a:cxnSpLocks noChangeShapeType="1"/>
                  </p:cNvCxnSpPr>
                  <p:nvPr userDrawn="1"/>
                </p:nvCxnSpPr>
                <p:spPr bwMode="auto">
                  <a:xfrm>
                    <a:off x="-3634116"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70" name="Rechte verbindingslijn 236">
                    <a:extLst>
                      <a:ext uri="{FF2B5EF4-FFF2-40B4-BE49-F238E27FC236}">
                        <a16:creationId xmlns:a16="http://schemas.microsoft.com/office/drawing/2014/main" id="{DE3A5801-A6BF-9503-45C4-9B7B89614592}"/>
                      </a:ext>
                    </a:extLst>
                  </p:cNvPr>
                  <p:cNvCxnSpPr>
                    <a:cxnSpLocks noChangeShapeType="1"/>
                  </p:cNvCxnSpPr>
                  <p:nvPr userDrawn="1"/>
                </p:nvCxnSpPr>
                <p:spPr bwMode="auto">
                  <a:xfrm>
                    <a:off x="-3634116"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71" name="Rechte verbindingslijn 237">
                    <a:extLst>
                      <a:ext uri="{FF2B5EF4-FFF2-40B4-BE49-F238E27FC236}">
                        <a16:creationId xmlns:a16="http://schemas.microsoft.com/office/drawing/2014/main" id="{3C49F6FB-0A85-8FA9-C1E8-7CE32A75140D}"/>
                      </a:ext>
                    </a:extLst>
                  </p:cNvPr>
                  <p:cNvCxnSpPr>
                    <a:cxnSpLocks noChangeShapeType="1"/>
                  </p:cNvCxnSpPr>
                  <p:nvPr userDrawn="1"/>
                </p:nvCxnSpPr>
                <p:spPr bwMode="auto">
                  <a:xfrm>
                    <a:off x="-3536469"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72" name="Rechte verbindingslijn 238">
                    <a:extLst>
                      <a:ext uri="{FF2B5EF4-FFF2-40B4-BE49-F238E27FC236}">
                        <a16:creationId xmlns:a16="http://schemas.microsoft.com/office/drawing/2014/main" id="{CCC30966-679C-BF0D-0F04-5DCCA776DB28}"/>
                      </a:ext>
                    </a:extLst>
                  </p:cNvPr>
                  <p:cNvCxnSpPr>
                    <a:cxnSpLocks noChangeShapeType="1"/>
                  </p:cNvCxnSpPr>
                  <p:nvPr userDrawn="1"/>
                </p:nvCxnSpPr>
                <p:spPr bwMode="auto">
                  <a:xfrm>
                    <a:off x="-3536469"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73" name="Rechte verbindingslijn 239">
                    <a:extLst>
                      <a:ext uri="{FF2B5EF4-FFF2-40B4-BE49-F238E27FC236}">
                        <a16:creationId xmlns:a16="http://schemas.microsoft.com/office/drawing/2014/main" id="{D3D73F3E-E4CF-DA9A-A379-200A28A07B0F}"/>
                      </a:ext>
                    </a:extLst>
                  </p:cNvPr>
                  <p:cNvCxnSpPr>
                    <a:cxnSpLocks noChangeShapeType="1"/>
                  </p:cNvCxnSpPr>
                  <p:nvPr userDrawn="1"/>
                </p:nvCxnSpPr>
                <p:spPr bwMode="auto">
                  <a:xfrm>
                    <a:off x="-3536469"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66" name="Groep 146">
                  <a:extLst>
                    <a:ext uri="{FF2B5EF4-FFF2-40B4-BE49-F238E27FC236}">
                      <a16:creationId xmlns:a16="http://schemas.microsoft.com/office/drawing/2014/main" id="{044B2BFE-5D7C-96A4-A0BC-29368086F13C}"/>
                    </a:ext>
                  </a:extLst>
                </p:cNvPr>
                <p:cNvGrpSpPr>
                  <a:grpSpLocks/>
                </p:cNvGrpSpPr>
                <p:nvPr userDrawn="1"/>
              </p:nvGrpSpPr>
              <p:grpSpPr bwMode="auto">
                <a:xfrm>
                  <a:off x="-3634047" y="735854"/>
                  <a:ext cx="88801" cy="72568"/>
                  <a:chOff x="-2091059" y="1395403"/>
                  <a:chExt cx="157316" cy="128558"/>
                </a:xfrm>
              </p:grpSpPr>
              <p:sp>
                <p:nvSpPr>
                  <p:cNvPr id="67" name="Rechthoek 66">
                    <a:extLst>
                      <a:ext uri="{FF2B5EF4-FFF2-40B4-BE49-F238E27FC236}">
                        <a16:creationId xmlns:a16="http://schemas.microsoft.com/office/drawing/2014/main" id="{FBA7EC85-9F3E-2F89-B280-1EC501623521}"/>
                      </a:ext>
                    </a:extLst>
                  </p:cNvPr>
                  <p:cNvSpPr/>
                  <p:nvPr userDrawn="1"/>
                </p:nvSpPr>
                <p:spPr>
                  <a:xfrm>
                    <a:off x="-2050435" y="1435286"/>
                    <a:ext cx="116064" cy="48661"/>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68" name="Pijl: punthaak 148">
                    <a:extLst>
                      <a:ext uri="{FF2B5EF4-FFF2-40B4-BE49-F238E27FC236}">
                        <a16:creationId xmlns:a16="http://schemas.microsoft.com/office/drawing/2014/main" id="{FDA96A87-0B64-8BE8-B7A1-305BE6BD3BA3}"/>
                      </a:ext>
                    </a:extLst>
                  </p:cNvPr>
                  <p:cNvSpPr/>
                  <p:nvPr userDrawn="1"/>
                </p:nvSpPr>
                <p:spPr>
                  <a:xfrm flipH="1">
                    <a:off x="-2091620" y="1394113"/>
                    <a:ext cx="127298" cy="131005"/>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cxnSp>
            <p:nvCxnSpPr>
              <p:cNvPr id="37" name="Rechte verbindingslijn 203">
                <a:extLst>
                  <a:ext uri="{FF2B5EF4-FFF2-40B4-BE49-F238E27FC236}">
                    <a16:creationId xmlns:a16="http://schemas.microsoft.com/office/drawing/2014/main" id="{B2489C4D-11B1-60E6-A621-20C1F41C7176}"/>
                  </a:ext>
                </a:extLst>
              </p:cNvPr>
              <p:cNvCxnSpPr>
                <a:cxnSpLocks/>
              </p:cNvCxnSpPr>
              <p:nvPr userDrawn="1"/>
            </p:nvCxnSpPr>
            <p:spPr bwMode="auto">
              <a:xfrm flipV="1">
                <a:off x="-3136454" y="523622"/>
                <a:ext cx="720437" cy="188422"/>
              </a:xfrm>
              <a:prstGeom prst="line">
                <a:avLst/>
              </a:prstGeom>
              <a:noFill/>
              <a:ln w="19050" cap="rnd" algn="ctr">
                <a:solidFill>
                  <a:schemeClr val="accent1"/>
                </a:solidFill>
                <a:round/>
                <a:headEnd type="oval" w="med" len="med"/>
                <a:tailEnd/>
              </a:ln>
              <a:extLst>
                <a:ext uri="{909E8E84-426E-40DD-AFC4-6F175D3DCCD1}">
                  <a14:hiddenFill xmlns:a14="http://schemas.microsoft.com/office/drawing/2010/main">
                    <a:noFill/>
                  </a14:hiddenFill>
                </a:ext>
              </a:extLst>
            </p:spPr>
          </p:cxnSp>
          <p:cxnSp>
            <p:nvCxnSpPr>
              <p:cNvPr id="38" name="Rechte verbindingslijn 204">
                <a:extLst>
                  <a:ext uri="{FF2B5EF4-FFF2-40B4-BE49-F238E27FC236}">
                    <a16:creationId xmlns:a16="http://schemas.microsoft.com/office/drawing/2014/main" id="{D415B8E9-DB8D-AA12-5010-71EC7BA5B4F7}"/>
                  </a:ext>
                </a:extLst>
              </p:cNvPr>
              <p:cNvCxnSpPr>
                <a:cxnSpLocks/>
              </p:cNvCxnSpPr>
              <p:nvPr userDrawn="1"/>
            </p:nvCxnSpPr>
            <p:spPr bwMode="auto">
              <a:xfrm>
                <a:off x="-2820570" y="712044"/>
                <a:ext cx="399011" cy="238298"/>
              </a:xfrm>
              <a:prstGeom prst="line">
                <a:avLst/>
              </a:prstGeom>
              <a:noFill/>
              <a:ln w="19050" cap="rnd" algn="ctr">
                <a:solidFill>
                  <a:schemeClr val="accent1"/>
                </a:solidFill>
                <a:round/>
                <a:headEnd type="oval" w="med" len="med"/>
                <a:tailEnd/>
              </a:ln>
              <a:extLst>
                <a:ext uri="{909E8E84-426E-40DD-AFC4-6F175D3DCCD1}">
                  <a14:hiddenFill xmlns:a14="http://schemas.microsoft.com/office/drawing/2010/main">
                    <a:noFill/>
                  </a14:hiddenFill>
                </a:ext>
              </a:extLst>
            </p:spPr>
          </p:cxnSp>
          <p:grpSp>
            <p:nvGrpSpPr>
              <p:cNvPr id="39" name="Groep 119">
                <a:extLst>
                  <a:ext uri="{FF2B5EF4-FFF2-40B4-BE49-F238E27FC236}">
                    <a16:creationId xmlns:a16="http://schemas.microsoft.com/office/drawing/2014/main" id="{CBC2FE59-B788-A092-5D95-8C02725D78D9}"/>
                  </a:ext>
                </a:extLst>
              </p:cNvPr>
              <p:cNvGrpSpPr>
                <a:grpSpLocks/>
              </p:cNvGrpSpPr>
              <p:nvPr userDrawn="1"/>
            </p:nvGrpSpPr>
            <p:grpSpPr bwMode="auto">
              <a:xfrm>
                <a:off x="-2425037" y="370226"/>
                <a:ext cx="357690" cy="330595"/>
                <a:chOff x="-2721817" y="347336"/>
                <a:chExt cx="432805" cy="400021"/>
              </a:xfrm>
            </p:grpSpPr>
            <p:sp>
              <p:nvSpPr>
                <p:cNvPr id="54" name="Rechthoek 53">
                  <a:extLst>
                    <a:ext uri="{FF2B5EF4-FFF2-40B4-BE49-F238E27FC236}">
                      <a16:creationId xmlns:a16="http://schemas.microsoft.com/office/drawing/2014/main" id="{D30C0544-AF56-80D7-3B16-D5806DA7ECB3}"/>
                    </a:ext>
                  </a:extLst>
                </p:cNvPr>
                <p:cNvSpPr/>
                <p:nvPr userDrawn="1"/>
              </p:nvSpPr>
              <p:spPr>
                <a:xfrm>
                  <a:off x="-2669317" y="346945"/>
                  <a:ext cx="381030" cy="337467"/>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nl-NL" sz="1050">
                    <a:solidFill>
                      <a:srgbClr val="FF0000"/>
                    </a:solidFill>
                    <a:cs typeface="Arial" panose="020B0604020202020204" pitchFamily="34" charset="0"/>
                  </a:endParaRPr>
                </a:p>
              </p:txBody>
            </p:sp>
            <p:grpSp>
              <p:nvGrpSpPr>
                <p:cNvPr id="55" name="Groep 135">
                  <a:extLst>
                    <a:ext uri="{FF2B5EF4-FFF2-40B4-BE49-F238E27FC236}">
                      <a16:creationId xmlns:a16="http://schemas.microsoft.com/office/drawing/2014/main" id="{A54A8434-3D3B-A28F-0455-C07D0FD5DC56}"/>
                    </a:ext>
                  </a:extLst>
                </p:cNvPr>
                <p:cNvGrpSpPr>
                  <a:grpSpLocks/>
                </p:cNvGrpSpPr>
                <p:nvPr userDrawn="1"/>
              </p:nvGrpSpPr>
              <p:grpSpPr bwMode="auto">
                <a:xfrm>
                  <a:off x="-2652453" y="431583"/>
                  <a:ext cx="294076" cy="231526"/>
                  <a:chOff x="-3634116" y="700986"/>
                  <a:chExt cx="182598" cy="143759"/>
                </a:xfrm>
              </p:grpSpPr>
              <p:grpSp>
                <p:nvGrpSpPr>
                  <p:cNvPr id="56" name="Groep 136">
                    <a:extLst>
                      <a:ext uri="{FF2B5EF4-FFF2-40B4-BE49-F238E27FC236}">
                        <a16:creationId xmlns:a16="http://schemas.microsoft.com/office/drawing/2014/main" id="{D04F69AC-3529-5A31-0FD6-81BBF4E2308E}"/>
                      </a:ext>
                    </a:extLst>
                  </p:cNvPr>
                  <p:cNvGrpSpPr>
                    <a:grpSpLocks/>
                  </p:cNvGrpSpPr>
                  <p:nvPr userDrawn="1"/>
                </p:nvGrpSpPr>
                <p:grpSpPr bwMode="auto">
                  <a:xfrm>
                    <a:off x="-3634116" y="700986"/>
                    <a:ext cx="182598" cy="143759"/>
                    <a:chOff x="-3634116" y="700986"/>
                    <a:chExt cx="182598" cy="143759"/>
                  </a:xfrm>
                </p:grpSpPr>
                <p:cxnSp>
                  <p:nvCxnSpPr>
                    <p:cNvPr id="60" name="Rechte verbindingslijn 226">
                      <a:extLst>
                        <a:ext uri="{FF2B5EF4-FFF2-40B4-BE49-F238E27FC236}">
                          <a16:creationId xmlns:a16="http://schemas.microsoft.com/office/drawing/2014/main" id="{01531630-2A69-1C84-9E35-5CB5AE5CA74B}"/>
                        </a:ext>
                      </a:extLst>
                    </p:cNvPr>
                    <p:cNvCxnSpPr>
                      <a:cxnSpLocks noChangeShapeType="1"/>
                    </p:cNvCxnSpPr>
                    <p:nvPr userDrawn="1"/>
                  </p:nvCxnSpPr>
                  <p:spPr bwMode="auto">
                    <a:xfrm>
                      <a:off x="-3634116"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61" name="Rechte verbindingslijn 227">
                      <a:extLst>
                        <a:ext uri="{FF2B5EF4-FFF2-40B4-BE49-F238E27FC236}">
                          <a16:creationId xmlns:a16="http://schemas.microsoft.com/office/drawing/2014/main" id="{32001892-A99A-666E-158E-93AC56321CE1}"/>
                        </a:ext>
                      </a:extLst>
                    </p:cNvPr>
                    <p:cNvCxnSpPr>
                      <a:cxnSpLocks noChangeShapeType="1"/>
                    </p:cNvCxnSpPr>
                    <p:nvPr userDrawn="1"/>
                  </p:nvCxnSpPr>
                  <p:spPr bwMode="auto">
                    <a:xfrm>
                      <a:off x="-3634116"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62" name="Rechte verbindingslijn 228">
                      <a:extLst>
                        <a:ext uri="{FF2B5EF4-FFF2-40B4-BE49-F238E27FC236}">
                          <a16:creationId xmlns:a16="http://schemas.microsoft.com/office/drawing/2014/main" id="{A28E458B-643F-F0C8-F555-2B8E9C3259A4}"/>
                        </a:ext>
                      </a:extLst>
                    </p:cNvPr>
                    <p:cNvCxnSpPr>
                      <a:cxnSpLocks noChangeShapeType="1"/>
                    </p:cNvCxnSpPr>
                    <p:nvPr userDrawn="1"/>
                  </p:nvCxnSpPr>
                  <p:spPr bwMode="auto">
                    <a:xfrm>
                      <a:off x="-3536469"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63" name="Rechte verbindingslijn 229">
                      <a:extLst>
                        <a:ext uri="{FF2B5EF4-FFF2-40B4-BE49-F238E27FC236}">
                          <a16:creationId xmlns:a16="http://schemas.microsoft.com/office/drawing/2014/main" id="{DA8EF170-2918-B52E-092E-B321D30EDD5D}"/>
                        </a:ext>
                      </a:extLst>
                    </p:cNvPr>
                    <p:cNvCxnSpPr>
                      <a:cxnSpLocks noChangeShapeType="1"/>
                    </p:cNvCxnSpPr>
                    <p:nvPr userDrawn="1"/>
                  </p:nvCxnSpPr>
                  <p:spPr bwMode="auto">
                    <a:xfrm>
                      <a:off x="-3536469"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64" name="Rechte verbindingslijn 230">
                      <a:extLst>
                        <a:ext uri="{FF2B5EF4-FFF2-40B4-BE49-F238E27FC236}">
                          <a16:creationId xmlns:a16="http://schemas.microsoft.com/office/drawing/2014/main" id="{DF83B25B-93C5-4AB2-8CCE-E7E1DF16FF6B}"/>
                        </a:ext>
                      </a:extLst>
                    </p:cNvPr>
                    <p:cNvCxnSpPr>
                      <a:cxnSpLocks noChangeShapeType="1"/>
                    </p:cNvCxnSpPr>
                    <p:nvPr userDrawn="1"/>
                  </p:nvCxnSpPr>
                  <p:spPr bwMode="auto">
                    <a:xfrm>
                      <a:off x="-3536469"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57" name="Groep 137">
                    <a:extLst>
                      <a:ext uri="{FF2B5EF4-FFF2-40B4-BE49-F238E27FC236}">
                        <a16:creationId xmlns:a16="http://schemas.microsoft.com/office/drawing/2014/main" id="{8D4406FB-CE82-7030-B9A0-74D4498DE575}"/>
                      </a:ext>
                    </a:extLst>
                  </p:cNvPr>
                  <p:cNvGrpSpPr>
                    <a:grpSpLocks/>
                  </p:cNvGrpSpPr>
                  <p:nvPr userDrawn="1"/>
                </p:nvGrpSpPr>
                <p:grpSpPr bwMode="auto">
                  <a:xfrm>
                    <a:off x="-3634047" y="735854"/>
                    <a:ext cx="88801" cy="72568"/>
                    <a:chOff x="-2091059" y="1395403"/>
                    <a:chExt cx="157316" cy="128558"/>
                  </a:xfrm>
                </p:grpSpPr>
                <p:sp>
                  <p:nvSpPr>
                    <p:cNvPr id="58" name="Rechthoek 57">
                      <a:extLst>
                        <a:ext uri="{FF2B5EF4-FFF2-40B4-BE49-F238E27FC236}">
                          <a16:creationId xmlns:a16="http://schemas.microsoft.com/office/drawing/2014/main" id="{936DDED0-C159-5447-7B6E-A57752DC542A}"/>
                        </a:ext>
                      </a:extLst>
                    </p:cNvPr>
                    <p:cNvSpPr/>
                    <p:nvPr userDrawn="1"/>
                  </p:nvSpPr>
                  <p:spPr>
                    <a:xfrm>
                      <a:off x="-2050660" y="1434572"/>
                      <a:ext cx="118145" cy="36559"/>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59" name="Pijl: punthaak 139">
                      <a:extLst>
                        <a:ext uri="{FF2B5EF4-FFF2-40B4-BE49-F238E27FC236}">
                          <a16:creationId xmlns:a16="http://schemas.microsoft.com/office/drawing/2014/main" id="{EEFEF70C-DEC5-7BBD-7977-5F7F681920B5}"/>
                        </a:ext>
                      </a:extLst>
                    </p:cNvPr>
                    <p:cNvSpPr/>
                    <p:nvPr userDrawn="1"/>
                  </p:nvSpPr>
                  <p:spPr>
                    <a:xfrm flipH="1">
                      <a:off x="-2090042" y="1395201"/>
                      <a:ext cx="129397" cy="75930"/>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grpSp>
            <p:nvGrpSpPr>
              <p:cNvPr id="40" name="Groep 120">
                <a:extLst>
                  <a:ext uri="{FF2B5EF4-FFF2-40B4-BE49-F238E27FC236}">
                    <a16:creationId xmlns:a16="http://schemas.microsoft.com/office/drawing/2014/main" id="{D9BA119E-1428-6EB1-F4DB-B6860E250CF6}"/>
                  </a:ext>
                </a:extLst>
              </p:cNvPr>
              <p:cNvGrpSpPr>
                <a:grpSpLocks/>
              </p:cNvGrpSpPr>
              <p:nvPr userDrawn="1"/>
            </p:nvGrpSpPr>
            <p:grpSpPr bwMode="auto">
              <a:xfrm>
                <a:off x="-2425037" y="781500"/>
                <a:ext cx="357690" cy="330595"/>
                <a:chOff x="-2721817" y="782525"/>
                <a:chExt cx="432805" cy="400021"/>
              </a:xfrm>
            </p:grpSpPr>
            <p:sp>
              <p:nvSpPr>
                <p:cNvPr id="43" name="Rechthoek 42">
                  <a:extLst>
                    <a:ext uri="{FF2B5EF4-FFF2-40B4-BE49-F238E27FC236}">
                      <a16:creationId xmlns:a16="http://schemas.microsoft.com/office/drawing/2014/main" id="{B89BA55C-04D5-D3CB-19BC-925E6118F437}"/>
                    </a:ext>
                  </a:extLst>
                </p:cNvPr>
                <p:cNvSpPr/>
                <p:nvPr userDrawn="1"/>
              </p:nvSpPr>
              <p:spPr>
                <a:xfrm>
                  <a:off x="-2669317" y="783019"/>
                  <a:ext cx="381030" cy="39882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nl-NL" sz="1050">
                    <a:solidFill>
                      <a:srgbClr val="FF0000"/>
                    </a:solidFill>
                    <a:cs typeface="Arial" panose="020B0604020202020204" pitchFamily="34" charset="0"/>
                  </a:endParaRPr>
                </a:p>
              </p:txBody>
            </p:sp>
            <p:grpSp>
              <p:nvGrpSpPr>
                <p:cNvPr id="44" name="Groep 124">
                  <a:extLst>
                    <a:ext uri="{FF2B5EF4-FFF2-40B4-BE49-F238E27FC236}">
                      <a16:creationId xmlns:a16="http://schemas.microsoft.com/office/drawing/2014/main" id="{127B78D0-B104-D14C-1F88-51588BC7064B}"/>
                    </a:ext>
                  </a:extLst>
                </p:cNvPr>
                <p:cNvGrpSpPr>
                  <a:grpSpLocks/>
                </p:cNvGrpSpPr>
                <p:nvPr userDrawn="1"/>
              </p:nvGrpSpPr>
              <p:grpSpPr bwMode="auto">
                <a:xfrm>
                  <a:off x="-2652453" y="866772"/>
                  <a:ext cx="294076" cy="231526"/>
                  <a:chOff x="-3310843" y="700986"/>
                  <a:chExt cx="182598" cy="143759"/>
                </a:xfrm>
              </p:grpSpPr>
              <p:grpSp>
                <p:nvGrpSpPr>
                  <p:cNvPr id="45" name="Groep 125">
                    <a:extLst>
                      <a:ext uri="{FF2B5EF4-FFF2-40B4-BE49-F238E27FC236}">
                        <a16:creationId xmlns:a16="http://schemas.microsoft.com/office/drawing/2014/main" id="{984B0917-550F-7B74-44C2-573F58DE72E5}"/>
                      </a:ext>
                    </a:extLst>
                  </p:cNvPr>
                  <p:cNvGrpSpPr>
                    <a:grpSpLocks/>
                  </p:cNvGrpSpPr>
                  <p:nvPr userDrawn="1"/>
                </p:nvGrpSpPr>
                <p:grpSpPr bwMode="auto">
                  <a:xfrm>
                    <a:off x="-3310843" y="700986"/>
                    <a:ext cx="182598" cy="143759"/>
                    <a:chOff x="-3310843" y="700986"/>
                    <a:chExt cx="182598" cy="143759"/>
                  </a:xfrm>
                </p:grpSpPr>
                <p:cxnSp>
                  <p:nvCxnSpPr>
                    <p:cNvPr id="49" name="Rechte verbindingslijn 215">
                      <a:extLst>
                        <a:ext uri="{FF2B5EF4-FFF2-40B4-BE49-F238E27FC236}">
                          <a16:creationId xmlns:a16="http://schemas.microsoft.com/office/drawing/2014/main" id="{065A4FA0-8B4C-991C-6DC6-190E509CFB2A}"/>
                        </a:ext>
                      </a:extLst>
                    </p:cNvPr>
                    <p:cNvCxnSpPr>
                      <a:cxnSpLocks noChangeShapeType="1"/>
                    </p:cNvCxnSpPr>
                    <p:nvPr userDrawn="1"/>
                  </p:nvCxnSpPr>
                  <p:spPr bwMode="auto">
                    <a:xfrm>
                      <a:off x="-3310843"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50" name="Rechte verbindingslijn 216">
                      <a:extLst>
                        <a:ext uri="{FF2B5EF4-FFF2-40B4-BE49-F238E27FC236}">
                          <a16:creationId xmlns:a16="http://schemas.microsoft.com/office/drawing/2014/main" id="{958FFE60-1C8E-9AA5-539C-BF2462287D8D}"/>
                        </a:ext>
                      </a:extLst>
                    </p:cNvPr>
                    <p:cNvCxnSpPr>
                      <a:cxnSpLocks noChangeShapeType="1"/>
                    </p:cNvCxnSpPr>
                    <p:nvPr userDrawn="1"/>
                  </p:nvCxnSpPr>
                  <p:spPr bwMode="auto">
                    <a:xfrm>
                      <a:off x="-3310843"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51" name="Rechte verbindingslijn 217">
                      <a:extLst>
                        <a:ext uri="{FF2B5EF4-FFF2-40B4-BE49-F238E27FC236}">
                          <a16:creationId xmlns:a16="http://schemas.microsoft.com/office/drawing/2014/main" id="{3A30CCA7-516D-86EA-4E5A-41FCCD85FE05}"/>
                        </a:ext>
                      </a:extLst>
                    </p:cNvPr>
                    <p:cNvCxnSpPr>
                      <a:cxnSpLocks noChangeShapeType="1"/>
                    </p:cNvCxnSpPr>
                    <p:nvPr userDrawn="1"/>
                  </p:nvCxnSpPr>
                  <p:spPr bwMode="auto">
                    <a:xfrm>
                      <a:off x="-3213196"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52" name="Rechte verbindingslijn 218">
                      <a:extLst>
                        <a:ext uri="{FF2B5EF4-FFF2-40B4-BE49-F238E27FC236}">
                          <a16:creationId xmlns:a16="http://schemas.microsoft.com/office/drawing/2014/main" id="{25CF14A4-5C44-F68D-EB5F-6034EC8CE50E}"/>
                        </a:ext>
                      </a:extLst>
                    </p:cNvPr>
                    <p:cNvCxnSpPr>
                      <a:cxnSpLocks noChangeShapeType="1"/>
                    </p:cNvCxnSpPr>
                    <p:nvPr userDrawn="1"/>
                  </p:nvCxnSpPr>
                  <p:spPr bwMode="auto">
                    <a:xfrm>
                      <a:off x="-3213196"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53" name="Rechte verbindingslijn 219">
                      <a:extLst>
                        <a:ext uri="{FF2B5EF4-FFF2-40B4-BE49-F238E27FC236}">
                          <a16:creationId xmlns:a16="http://schemas.microsoft.com/office/drawing/2014/main" id="{FE767EF9-1D4E-6B9B-D924-F33F1F4D3579}"/>
                        </a:ext>
                      </a:extLst>
                    </p:cNvPr>
                    <p:cNvCxnSpPr>
                      <a:cxnSpLocks noChangeShapeType="1"/>
                    </p:cNvCxnSpPr>
                    <p:nvPr userDrawn="1"/>
                  </p:nvCxnSpPr>
                  <p:spPr bwMode="auto">
                    <a:xfrm>
                      <a:off x="-3213196"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46" name="Groep 126">
                    <a:extLst>
                      <a:ext uri="{FF2B5EF4-FFF2-40B4-BE49-F238E27FC236}">
                        <a16:creationId xmlns:a16="http://schemas.microsoft.com/office/drawing/2014/main" id="{23BDF570-1609-AF67-F613-4DA3B282617B}"/>
                      </a:ext>
                    </a:extLst>
                  </p:cNvPr>
                  <p:cNvGrpSpPr>
                    <a:grpSpLocks/>
                  </p:cNvGrpSpPr>
                  <p:nvPr userDrawn="1"/>
                </p:nvGrpSpPr>
                <p:grpSpPr bwMode="auto">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729CD9B5-FBD9-2009-10E2-3B48E4AC2298}"/>
                        </a:ext>
                      </a:extLst>
                    </p:cNvPr>
                    <p:cNvSpPr/>
                    <p:nvPr userDrawn="1"/>
                  </p:nvSpPr>
                  <p:spPr>
                    <a:xfrm>
                      <a:off x="-2052905" y="1435548"/>
                      <a:ext cx="118145" cy="47806"/>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48" name="Pijl: punthaak 128">
                      <a:extLst>
                        <a:ext uri="{FF2B5EF4-FFF2-40B4-BE49-F238E27FC236}">
                          <a16:creationId xmlns:a16="http://schemas.microsoft.com/office/drawing/2014/main" id="{A0A65FE9-56FF-980E-C0EE-1401856D828D}"/>
                        </a:ext>
                      </a:extLst>
                    </p:cNvPr>
                    <p:cNvSpPr/>
                    <p:nvPr userDrawn="1"/>
                  </p:nvSpPr>
                  <p:spPr>
                    <a:xfrm flipH="1">
                      <a:off x="-2092287" y="1396177"/>
                      <a:ext cx="129397" cy="126547"/>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sp>
            <p:nvSpPr>
              <p:cNvPr id="41" name="Rechthoek 207">
                <a:extLst>
                  <a:ext uri="{FF2B5EF4-FFF2-40B4-BE49-F238E27FC236}">
                    <a16:creationId xmlns:a16="http://schemas.microsoft.com/office/drawing/2014/main" id="{4207137E-F9B4-0153-409D-290943A5DFEB}"/>
                  </a:ext>
                </a:extLst>
              </p:cNvPr>
              <p:cNvSpPr>
                <a:spLocks noChangeArrowheads="1"/>
              </p:cNvSpPr>
              <p:nvPr userDrawn="1"/>
            </p:nvSpPr>
            <p:spPr bwMode="auto">
              <a:xfrm>
                <a:off x="-1950508" y="439626"/>
                <a:ext cx="2436790" cy="19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Tekstniveau omhoog</a:t>
                </a:r>
              </a:p>
            </p:txBody>
          </p:sp>
          <p:sp>
            <p:nvSpPr>
              <p:cNvPr id="42" name="Rechthoek 208">
                <a:extLst>
                  <a:ext uri="{FF2B5EF4-FFF2-40B4-BE49-F238E27FC236}">
                    <a16:creationId xmlns:a16="http://schemas.microsoft.com/office/drawing/2014/main" id="{09E01CF9-5846-F22C-1105-486122329EE2}"/>
                  </a:ext>
                </a:extLst>
              </p:cNvPr>
              <p:cNvSpPr>
                <a:spLocks noChangeArrowheads="1"/>
              </p:cNvSpPr>
              <p:nvPr userDrawn="1"/>
            </p:nvSpPr>
            <p:spPr bwMode="auto">
              <a:xfrm>
                <a:off x="-1950508" y="847408"/>
                <a:ext cx="2214880" cy="18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Tekstniveau omlaag</a:t>
                </a:r>
              </a:p>
            </p:txBody>
          </p:sp>
        </p:grpSp>
        <p:cxnSp>
          <p:nvCxnSpPr>
            <p:cNvPr id="12" name="Rechte verbindingslijn 173">
              <a:extLst>
                <a:ext uri="{FF2B5EF4-FFF2-40B4-BE49-F238E27FC236}">
                  <a16:creationId xmlns:a16="http://schemas.microsoft.com/office/drawing/2014/main" id="{85C5543F-2D4B-330B-5DC3-AF6E1899C507}"/>
                </a:ext>
              </a:extLst>
            </p:cNvPr>
            <p:cNvCxnSpPr>
              <a:cxnSpLocks/>
            </p:cNvCxnSpPr>
            <p:nvPr userDrawn="1"/>
          </p:nvCxnSpPr>
          <p:spPr bwMode="auto">
            <a:xfrm>
              <a:off x="-3419346" y="1020931"/>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13" name="Rechthoek 12">
              <a:extLst>
                <a:ext uri="{FF2B5EF4-FFF2-40B4-BE49-F238E27FC236}">
                  <a16:creationId xmlns:a16="http://schemas.microsoft.com/office/drawing/2014/main" id="{28FB193D-0D5A-01F6-3EAE-8219E5A2A1EF}"/>
                </a:ext>
              </a:extLst>
            </p:cNvPr>
            <p:cNvSpPr/>
            <p:nvPr userDrawn="1"/>
          </p:nvSpPr>
          <p:spPr>
            <a:xfrm>
              <a:off x="-2791378" y="1933062"/>
              <a:ext cx="2356364" cy="255963"/>
            </a:xfrm>
            <a:prstGeom prst="rect">
              <a:avLst/>
            </a:prstGeom>
            <a:noFill/>
            <a:ln w="25400" cap="flat" cmpd="sng" algn="ctr">
              <a:noFill/>
              <a:prstDash val="solid"/>
            </a:ln>
            <a:effectLst/>
          </p:spPr>
          <p:txBody>
            <a:bodyPr lIns="0" tIns="0" rIns="0" bIns="0" anchor="ctr"/>
            <a:lstStyle/>
            <a:p>
              <a:pPr marL="361950" indent="-361950" defTabSz="361950" eaLnBrk="1" fontAlgn="auto" hangingPunct="1">
                <a:lnSpc>
                  <a:spcPct val="90000"/>
                </a:lnSpc>
                <a:spcBef>
                  <a:spcPts val="0"/>
                </a:spcBef>
                <a:spcAft>
                  <a:spcPts val="1200"/>
                </a:spcAft>
                <a:buFont typeface="Arial" panose="020B0604020202020204" pitchFamily="34" charset="0"/>
                <a:buChar char="•"/>
                <a:defRPr/>
              </a:pPr>
              <a:r>
                <a:rPr lang="nl-NL" sz="2000" dirty="0">
                  <a:ln w="3175">
                    <a:solidFill>
                      <a:schemeClr val="bg2"/>
                    </a:solidFill>
                    <a:miter lim="800000"/>
                  </a:ln>
                  <a:solidFill>
                    <a:schemeClr val="bg1"/>
                  </a:solidFill>
                  <a:latin typeface="+mn-lt"/>
                  <a:cs typeface="+mn-cs"/>
                </a:rPr>
                <a:t>Bullets</a:t>
              </a:r>
            </a:p>
          </p:txBody>
        </p:sp>
        <p:sp>
          <p:nvSpPr>
            <p:cNvPr id="14" name="Ovaal 180">
              <a:extLst>
                <a:ext uri="{FF2B5EF4-FFF2-40B4-BE49-F238E27FC236}">
                  <a16:creationId xmlns:a16="http://schemas.microsoft.com/office/drawing/2014/main" id="{7DE28D73-3466-46D5-A397-55A09447F4ED}"/>
                </a:ext>
              </a:extLst>
            </p:cNvPr>
            <p:cNvSpPr>
              <a:spLocks noChangeArrowheads="1"/>
            </p:cNvSpPr>
            <p:nvPr userDrawn="1"/>
          </p:nvSpPr>
          <p:spPr bwMode="auto">
            <a:xfrm>
              <a:off x="-3275586" y="2369871"/>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tx2"/>
                  </a:solidFill>
                </a:rPr>
                <a:t>2</a:t>
              </a:r>
            </a:p>
          </p:txBody>
        </p:sp>
        <p:sp>
          <p:nvSpPr>
            <p:cNvPr id="15" name="Rechthoek 14">
              <a:extLst>
                <a:ext uri="{FF2B5EF4-FFF2-40B4-BE49-F238E27FC236}">
                  <a16:creationId xmlns:a16="http://schemas.microsoft.com/office/drawing/2014/main" id="{2AA6ABF3-4642-6180-245C-0A84112094BD}"/>
                </a:ext>
              </a:extLst>
            </p:cNvPr>
            <p:cNvSpPr/>
            <p:nvPr userDrawn="1"/>
          </p:nvSpPr>
          <p:spPr>
            <a:xfrm>
              <a:off x="-2791378" y="2372916"/>
              <a:ext cx="2356364" cy="255963"/>
            </a:xfrm>
            <a:prstGeom prst="rect">
              <a:avLst/>
            </a:prstGeom>
            <a:noFill/>
            <a:ln w="25400" cap="flat" cmpd="sng" algn="ctr">
              <a:noFill/>
              <a:prstDash val="solid"/>
            </a:ln>
            <a:effectLst/>
          </p:spPr>
          <p:txBody>
            <a:bodyPr lIns="0" tIns="0" rIns="0" bIns="0" anchor="ctr"/>
            <a:lstStyle/>
            <a:p>
              <a:pPr marL="712788" lvl="1" indent="-350838" defTabSz="361950" eaLnBrk="1" fontAlgn="auto" hangingPunct="1">
                <a:lnSpc>
                  <a:spcPct val="90000"/>
                </a:lnSpc>
                <a:spcBef>
                  <a:spcPts val="0"/>
                </a:spcBef>
                <a:spcAft>
                  <a:spcPts val="1200"/>
                </a:spcAft>
                <a:buFont typeface="Arial" panose="020B0604020202020204" pitchFamily="34" charset="0"/>
                <a:buChar char="–"/>
                <a:defRPr/>
              </a:pPr>
              <a:r>
                <a:rPr lang="nl-NL" sz="2000" dirty="0">
                  <a:ln w="3175">
                    <a:solidFill>
                      <a:schemeClr val="bg2"/>
                    </a:solidFill>
                    <a:miter lim="800000"/>
                  </a:ln>
                  <a:solidFill>
                    <a:schemeClr val="bg1"/>
                  </a:solidFill>
                  <a:latin typeface="+mn-lt"/>
                  <a:cs typeface="+mn-cs"/>
                </a:rPr>
                <a:t>Sub-bullets</a:t>
              </a:r>
            </a:p>
          </p:txBody>
        </p:sp>
        <p:sp>
          <p:nvSpPr>
            <p:cNvPr id="16" name="Ovaal 182">
              <a:extLst>
                <a:ext uri="{FF2B5EF4-FFF2-40B4-BE49-F238E27FC236}">
                  <a16:creationId xmlns:a16="http://schemas.microsoft.com/office/drawing/2014/main" id="{236A85BC-A63E-561F-F532-69432E1E7472}"/>
                </a:ext>
              </a:extLst>
            </p:cNvPr>
            <p:cNvSpPr>
              <a:spLocks noChangeArrowheads="1"/>
            </p:cNvSpPr>
            <p:nvPr userDrawn="1"/>
          </p:nvSpPr>
          <p:spPr bwMode="auto">
            <a:xfrm>
              <a:off x="-3275586" y="2809587"/>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tx2"/>
                  </a:solidFill>
                </a:rPr>
                <a:t>3</a:t>
              </a:r>
            </a:p>
          </p:txBody>
        </p:sp>
        <p:sp>
          <p:nvSpPr>
            <p:cNvPr id="17" name="Rechthoek 16">
              <a:extLst>
                <a:ext uri="{FF2B5EF4-FFF2-40B4-BE49-F238E27FC236}">
                  <a16:creationId xmlns:a16="http://schemas.microsoft.com/office/drawing/2014/main" id="{EDC5A10D-E9E0-052F-4318-65387B1C3C4C}"/>
                </a:ext>
              </a:extLst>
            </p:cNvPr>
            <p:cNvSpPr/>
            <p:nvPr userDrawn="1"/>
          </p:nvSpPr>
          <p:spPr>
            <a:xfrm>
              <a:off x="-2791378" y="2812770"/>
              <a:ext cx="2356364" cy="255963"/>
            </a:xfrm>
            <a:prstGeom prst="rect">
              <a:avLst/>
            </a:prstGeom>
            <a:noFill/>
            <a:ln w="25400" cap="flat" cmpd="sng" algn="ctr">
              <a:noFill/>
              <a:prstDash val="solid"/>
            </a:ln>
            <a:effectLst/>
          </p:spPr>
          <p:txBody>
            <a:bodyPr lIns="0" tIns="0" rIns="0" bIns="0" anchor="ctr"/>
            <a:lstStyle/>
            <a:p>
              <a:pPr marL="0" lvl="2" defTabSz="361950" eaLnBrk="1" fontAlgn="auto" hangingPunct="1">
                <a:lnSpc>
                  <a:spcPct val="90000"/>
                </a:lnSpc>
                <a:spcBef>
                  <a:spcPts val="0"/>
                </a:spcBef>
                <a:spcAft>
                  <a:spcPts val="1200"/>
                </a:spcAft>
                <a:buClr>
                  <a:schemeClr val="accent2"/>
                </a:buClr>
                <a:buFont typeface="Arial" panose="020B0604020202020204" pitchFamily="34" charset="0"/>
                <a:buNone/>
                <a:defRPr/>
              </a:pPr>
              <a:r>
                <a:rPr lang="nl-NL" sz="2000" dirty="0">
                  <a:ln w="3175">
                    <a:solidFill>
                      <a:schemeClr val="bg2"/>
                    </a:solidFill>
                    <a:miter lim="800000"/>
                  </a:ln>
                  <a:solidFill>
                    <a:schemeClr val="bg1"/>
                  </a:solidFill>
                  <a:latin typeface="+mn-lt"/>
                  <a:cs typeface="+mn-cs"/>
                </a:rPr>
                <a:t>Leestekst</a:t>
              </a:r>
            </a:p>
          </p:txBody>
        </p:sp>
        <p:sp>
          <p:nvSpPr>
            <p:cNvPr id="18" name="Ovaal 184">
              <a:extLst>
                <a:ext uri="{FF2B5EF4-FFF2-40B4-BE49-F238E27FC236}">
                  <a16:creationId xmlns:a16="http://schemas.microsoft.com/office/drawing/2014/main" id="{ABB36354-C5ED-CEA8-25CB-E8F7C6EF85C7}"/>
                </a:ext>
              </a:extLst>
            </p:cNvPr>
            <p:cNvSpPr>
              <a:spLocks noChangeArrowheads="1"/>
            </p:cNvSpPr>
            <p:nvPr userDrawn="1"/>
          </p:nvSpPr>
          <p:spPr bwMode="auto">
            <a:xfrm>
              <a:off x="-3275586" y="3250890"/>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tx2"/>
                  </a:solidFill>
                </a:rPr>
                <a:t>4</a:t>
              </a:r>
            </a:p>
          </p:txBody>
        </p:sp>
        <p:sp>
          <p:nvSpPr>
            <p:cNvPr id="19" name="Rechthoek 185">
              <a:extLst>
                <a:ext uri="{FF2B5EF4-FFF2-40B4-BE49-F238E27FC236}">
                  <a16:creationId xmlns:a16="http://schemas.microsoft.com/office/drawing/2014/main" id="{51DD7794-913D-DF07-B7F1-1A4B0F5679AF}"/>
                </a:ext>
              </a:extLst>
            </p:cNvPr>
            <p:cNvSpPr>
              <a:spLocks noChangeArrowheads="1"/>
            </p:cNvSpPr>
            <p:nvPr userDrawn="1"/>
          </p:nvSpPr>
          <p:spPr bwMode="auto">
            <a:xfrm>
              <a:off x="-2791289" y="3252478"/>
              <a:ext cx="2356377" cy="2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342900" indent="-342900" defTabSz="361950">
                <a:defRPr>
                  <a:solidFill>
                    <a:schemeClr val="tx1"/>
                  </a:solidFill>
                  <a:latin typeface="Arial" panose="020B0604020202020204" pitchFamily="34" charset="0"/>
                  <a:cs typeface="Arial" panose="020B0604020202020204" pitchFamily="34" charset="0"/>
                </a:defRPr>
              </a:lvl1pPr>
              <a:lvl2pPr marL="742950" indent="-285750" defTabSz="361950">
                <a:defRPr>
                  <a:solidFill>
                    <a:schemeClr val="tx1"/>
                  </a:solidFill>
                  <a:latin typeface="Arial" panose="020B0604020202020204" pitchFamily="34" charset="0"/>
                  <a:cs typeface="Arial" panose="020B0604020202020204" pitchFamily="34" charset="0"/>
                </a:defRPr>
              </a:lvl2pPr>
              <a:lvl3pPr marL="1143000" indent="-228600" defTabSz="361950">
                <a:defRPr>
                  <a:solidFill>
                    <a:schemeClr val="tx1"/>
                  </a:solidFill>
                  <a:latin typeface="Arial" panose="020B0604020202020204" pitchFamily="34" charset="0"/>
                  <a:cs typeface="Arial" panose="020B0604020202020204" pitchFamily="34" charset="0"/>
                </a:defRPr>
              </a:lvl3pPr>
              <a:lvl4pPr defTabSz="361950">
                <a:defRPr>
                  <a:solidFill>
                    <a:schemeClr val="tx1"/>
                  </a:solidFill>
                  <a:latin typeface="Arial" panose="020B0604020202020204" pitchFamily="34" charset="0"/>
                  <a:cs typeface="Arial" panose="020B0604020202020204" pitchFamily="34" charset="0"/>
                </a:defRPr>
              </a:lvl4pPr>
              <a:lvl5pPr marL="2057400" indent="-228600" defTabSz="361950">
                <a:defRPr>
                  <a:solidFill>
                    <a:schemeClr val="tx1"/>
                  </a:solidFill>
                  <a:latin typeface="Arial" panose="020B0604020202020204" pitchFamily="34" charset="0"/>
                  <a:cs typeface="Arial" panose="020B0604020202020204" pitchFamily="34" charset="0"/>
                </a:defRPr>
              </a:lvl5pPr>
              <a:lvl6pPr marL="25146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3" eaLnBrk="1" hangingPunct="1">
                <a:lnSpc>
                  <a:spcPct val="90000"/>
                </a:lnSpc>
                <a:spcAft>
                  <a:spcPts val="1200"/>
                </a:spcAft>
                <a:buFont typeface="Arial" panose="020B0604020202020204" pitchFamily="34" charset="0"/>
                <a:buNone/>
                <a:defRPr/>
              </a:pPr>
              <a:r>
                <a:rPr lang="nl-NL" altLang="nl-NL" sz="3600">
                  <a:solidFill>
                    <a:schemeClr val="bg1"/>
                  </a:solidFill>
                  <a:latin typeface="Georgia" panose="02040502050405020303" pitchFamily="18" charset="0"/>
                </a:rPr>
                <a:t>Subtitel </a:t>
              </a:r>
            </a:p>
          </p:txBody>
        </p:sp>
        <p:sp>
          <p:nvSpPr>
            <p:cNvPr id="20" name="Ovaal 186">
              <a:extLst>
                <a:ext uri="{FF2B5EF4-FFF2-40B4-BE49-F238E27FC236}">
                  <a16:creationId xmlns:a16="http://schemas.microsoft.com/office/drawing/2014/main" id="{2275FDF4-3D50-FB19-D0D8-0C093E1588EC}"/>
                </a:ext>
              </a:extLst>
            </p:cNvPr>
            <p:cNvSpPr>
              <a:spLocks noChangeArrowheads="1"/>
            </p:cNvSpPr>
            <p:nvPr userDrawn="1"/>
          </p:nvSpPr>
          <p:spPr bwMode="auto">
            <a:xfrm>
              <a:off x="-3275586" y="3690607"/>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tx2"/>
                  </a:solidFill>
                </a:rPr>
                <a:t>5</a:t>
              </a:r>
            </a:p>
          </p:txBody>
        </p:sp>
        <p:sp>
          <p:nvSpPr>
            <p:cNvPr id="21" name="Rechthoek 187">
              <a:extLst>
                <a:ext uri="{FF2B5EF4-FFF2-40B4-BE49-F238E27FC236}">
                  <a16:creationId xmlns:a16="http://schemas.microsoft.com/office/drawing/2014/main" id="{14358962-B882-A41A-CC2D-F42D6CE06BFA}"/>
                </a:ext>
              </a:extLst>
            </p:cNvPr>
            <p:cNvSpPr>
              <a:spLocks noChangeArrowheads="1"/>
            </p:cNvSpPr>
            <p:nvPr userDrawn="1"/>
          </p:nvSpPr>
          <p:spPr bwMode="auto">
            <a:xfrm>
              <a:off x="-3420080" y="1139617"/>
              <a:ext cx="3177298" cy="46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Gebruik, onder de tab </a:t>
              </a:r>
              <a:r>
                <a:rPr lang="nl-NL" altLang="nl-NL" sz="1100" b="1">
                  <a:solidFill>
                    <a:srgbClr val="000000"/>
                  </a:solidFill>
                </a:rPr>
                <a:t>‘Start’</a:t>
              </a:r>
              <a:r>
                <a:rPr lang="nl-NL" altLang="nl-NL" sz="1100">
                  <a:solidFill>
                    <a:srgbClr val="000000"/>
                  </a:solidFill>
                </a:rPr>
                <a:t>, de </a:t>
              </a:r>
              <a:r>
                <a:rPr lang="nl-NL" altLang="nl-NL" sz="1100" b="1">
                  <a:solidFill>
                    <a:srgbClr val="000000"/>
                  </a:solidFill>
                </a:rPr>
                <a:t>lijstniveau-knoppen</a:t>
              </a:r>
              <a:r>
                <a:rPr lang="nl-NL" altLang="nl-NL" sz="1100">
                  <a:solidFill>
                    <a:srgbClr val="000000"/>
                  </a:solidFill>
                </a:rPr>
                <a:t>, zoals hierboven aangegeven, om een tekst niveau te kiezen. Kies uit:</a:t>
              </a:r>
            </a:p>
          </p:txBody>
        </p:sp>
        <p:cxnSp>
          <p:nvCxnSpPr>
            <p:cNvPr id="22" name="Rechte verbindingslijn 188">
              <a:extLst>
                <a:ext uri="{FF2B5EF4-FFF2-40B4-BE49-F238E27FC236}">
                  <a16:creationId xmlns:a16="http://schemas.microsoft.com/office/drawing/2014/main" id="{F2A583FF-18AD-4274-0165-709656AE5277}"/>
                </a:ext>
              </a:extLst>
            </p:cNvPr>
            <p:cNvCxnSpPr>
              <a:cxnSpLocks/>
            </p:cNvCxnSpPr>
            <p:nvPr userDrawn="1"/>
          </p:nvCxnSpPr>
          <p:spPr bwMode="auto">
            <a:xfrm>
              <a:off x="-3419346" y="1749171"/>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23" name="Ovaal 189">
              <a:extLst>
                <a:ext uri="{FF2B5EF4-FFF2-40B4-BE49-F238E27FC236}">
                  <a16:creationId xmlns:a16="http://schemas.microsoft.com/office/drawing/2014/main" id="{3DAA1EDF-D335-CA62-322E-9E4C8CF95A2B}"/>
                </a:ext>
              </a:extLst>
            </p:cNvPr>
            <p:cNvSpPr>
              <a:spLocks noChangeArrowheads="1"/>
            </p:cNvSpPr>
            <p:nvPr userDrawn="1"/>
          </p:nvSpPr>
          <p:spPr bwMode="auto">
            <a:xfrm>
              <a:off x="-3275586" y="4130323"/>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tx2"/>
                  </a:solidFill>
                </a:rPr>
                <a:t>6</a:t>
              </a:r>
            </a:p>
          </p:txBody>
        </p:sp>
        <p:sp>
          <p:nvSpPr>
            <p:cNvPr id="24" name="Rechthoek 23">
              <a:extLst>
                <a:ext uri="{FF2B5EF4-FFF2-40B4-BE49-F238E27FC236}">
                  <a16:creationId xmlns:a16="http://schemas.microsoft.com/office/drawing/2014/main" id="{C3E18266-AA36-3597-D299-23CD120CB7A8}"/>
                </a:ext>
              </a:extLst>
            </p:cNvPr>
            <p:cNvSpPr/>
            <p:nvPr userDrawn="1"/>
          </p:nvSpPr>
          <p:spPr>
            <a:xfrm>
              <a:off x="-2791378" y="4132332"/>
              <a:ext cx="2356364" cy="255963"/>
            </a:xfrm>
            <a:prstGeom prst="rect">
              <a:avLst/>
            </a:prstGeom>
            <a:noFill/>
            <a:ln w="25400" cap="flat" cmpd="sng" algn="ctr">
              <a:noFill/>
              <a:prstDash val="solid"/>
            </a:ln>
            <a:effectLst/>
          </p:spPr>
          <p:txBody>
            <a:bodyPr lIns="0" tIns="0" rIns="0" bIns="0" anchor="ctr"/>
            <a:lstStyle/>
            <a:p>
              <a:pPr marL="542925" lvl="5" indent="-542925" defTabSz="361950">
                <a:lnSpc>
                  <a:spcPct val="90000"/>
                </a:lnSpc>
                <a:spcAft>
                  <a:spcPts val="1200"/>
                </a:spcAft>
                <a:buFont typeface="+mj-lt"/>
                <a:buAutoNum type="arabicPeriod"/>
                <a:defRPr/>
              </a:pPr>
              <a:r>
                <a:rPr lang="nl-NL" sz="2000" dirty="0">
                  <a:ln w="3175">
                    <a:solidFill>
                      <a:schemeClr val="bg2"/>
                    </a:solidFill>
                    <a:miter lim="800000"/>
                  </a:ln>
                  <a:solidFill>
                    <a:schemeClr val="bg1"/>
                  </a:solidFill>
                  <a:latin typeface="+mn-lt"/>
                  <a:cs typeface="+mn-cs"/>
                </a:rPr>
                <a:t>Nummers</a:t>
              </a:r>
            </a:p>
          </p:txBody>
        </p:sp>
        <p:sp>
          <p:nvSpPr>
            <p:cNvPr id="25" name="Ovaal 191">
              <a:extLst>
                <a:ext uri="{FF2B5EF4-FFF2-40B4-BE49-F238E27FC236}">
                  <a16:creationId xmlns:a16="http://schemas.microsoft.com/office/drawing/2014/main" id="{03EA6439-4B04-43A6-735D-FB57E73EF998}"/>
                </a:ext>
              </a:extLst>
            </p:cNvPr>
            <p:cNvSpPr>
              <a:spLocks noChangeArrowheads="1"/>
            </p:cNvSpPr>
            <p:nvPr userDrawn="1"/>
          </p:nvSpPr>
          <p:spPr bwMode="auto">
            <a:xfrm>
              <a:off x="-3275586" y="4571627"/>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tx2"/>
                  </a:solidFill>
                </a:rPr>
                <a:t>7</a:t>
              </a:r>
            </a:p>
          </p:txBody>
        </p:sp>
        <p:sp>
          <p:nvSpPr>
            <p:cNvPr id="26" name="Rechthoek 25">
              <a:extLst>
                <a:ext uri="{FF2B5EF4-FFF2-40B4-BE49-F238E27FC236}">
                  <a16:creationId xmlns:a16="http://schemas.microsoft.com/office/drawing/2014/main" id="{E4D62BD7-8749-E199-1672-01DC62EBD025}"/>
                </a:ext>
              </a:extLst>
            </p:cNvPr>
            <p:cNvSpPr/>
            <p:nvPr userDrawn="1"/>
          </p:nvSpPr>
          <p:spPr>
            <a:xfrm>
              <a:off x="-2791378" y="4572186"/>
              <a:ext cx="2356364" cy="255963"/>
            </a:xfrm>
            <a:prstGeom prst="rect">
              <a:avLst/>
            </a:prstGeom>
            <a:noFill/>
            <a:ln w="25400" cap="flat" cmpd="sng" algn="ctr">
              <a:noFill/>
              <a:prstDash val="solid"/>
            </a:ln>
            <a:effectLst/>
          </p:spPr>
          <p:txBody>
            <a:bodyPr lIns="0" tIns="0" rIns="0" bIns="0" anchor="ctr"/>
            <a:lstStyle/>
            <a:p>
              <a:pPr marL="893763" lvl="6" indent="-355600" defTabSz="361950">
                <a:lnSpc>
                  <a:spcPct val="90000"/>
                </a:lnSpc>
                <a:spcAft>
                  <a:spcPts val="1200"/>
                </a:spcAft>
                <a:buFont typeface="Arial" panose="020B0604020202020204" pitchFamily="34" charset="0"/>
                <a:buChar char="•"/>
                <a:defRPr/>
              </a:pPr>
              <a:r>
                <a:rPr lang="nl-NL" sz="2000" dirty="0">
                  <a:ln w="3175">
                    <a:solidFill>
                      <a:schemeClr val="bg2"/>
                    </a:solidFill>
                    <a:miter lim="800000"/>
                  </a:ln>
                  <a:solidFill>
                    <a:schemeClr val="bg1"/>
                  </a:solidFill>
                  <a:latin typeface="+mn-lt"/>
                  <a:cs typeface="+mn-cs"/>
                </a:rPr>
                <a:t># Bullets</a:t>
              </a:r>
            </a:p>
          </p:txBody>
        </p:sp>
        <p:sp>
          <p:nvSpPr>
            <p:cNvPr id="27" name="Ovaal 193">
              <a:extLst>
                <a:ext uri="{FF2B5EF4-FFF2-40B4-BE49-F238E27FC236}">
                  <a16:creationId xmlns:a16="http://schemas.microsoft.com/office/drawing/2014/main" id="{3093E811-74F6-BB89-5A3C-477194303438}"/>
                </a:ext>
              </a:extLst>
            </p:cNvPr>
            <p:cNvSpPr>
              <a:spLocks noChangeArrowheads="1"/>
            </p:cNvSpPr>
            <p:nvPr userDrawn="1"/>
          </p:nvSpPr>
          <p:spPr bwMode="auto">
            <a:xfrm>
              <a:off x="-3275586" y="5011344"/>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tx2"/>
                  </a:solidFill>
                </a:rPr>
                <a:t>8</a:t>
              </a:r>
            </a:p>
          </p:txBody>
        </p:sp>
        <p:sp>
          <p:nvSpPr>
            <p:cNvPr id="28" name="Rechthoek 27">
              <a:extLst>
                <a:ext uri="{FF2B5EF4-FFF2-40B4-BE49-F238E27FC236}">
                  <a16:creationId xmlns:a16="http://schemas.microsoft.com/office/drawing/2014/main" id="{26F8C17A-D657-DA10-EAD4-71C0F2705AC1}"/>
                </a:ext>
              </a:extLst>
            </p:cNvPr>
            <p:cNvSpPr/>
            <p:nvPr userDrawn="1"/>
          </p:nvSpPr>
          <p:spPr>
            <a:xfrm>
              <a:off x="-2791378" y="5012040"/>
              <a:ext cx="2356364" cy="255963"/>
            </a:xfrm>
            <a:prstGeom prst="rect">
              <a:avLst/>
            </a:prstGeom>
            <a:noFill/>
            <a:ln w="25400" cap="flat" cmpd="sng" algn="ctr">
              <a:noFill/>
              <a:prstDash val="solid"/>
            </a:ln>
            <a:effectLst/>
          </p:spPr>
          <p:txBody>
            <a:bodyPr lIns="0" tIns="0" rIns="0" bIns="0" anchor="ctr"/>
            <a:lstStyle/>
            <a:p>
              <a:pPr marL="893763" lvl="7" indent="-350838" defTabSz="361950">
                <a:lnSpc>
                  <a:spcPct val="90000"/>
                </a:lnSpc>
                <a:spcAft>
                  <a:spcPts val="1200"/>
                </a:spcAft>
                <a:buFont typeface="+mj-lt"/>
                <a:buAutoNum type="alphaLcPeriod"/>
                <a:defRPr/>
              </a:pPr>
              <a:r>
                <a:rPr lang="en-US" sz="2000" dirty="0">
                  <a:ln w="3175">
                    <a:solidFill>
                      <a:schemeClr val="bg2"/>
                    </a:solidFill>
                    <a:miter lim="800000"/>
                  </a:ln>
                  <a:solidFill>
                    <a:schemeClr val="bg1"/>
                  </a:solidFill>
                  <a:latin typeface="+mn-lt"/>
                  <a:cs typeface="+mn-cs"/>
                </a:rPr>
                <a:t># ABC</a:t>
              </a:r>
            </a:p>
          </p:txBody>
        </p:sp>
        <p:sp>
          <p:nvSpPr>
            <p:cNvPr id="29" name="Ovaal 195">
              <a:extLst>
                <a:ext uri="{FF2B5EF4-FFF2-40B4-BE49-F238E27FC236}">
                  <a16:creationId xmlns:a16="http://schemas.microsoft.com/office/drawing/2014/main" id="{BB25BA48-0313-CE45-EBFA-CFAC31CD717E}"/>
                </a:ext>
              </a:extLst>
            </p:cNvPr>
            <p:cNvSpPr>
              <a:spLocks noChangeArrowheads="1"/>
            </p:cNvSpPr>
            <p:nvPr userDrawn="1"/>
          </p:nvSpPr>
          <p:spPr bwMode="auto">
            <a:xfrm>
              <a:off x="-3275586" y="5451060"/>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tx2"/>
                  </a:solidFill>
                </a:rPr>
                <a:t>9</a:t>
              </a:r>
            </a:p>
          </p:txBody>
        </p:sp>
        <p:sp>
          <p:nvSpPr>
            <p:cNvPr id="30" name="Rechthoek 29">
              <a:extLst>
                <a:ext uri="{FF2B5EF4-FFF2-40B4-BE49-F238E27FC236}">
                  <a16:creationId xmlns:a16="http://schemas.microsoft.com/office/drawing/2014/main" id="{91CFDD60-6088-0C39-DEDF-B048F9EFEC24}"/>
                </a:ext>
              </a:extLst>
            </p:cNvPr>
            <p:cNvSpPr/>
            <p:nvPr userDrawn="1"/>
          </p:nvSpPr>
          <p:spPr>
            <a:xfrm>
              <a:off x="-2791378" y="5451894"/>
              <a:ext cx="2356364" cy="255963"/>
            </a:xfrm>
            <a:prstGeom prst="rect">
              <a:avLst/>
            </a:prstGeom>
            <a:noFill/>
            <a:ln w="25400" cap="flat" cmpd="sng" algn="ctr">
              <a:noFill/>
              <a:prstDash val="solid"/>
            </a:ln>
            <a:effectLst/>
          </p:spPr>
          <p:txBody>
            <a:bodyPr lIns="0" tIns="0" rIns="0" bIns="0" anchor="ctr"/>
            <a:lstStyle/>
            <a:p>
              <a:pPr marL="0" lvl="8" defTabSz="361950">
                <a:lnSpc>
                  <a:spcPct val="90000"/>
                </a:lnSpc>
                <a:spcAft>
                  <a:spcPts val="1200"/>
                </a:spcAft>
                <a:buFont typeface="Arial" panose="020B0604020202020204" pitchFamily="34" charset="0"/>
                <a:buNone/>
                <a:defRPr/>
              </a:pPr>
              <a:r>
                <a:rPr lang="nl-NL" sz="3600" dirty="0">
                  <a:solidFill>
                    <a:schemeClr val="tx2"/>
                  </a:solidFill>
                  <a:latin typeface="+mj-lt"/>
                  <a:cs typeface="+mn-cs"/>
                </a:rPr>
                <a:t>Subtitel</a:t>
              </a:r>
            </a:p>
          </p:txBody>
        </p:sp>
      </p:grpSp>
      <p:sp>
        <p:nvSpPr>
          <p:cNvPr id="84" name="Tekstvak 249">
            <a:extLst>
              <a:ext uri="{FF2B5EF4-FFF2-40B4-BE49-F238E27FC236}">
                <a16:creationId xmlns:a16="http://schemas.microsoft.com/office/drawing/2014/main" id="{9F972E09-244E-EA38-79AB-DC0A0717C3DA}"/>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100% tekst - grote bullets (rood)</a:t>
            </a:r>
          </a:p>
        </p:txBody>
      </p:sp>
      <p:sp>
        <p:nvSpPr>
          <p:cNvPr id="2" name="Titel 1"/>
          <p:cNvSpPr>
            <a:spLocks noGrp="1"/>
          </p:cNvSpPr>
          <p:nvPr>
            <p:ph type="title"/>
          </p:nvPr>
        </p:nvSpPr>
        <p:spPr>
          <a:xfrm>
            <a:off x="10006438" y="-416086"/>
            <a:ext cx="2185562" cy="293721"/>
          </a:xfrm>
        </p:spPr>
        <p:txBody>
          <a:bodyPr/>
          <a:lstStyle>
            <a:lvl1pPr algn="r">
              <a:defRPr sz="1200"/>
            </a:lvl1pPr>
          </a:lstStyle>
          <a:p>
            <a:r>
              <a:rPr lang="nl-NL"/>
              <a:t>Klik om de stijl te bewerken</a:t>
            </a:r>
            <a:endParaRPr lang="nl-NL" dirty="0"/>
          </a:p>
        </p:txBody>
      </p:sp>
      <p:sp>
        <p:nvSpPr>
          <p:cNvPr id="3" name="Tijdelijke aanduiding voor verticale tekst 2"/>
          <p:cNvSpPr>
            <a:spLocks noGrp="1"/>
          </p:cNvSpPr>
          <p:nvPr>
            <p:ph type="body" orient="vert" idx="1"/>
          </p:nvPr>
        </p:nvSpPr>
        <p:spPr>
          <a:xfrm>
            <a:off x="972000" y="905991"/>
            <a:ext cx="10248000" cy="4985756"/>
          </a:xfrm>
        </p:spPr>
        <p:txBody>
          <a:bodyPr bIns="468000" anchor="ctr"/>
          <a:lstStyle>
            <a:lvl1pPr marL="444500" indent="-444500">
              <a:defRPr sz="4000">
                <a:ln w="12700">
                  <a:solidFill>
                    <a:schemeClr val="bg2"/>
                  </a:solidFill>
                  <a:miter lim="800000"/>
                </a:ln>
                <a:solidFill>
                  <a:schemeClr val="bg1"/>
                </a:solidFill>
              </a:defRPr>
            </a:lvl1pPr>
            <a:lvl2pPr marL="806450" indent="-361950">
              <a:defRPr sz="3600">
                <a:ln w="12700">
                  <a:solidFill>
                    <a:schemeClr val="bg2"/>
                  </a:solidFill>
                  <a:miter lim="800000"/>
                </a:ln>
                <a:solidFill>
                  <a:schemeClr val="bg1"/>
                </a:solidFill>
              </a:defRPr>
            </a:lvl2pPr>
            <a:lvl3pPr>
              <a:defRPr sz="4000">
                <a:ln w="12700">
                  <a:solidFill>
                    <a:schemeClr val="bg2"/>
                  </a:solidFill>
                  <a:miter lim="800000"/>
                </a:ln>
                <a:solidFill>
                  <a:schemeClr val="bg1"/>
                </a:solidFill>
              </a:defRPr>
            </a:lvl3pPr>
            <a:lvl4pPr>
              <a:defRPr sz="6000">
                <a:solidFill>
                  <a:schemeClr val="bg1"/>
                </a:solidFill>
              </a:defRPr>
            </a:lvl4pPr>
            <a:lvl5pPr>
              <a:defRPr sz="4800"/>
            </a:lvl5pPr>
            <a:lvl6pPr marL="722313" indent="-722313">
              <a:defRPr sz="4000">
                <a:ln w="12700">
                  <a:solidFill>
                    <a:schemeClr val="bg2"/>
                  </a:solidFill>
                  <a:miter lim="800000"/>
                </a:ln>
                <a:solidFill>
                  <a:schemeClr val="bg1"/>
                </a:solidFill>
              </a:defRPr>
            </a:lvl6pPr>
            <a:lvl7pPr marL="1250950" indent="-528638">
              <a:defRPr sz="3600">
                <a:ln w="12700">
                  <a:solidFill>
                    <a:schemeClr val="bg2"/>
                  </a:solidFill>
                  <a:miter lim="800000"/>
                </a:ln>
                <a:solidFill>
                  <a:schemeClr val="bg1"/>
                </a:solidFill>
              </a:defRPr>
            </a:lvl7pPr>
            <a:lvl8pPr marL="1250950" indent="-528638">
              <a:defRPr sz="3600">
                <a:ln w="12700">
                  <a:solidFill>
                    <a:schemeClr val="bg2"/>
                  </a:solidFill>
                  <a:miter lim="800000"/>
                </a:ln>
                <a:solidFill>
                  <a:schemeClr val="bg1"/>
                </a:solidFill>
              </a:defRPr>
            </a:lvl8pPr>
            <a:lvl9pPr>
              <a:defRPr sz="6000"/>
            </a:lvl9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82" name="Tijdelijke aanduiding voor tekst 7"/>
          <p:cNvSpPr>
            <a:spLocks noGrp="1"/>
          </p:cNvSpPr>
          <p:nvPr>
            <p:ph type="body" sz="quarter" idx="57"/>
          </p:nvPr>
        </p:nvSpPr>
        <p:spPr>
          <a:xfrm>
            <a:off x="758895" y="6017912"/>
            <a:ext cx="2293200" cy="655200"/>
          </a:xfrm>
          <a:blipFill>
            <a:blip r:embed="rId2"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85" name="Tijdelijke aanduiding voor datum 3">
            <a:extLst>
              <a:ext uri="{FF2B5EF4-FFF2-40B4-BE49-F238E27FC236}">
                <a16:creationId xmlns:a16="http://schemas.microsoft.com/office/drawing/2014/main" id="{8E982939-E1BF-EA07-7AD4-FF2FE9918B64}"/>
              </a:ext>
            </a:extLst>
          </p:cNvPr>
          <p:cNvSpPr>
            <a:spLocks noGrp="1"/>
          </p:cNvSpPr>
          <p:nvPr>
            <p:ph type="dt" sz="half" idx="58"/>
          </p:nvPr>
        </p:nvSpPr>
        <p:spPr/>
        <p:txBody>
          <a:bodyPr/>
          <a:lstStyle>
            <a:lvl1pPr>
              <a:defRPr/>
            </a:lvl1pPr>
          </a:lstStyle>
          <a:p>
            <a:pPr>
              <a:defRPr/>
            </a:pPr>
            <a:fld id="{01156573-4EA3-BE4C-B380-77BFDF7007A9}" type="datetime1">
              <a:rPr lang="nl-NL"/>
              <a:pPr>
                <a:defRPr/>
              </a:pPr>
              <a:t>5-2-2025</a:t>
            </a:fld>
            <a:endParaRPr lang="nl-NL"/>
          </a:p>
        </p:txBody>
      </p:sp>
      <p:sp>
        <p:nvSpPr>
          <p:cNvPr id="86" name="Tijdelijke aanduiding voor dianummer 5">
            <a:extLst>
              <a:ext uri="{FF2B5EF4-FFF2-40B4-BE49-F238E27FC236}">
                <a16:creationId xmlns:a16="http://schemas.microsoft.com/office/drawing/2014/main" id="{BD797B7B-B15F-52CE-3D48-3204A4C42729}"/>
              </a:ext>
            </a:extLst>
          </p:cNvPr>
          <p:cNvSpPr>
            <a:spLocks noGrp="1"/>
          </p:cNvSpPr>
          <p:nvPr>
            <p:ph type="sldNum" sz="quarter" idx="59"/>
          </p:nvPr>
        </p:nvSpPr>
        <p:spPr/>
        <p:txBody>
          <a:bodyPr/>
          <a:lstStyle>
            <a:lvl1pPr algn="ctr">
              <a:defRPr sz="900" b="0">
                <a:solidFill>
                  <a:schemeClr val="bg1"/>
                </a:solidFill>
                <a:latin typeface="+mj-lt"/>
              </a:defRPr>
            </a:lvl1pPr>
          </a:lstStyle>
          <a:p>
            <a:pPr>
              <a:defRPr/>
            </a:pPr>
            <a:r>
              <a:rPr lang="nl-NL"/>
              <a:t>#</a:t>
            </a:r>
            <a:endParaRPr lang="nl-NL" dirty="0"/>
          </a:p>
        </p:txBody>
      </p:sp>
      <p:sp>
        <p:nvSpPr>
          <p:cNvPr id="87" name="Tijdelijke aanduiding voor voettekst 4">
            <a:extLst>
              <a:ext uri="{FF2B5EF4-FFF2-40B4-BE49-F238E27FC236}">
                <a16:creationId xmlns:a16="http://schemas.microsoft.com/office/drawing/2014/main" id="{86279C5B-8F11-50E0-9C58-2AE12DFF2AA6}"/>
              </a:ext>
            </a:extLst>
          </p:cNvPr>
          <p:cNvSpPr>
            <a:spLocks noGrp="1"/>
          </p:cNvSpPr>
          <p:nvPr>
            <p:ph type="ftr" sz="quarter" idx="60"/>
          </p:nvPr>
        </p:nvSpPr>
        <p:spPr/>
        <p:txBody>
          <a:bodyPr/>
          <a:lstStyle>
            <a:lvl1pPr algn="r">
              <a:defRPr sz="900" cap="none" baseline="0">
                <a:solidFill>
                  <a:schemeClr val="bg1"/>
                </a:solidFill>
                <a:latin typeface="+mj-lt"/>
              </a:defRPr>
            </a:lvl1pPr>
          </a:lstStyle>
          <a:p>
            <a:pPr>
              <a:defRPr/>
            </a:pPr>
            <a:r>
              <a:rPr lang="nl-NL"/>
              <a:t>Pagina</a:t>
            </a:r>
          </a:p>
        </p:txBody>
      </p:sp>
    </p:spTree>
    <p:extLst>
      <p:ext uri="{BB962C8B-B14F-4D97-AF65-F5344CB8AC3E}">
        <p14:creationId xmlns:p14="http://schemas.microsoft.com/office/powerpoint/2010/main" val="376766039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0% tekst - grote bullets (blauw)">
    <p:bg>
      <p:bgPr>
        <a:solidFill>
          <a:srgbClr val="002D55"/>
        </a:solidFill>
        <a:effectLst/>
      </p:bgPr>
    </p:bg>
    <p:spTree>
      <p:nvGrpSpPr>
        <p:cNvPr id="1" name=""/>
        <p:cNvGrpSpPr/>
        <p:nvPr/>
      </p:nvGrpSpPr>
      <p:grpSpPr>
        <a:xfrm>
          <a:off x="0" y="0"/>
          <a:ext cx="0" cy="0"/>
          <a:chOff x="0" y="0"/>
          <a:chExt cx="0" cy="0"/>
        </a:xfrm>
      </p:grpSpPr>
      <p:grpSp>
        <p:nvGrpSpPr>
          <p:cNvPr id="4" name="Groep 82">
            <a:extLst>
              <a:ext uri="{FF2B5EF4-FFF2-40B4-BE49-F238E27FC236}">
                <a16:creationId xmlns:a16="http://schemas.microsoft.com/office/drawing/2014/main" id="{CD5BBA0F-A40E-66A7-BB5F-039C796C8DA6}"/>
              </a:ext>
            </a:extLst>
          </p:cNvPr>
          <p:cNvGrpSpPr>
            <a:grpSpLocks/>
          </p:cNvGrpSpPr>
          <p:nvPr userDrawn="1"/>
        </p:nvGrpSpPr>
        <p:grpSpPr bwMode="auto">
          <a:xfrm>
            <a:off x="-3436938" y="1588"/>
            <a:ext cx="3194050" cy="5913437"/>
            <a:chOff x="-3437547" y="1434"/>
            <a:chExt cx="3194765" cy="5913154"/>
          </a:xfrm>
        </p:grpSpPr>
        <p:sp>
          <p:nvSpPr>
            <p:cNvPr id="5" name="Rechthoek 4">
              <a:extLst>
                <a:ext uri="{FF2B5EF4-FFF2-40B4-BE49-F238E27FC236}">
                  <a16:creationId xmlns:a16="http://schemas.microsoft.com/office/drawing/2014/main" id="{759D1063-4AF4-33E5-7E10-3712889C885F}"/>
                </a:ext>
              </a:extLst>
            </p:cNvPr>
            <p:cNvSpPr/>
            <p:nvPr userDrawn="1"/>
          </p:nvSpPr>
          <p:spPr>
            <a:xfrm>
              <a:off x="-3420080" y="1749187"/>
              <a:ext cx="3175711" cy="4165401"/>
            </a:xfrm>
            <a:prstGeom prst="rect">
              <a:avLst/>
            </a:prstGeom>
            <a:solidFill>
              <a:srgbClr val="002D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err="1">
                <a:latin typeface="+mj-lt"/>
              </a:endParaRPr>
            </a:p>
          </p:txBody>
        </p:sp>
        <p:cxnSp>
          <p:nvCxnSpPr>
            <p:cNvPr id="6" name="Rechte verbindingslijn 118">
              <a:extLst>
                <a:ext uri="{FF2B5EF4-FFF2-40B4-BE49-F238E27FC236}">
                  <a16:creationId xmlns:a16="http://schemas.microsoft.com/office/drawing/2014/main" id="{79654A69-4631-0049-12B1-745D9228FD41}"/>
                </a:ext>
              </a:extLst>
            </p:cNvPr>
            <p:cNvCxnSpPr>
              <a:cxnSpLocks/>
            </p:cNvCxnSpPr>
            <p:nvPr userDrawn="1"/>
          </p:nvCxnSpPr>
          <p:spPr bwMode="auto">
            <a:xfrm>
              <a:off x="-3419346" y="5914588"/>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7" name="Rechthoek 6">
              <a:extLst>
                <a:ext uri="{FF2B5EF4-FFF2-40B4-BE49-F238E27FC236}">
                  <a16:creationId xmlns:a16="http://schemas.microsoft.com/office/drawing/2014/main" id="{CA966BB6-4290-ADD6-54C3-54762EE84E5E}"/>
                </a:ext>
              </a:extLst>
            </p:cNvPr>
            <p:cNvSpPr>
              <a:spLocks noChangeArrowheads="1"/>
            </p:cNvSpPr>
            <p:nvPr userDrawn="1"/>
          </p:nvSpPr>
          <p:spPr bwMode="auto">
            <a:xfrm>
              <a:off x="-2800816" y="3692194"/>
              <a:ext cx="2356377" cy="2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342900" indent="-342900" defTabSz="361950">
                <a:defRPr>
                  <a:solidFill>
                    <a:schemeClr val="tx1"/>
                  </a:solidFill>
                  <a:latin typeface="Arial" panose="020B0604020202020204" pitchFamily="34" charset="0"/>
                  <a:cs typeface="Arial" panose="020B0604020202020204" pitchFamily="34" charset="0"/>
                </a:defRPr>
              </a:lvl1pPr>
              <a:lvl2pPr marL="742950" indent="-285750" defTabSz="361950">
                <a:defRPr>
                  <a:solidFill>
                    <a:schemeClr val="tx1"/>
                  </a:solidFill>
                  <a:latin typeface="Arial" panose="020B0604020202020204" pitchFamily="34" charset="0"/>
                  <a:cs typeface="Arial" panose="020B0604020202020204" pitchFamily="34" charset="0"/>
                </a:defRPr>
              </a:lvl2pPr>
              <a:lvl3pPr marL="1143000" indent="-228600" defTabSz="361950">
                <a:defRPr>
                  <a:solidFill>
                    <a:schemeClr val="tx1"/>
                  </a:solidFill>
                  <a:latin typeface="Arial" panose="020B0604020202020204" pitchFamily="34" charset="0"/>
                  <a:cs typeface="Arial" panose="020B0604020202020204" pitchFamily="34" charset="0"/>
                </a:defRPr>
              </a:lvl3pPr>
              <a:lvl4pPr marL="1600200" indent="-228600" defTabSz="361950">
                <a:defRPr>
                  <a:solidFill>
                    <a:schemeClr val="tx1"/>
                  </a:solidFill>
                  <a:latin typeface="Arial" panose="020B0604020202020204" pitchFamily="34" charset="0"/>
                  <a:cs typeface="Arial" panose="020B0604020202020204" pitchFamily="34" charset="0"/>
                </a:defRPr>
              </a:lvl4pPr>
              <a:lvl5pPr defTabSz="361950">
                <a:defRPr>
                  <a:solidFill>
                    <a:schemeClr val="tx1"/>
                  </a:solidFill>
                  <a:latin typeface="Arial" panose="020B0604020202020204" pitchFamily="34" charset="0"/>
                  <a:cs typeface="Arial" panose="020B0604020202020204" pitchFamily="34" charset="0"/>
                </a:defRPr>
              </a:lvl5pPr>
              <a:lvl6pPr marL="4572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4" eaLnBrk="1" hangingPunct="1">
                <a:lnSpc>
                  <a:spcPct val="90000"/>
                </a:lnSpc>
                <a:spcAft>
                  <a:spcPts val="1200"/>
                </a:spcAft>
                <a:buClr>
                  <a:schemeClr val="accent2"/>
                </a:buClr>
                <a:buFont typeface="+mj-lt"/>
                <a:buNone/>
                <a:defRPr/>
              </a:pPr>
              <a:r>
                <a:rPr lang="nl-NL" altLang="nl-NL" sz="2800">
                  <a:solidFill>
                    <a:schemeClr val="bg2"/>
                  </a:solidFill>
                  <a:latin typeface="Georgia" panose="02040502050405020303" pitchFamily="18" charset="0"/>
                </a:rPr>
                <a:t>Quotes</a:t>
              </a:r>
            </a:p>
          </p:txBody>
        </p:sp>
        <p:sp>
          <p:nvSpPr>
            <p:cNvPr id="8" name="Rechthoek 7">
              <a:extLst>
                <a:ext uri="{FF2B5EF4-FFF2-40B4-BE49-F238E27FC236}">
                  <a16:creationId xmlns:a16="http://schemas.microsoft.com/office/drawing/2014/main" id="{D3BAB012-EE6E-4331-F064-722CE4A790A3}"/>
                </a:ext>
              </a:extLst>
            </p:cNvPr>
            <p:cNvSpPr>
              <a:spLocks noChangeArrowheads="1"/>
            </p:cNvSpPr>
            <p:nvPr userDrawn="1"/>
          </p:nvSpPr>
          <p:spPr bwMode="auto">
            <a:xfrm>
              <a:off x="-3420080" y="1434"/>
              <a:ext cx="3177298" cy="1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Hoe werken tekstniveaus?</a:t>
              </a:r>
            </a:p>
          </p:txBody>
        </p:sp>
        <p:sp>
          <p:nvSpPr>
            <p:cNvPr id="9" name="Ovaal 8">
              <a:extLst>
                <a:ext uri="{FF2B5EF4-FFF2-40B4-BE49-F238E27FC236}">
                  <a16:creationId xmlns:a16="http://schemas.microsoft.com/office/drawing/2014/main" id="{BE7D383C-98B1-52CC-AB11-CA0B9886DC91}"/>
                </a:ext>
              </a:extLst>
            </p:cNvPr>
            <p:cNvSpPr>
              <a:spLocks noChangeArrowheads="1"/>
            </p:cNvSpPr>
            <p:nvPr userDrawn="1"/>
          </p:nvSpPr>
          <p:spPr bwMode="auto">
            <a:xfrm>
              <a:off x="-3275586" y="1930154"/>
              <a:ext cx="261997" cy="258751"/>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10" name="Rechte verbindingslijn 149">
              <a:extLst>
                <a:ext uri="{FF2B5EF4-FFF2-40B4-BE49-F238E27FC236}">
                  <a16:creationId xmlns:a16="http://schemas.microsoft.com/office/drawing/2014/main" id="{61F38AED-7B8C-544D-67AC-0E137A41A585}"/>
                </a:ext>
              </a:extLst>
            </p:cNvPr>
            <p:cNvCxnSpPr>
              <a:cxnSpLocks/>
            </p:cNvCxnSpPr>
            <p:nvPr userDrawn="1"/>
          </p:nvCxnSpPr>
          <p:spPr bwMode="auto">
            <a:xfrm>
              <a:off x="-3419346" y="243069"/>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nvGrpSpPr>
            <p:cNvPr id="11" name="Groep 89">
              <a:extLst>
                <a:ext uri="{FF2B5EF4-FFF2-40B4-BE49-F238E27FC236}">
                  <a16:creationId xmlns:a16="http://schemas.microsoft.com/office/drawing/2014/main" id="{44D4C8D4-623C-A731-2B38-35ACB478B930}"/>
                </a:ext>
              </a:extLst>
            </p:cNvPr>
            <p:cNvGrpSpPr>
              <a:grpSpLocks/>
            </p:cNvGrpSpPr>
            <p:nvPr userDrawn="1"/>
          </p:nvGrpSpPr>
          <p:grpSpPr bwMode="auto">
            <a:xfrm>
              <a:off x="-3437547" y="349413"/>
              <a:ext cx="2933825" cy="558875"/>
              <a:chOff x="-3419346" y="368233"/>
              <a:chExt cx="3904920" cy="743862"/>
            </a:xfrm>
          </p:grpSpPr>
          <p:sp>
            <p:nvSpPr>
              <p:cNvPr id="31" name="Rechthoek 30">
                <a:extLst>
                  <a:ext uri="{FF2B5EF4-FFF2-40B4-BE49-F238E27FC236}">
                    <a16:creationId xmlns:a16="http://schemas.microsoft.com/office/drawing/2014/main" id="{5CCDDE16-7D81-C88F-171D-92A866C48000}"/>
                  </a:ext>
                </a:extLst>
              </p:cNvPr>
              <p:cNvSpPr/>
              <p:nvPr userDrawn="1"/>
            </p:nvSpPr>
            <p:spPr>
              <a:xfrm>
                <a:off x="-3294653" y="367788"/>
                <a:ext cx="433254" cy="245092"/>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nl-NL" sz="800" dirty="0">
                    <a:solidFill>
                      <a:srgbClr val="C00000"/>
                    </a:solidFill>
                    <a:cs typeface="Arial" panose="020B0604020202020204" pitchFamily="34" charset="0"/>
                  </a:rPr>
                  <a:t>Start</a:t>
                </a:r>
              </a:p>
            </p:txBody>
          </p:sp>
          <p:cxnSp>
            <p:nvCxnSpPr>
              <p:cNvPr id="32" name="Rechte verbindingslijn 31">
                <a:extLst>
                  <a:ext uri="{FF2B5EF4-FFF2-40B4-BE49-F238E27FC236}">
                    <a16:creationId xmlns:a16="http://schemas.microsoft.com/office/drawing/2014/main" id="{F591F910-8BBB-974B-4E3A-1043FF54A320}"/>
                  </a:ext>
                </a:extLst>
              </p:cNvPr>
              <p:cNvCxnSpPr>
                <a:cxnSpLocks/>
              </p:cNvCxnSpPr>
              <p:nvPr userDrawn="1"/>
            </p:nvCxnSpPr>
            <p:spPr>
              <a:xfrm>
                <a:off x="-2861399" y="612880"/>
                <a:ext cx="13737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CF419326-CA04-074E-F23D-3E6D8ECD8BA6}"/>
                  </a:ext>
                </a:extLst>
              </p:cNvPr>
              <p:cNvCxnSpPr>
                <a:cxnSpLocks/>
              </p:cNvCxnSpPr>
              <p:nvPr userDrawn="1"/>
            </p:nvCxnSpPr>
            <p:spPr>
              <a:xfrm>
                <a:off x="-3419346" y="612880"/>
                <a:ext cx="13526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BAFC5DE9-015A-8C72-D951-DEA8787F5F82}"/>
                  </a:ext>
                </a:extLst>
              </p:cNvPr>
              <p:cNvSpPr/>
              <p:nvPr userDrawn="1"/>
            </p:nvSpPr>
            <p:spPr>
              <a:xfrm>
                <a:off x="-3288313" y="589639"/>
                <a:ext cx="420574" cy="63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nvGrpSpPr>
              <p:cNvPr id="35" name="Groep 115">
                <a:extLst>
                  <a:ext uri="{FF2B5EF4-FFF2-40B4-BE49-F238E27FC236}">
                    <a16:creationId xmlns:a16="http://schemas.microsoft.com/office/drawing/2014/main" id="{7FC3F319-73CA-039C-7E99-C1665C0247D6}"/>
                  </a:ext>
                </a:extLst>
              </p:cNvPr>
              <p:cNvGrpSpPr>
                <a:grpSpLocks/>
              </p:cNvGrpSpPr>
              <p:nvPr userDrawn="1"/>
            </p:nvGrpSpPr>
            <p:grpSpPr bwMode="auto">
              <a:xfrm>
                <a:off x="-3002834" y="720303"/>
                <a:ext cx="182598" cy="143759"/>
                <a:chOff x="-3310843" y="700986"/>
                <a:chExt cx="182598" cy="143759"/>
              </a:xfrm>
            </p:grpSpPr>
            <p:grpSp>
              <p:nvGrpSpPr>
                <p:cNvPr id="74" name="Groep 154">
                  <a:extLst>
                    <a:ext uri="{FF2B5EF4-FFF2-40B4-BE49-F238E27FC236}">
                      <a16:creationId xmlns:a16="http://schemas.microsoft.com/office/drawing/2014/main" id="{A4A7AF18-03E5-81D7-218E-AC0CF000011F}"/>
                    </a:ext>
                  </a:extLst>
                </p:cNvPr>
                <p:cNvGrpSpPr>
                  <a:grpSpLocks/>
                </p:cNvGrpSpPr>
                <p:nvPr userDrawn="1"/>
              </p:nvGrpSpPr>
              <p:grpSpPr bwMode="auto">
                <a:xfrm>
                  <a:off x="-3310843" y="700986"/>
                  <a:ext cx="182598" cy="143759"/>
                  <a:chOff x="-3310843" y="700986"/>
                  <a:chExt cx="182598" cy="143759"/>
                </a:xfrm>
              </p:grpSpPr>
              <p:cxnSp>
                <p:nvCxnSpPr>
                  <p:cNvPr id="78" name="Rechte verbindingslijn 244">
                    <a:extLst>
                      <a:ext uri="{FF2B5EF4-FFF2-40B4-BE49-F238E27FC236}">
                        <a16:creationId xmlns:a16="http://schemas.microsoft.com/office/drawing/2014/main" id="{741554E1-0795-5B82-76FB-252469A8455D}"/>
                      </a:ext>
                    </a:extLst>
                  </p:cNvPr>
                  <p:cNvCxnSpPr>
                    <a:cxnSpLocks noChangeShapeType="1"/>
                  </p:cNvCxnSpPr>
                  <p:nvPr userDrawn="1"/>
                </p:nvCxnSpPr>
                <p:spPr bwMode="auto">
                  <a:xfrm>
                    <a:off x="-3310843"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79" name="Rechte verbindingslijn 245">
                    <a:extLst>
                      <a:ext uri="{FF2B5EF4-FFF2-40B4-BE49-F238E27FC236}">
                        <a16:creationId xmlns:a16="http://schemas.microsoft.com/office/drawing/2014/main" id="{59CEB9C7-9409-EE50-1681-27FDB4BE67FB}"/>
                      </a:ext>
                    </a:extLst>
                  </p:cNvPr>
                  <p:cNvCxnSpPr>
                    <a:cxnSpLocks noChangeShapeType="1"/>
                  </p:cNvCxnSpPr>
                  <p:nvPr userDrawn="1"/>
                </p:nvCxnSpPr>
                <p:spPr bwMode="auto">
                  <a:xfrm>
                    <a:off x="-3310843"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80" name="Rechte verbindingslijn 246">
                    <a:extLst>
                      <a:ext uri="{FF2B5EF4-FFF2-40B4-BE49-F238E27FC236}">
                        <a16:creationId xmlns:a16="http://schemas.microsoft.com/office/drawing/2014/main" id="{4C81E55D-369E-F2A1-985D-B4E30A948107}"/>
                      </a:ext>
                    </a:extLst>
                  </p:cNvPr>
                  <p:cNvCxnSpPr>
                    <a:cxnSpLocks noChangeShapeType="1"/>
                  </p:cNvCxnSpPr>
                  <p:nvPr userDrawn="1"/>
                </p:nvCxnSpPr>
                <p:spPr bwMode="auto">
                  <a:xfrm>
                    <a:off x="-3213196"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81" name="Rechte verbindingslijn 247">
                    <a:extLst>
                      <a:ext uri="{FF2B5EF4-FFF2-40B4-BE49-F238E27FC236}">
                        <a16:creationId xmlns:a16="http://schemas.microsoft.com/office/drawing/2014/main" id="{B73EC083-D518-43BA-A4A2-2C4C38F2C629}"/>
                      </a:ext>
                    </a:extLst>
                  </p:cNvPr>
                  <p:cNvCxnSpPr>
                    <a:cxnSpLocks noChangeShapeType="1"/>
                  </p:cNvCxnSpPr>
                  <p:nvPr userDrawn="1"/>
                </p:nvCxnSpPr>
                <p:spPr bwMode="auto">
                  <a:xfrm>
                    <a:off x="-3213196"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83" name="Rechte verbindingslijn 248">
                    <a:extLst>
                      <a:ext uri="{FF2B5EF4-FFF2-40B4-BE49-F238E27FC236}">
                        <a16:creationId xmlns:a16="http://schemas.microsoft.com/office/drawing/2014/main" id="{E65A0128-5D9D-CF46-A94A-98F4172900E7}"/>
                      </a:ext>
                    </a:extLst>
                  </p:cNvPr>
                  <p:cNvCxnSpPr>
                    <a:cxnSpLocks noChangeShapeType="1"/>
                  </p:cNvCxnSpPr>
                  <p:nvPr userDrawn="1"/>
                </p:nvCxnSpPr>
                <p:spPr bwMode="auto">
                  <a:xfrm>
                    <a:off x="-3213196"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75" name="Groep 155">
                  <a:extLst>
                    <a:ext uri="{FF2B5EF4-FFF2-40B4-BE49-F238E27FC236}">
                      <a16:creationId xmlns:a16="http://schemas.microsoft.com/office/drawing/2014/main" id="{5801F99D-EA4D-95C2-1A25-7B384E3A3523}"/>
                    </a:ext>
                  </a:extLst>
                </p:cNvPr>
                <p:cNvGrpSpPr>
                  <a:grpSpLocks/>
                </p:cNvGrpSpPr>
                <p:nvPr userDrawn="1"/>
              </p:nvGrpSpPr>
              <p:grpSpPr bwMode="auto">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DA44B177-0FFE-0FBC-8134-094B201006D1}"/>
                      </a:ext>
                    </a:extLst>
                  </p:cNvPr>
                  <p:cNvSpPr/>
                  <p:nvPr userDrawn="1"/>
                </p:nvSpPr>
                <p:spPr>
                  <a:xfrm>
                    <a:off x="-2049392" y="1435286"/>
                    <a:ext cx="116064" cy="48661"/>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77" name="Pijl: punthaak 157">
                    <a:extLst>
                      <a:ext uri="{FF2B5EF4-FFF2-40B4-BE49-F238E27FC236}">
                        <a16:creationId xmlns:a16="http://schemas.microsoft.com/office/drawing/2014/main" id="{98E1F65A-A743-5765-4E28-32ECED32761A}"/>
                      </a:ext>
                    </a:extLst>
                  </p:cNvPr>
                  <p:cNvSpPr/>
                  <p:nvPr userDrawn="1"/>
                </p:nvSpPr>
                <p:spPr>
                  <a:xfrm flipH="1">
                    <a:off x="-2090578" y="1394113"/>
                    <a:ext cx="127298" cy="131005"/>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nvGrpSpPr>
              <p:cNvPr id="36" name="Groep 116">
                <a:extLst>
                  <a:ext uri="{FF2B5EF4-FFF2-40B4-BE49-F238E27FC236}">
                    <a16:creationId xmlns:a16="http://schemas.microsoft.com/office/drawing/2014/main" id="{33C163DB-0453-F960-DCD6-A2B425651892}"/>
                  </a:ext>
                </a:extLst>
              </p:cNvPr>
              <p:cNvGrpSpPr>
                <a:grpSpLocks/>
              </p:cNvGrpSpPr>
              <p:nvPr userDrawn="1"/>
            </p:nvGrpSpPr>
            <p:grpSpPr bwMode="auto">
              <a:xfrm>
                <a:off x="-3326107" y="720303"/>
                <a:ext cx="182598" cy="143759"/>
                <a:chOff x="-3634116" y="700986"/>
                <a:chExt cx="182598" cy="143759"/>
              </a:xfrm>
            </p:grpSpPr>
            <p:grpSp>
              <p:nvGrpSpPr>
                <p:cNvPr id="65" name="Groep 145">
                  <a:extLst>
                    <a:ext uri="{FF2B5EF4-FFF2-40B4-BE49-F238E27FC236}">
                      <a16:creationId xmlns:a16="http://schemas.microsoft.com/office/drawing/2014/main" id="{BE734C48-9CD1-86F2-DDBF-35269170BCBF}"/>
                    </a:ext>
                  </a:extLst>
                </p:cNvPr>
                <p:cNvGrpSpPr>
                  <a:grpSpLocks/>
                </p:cNvGrpSpPr>
                <p:nvPr userDrawn="1"/>
              </p:nvGrpSpPr>
              <p:grpSpPr bwMode="auto">
                <a:xfrm>
                  <a:off x="-3634116" y="700986"/>
                  <a:ext cx="182598" cy="143759"/>
                  <a:chOff x="-3634116" y="700986"/>
                  <a:chExt cx="182598" cy="143759"/>
                </a:xfrm>
              </p:grpSpPr>
              <p:cxnSp>
                <p:nvCxnSpPr>
                  <p:cNvPr id="69" name="Rechte verbindingslijn 235">
                    <a:extLst>
                      <a:ext uri="{FF2B5EF4-FFF2-40B4-BE49-F238E27FC236}">
                        <a16:creationId xmlns:a16="http://schemas.microsoft.com/office/drawing/2014/main" id="{A7F2BECC-0E54-A7EF-D79D-2CBD29438A07}"/>
                      </a:ext>
                    </a:extLst>
                  </p:cNvPr>
                  <p:cNvCxnSpPr>
                    <a:cxnSpLocks noChangeShapeType="1"/>
                  </p:cNvCxnSpPr>
                  <p:nvPr userDrawn="1"/>
                </p:nvCxnSpPr>
                <p:spPr bwMode="auto">
                  <a:xfrm>
                    <a:off x="-3634116"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70" name="Rechte verbindingslijn 236">
                    <a:extLst>
                      <a:ext uri="{FF2B5EF4-FFF2-40B4-BE49-F238E27FC236}">
                        <a16:creationId xmlns:a16="http://schemas.microsoft.com/office/drawing/2014/main" id="{2A315949-173B-FFAA-4D86-E7D56601EE50}"/>
                      </a:ext>
                    </a:extLst>
                  </p:cNvPr>
                  <p:cNvCxnSpPr>
                    <a:cxnSpLocks noChangeShapeType="1"/>
                  </p:cNvCxnSpPr>
                  <p:nvPr userDrawn="1"/>
                </p:nvCxnSpPr>
                <p:spPr bwMode="auto">
                  <a:xfrm>
                    <a:off x="-3634116"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71" name="Rechte verbindingslijn 237">
                    <a:extLst>
                      <a:ext uri="{FF2B5EF4-FFF2-40B4-BE49-F238E27FC236}">
                        <a16:creationId xmlns:a16="http://schemas.microsoft.com/office/drawing/2014/main" id="{31CFE5BB-79AD-2CC1-3C6B-625F8839D9C7}"/>
                      </a:ext>
                    </a:extLst>
                  </p:cNvPr>
                  <p:cNvCxnSpPr>
                    <a:cxnSpLocks noChangeShapeType="1"/>
                  </p:cNvCxnSpPr>
                  <p:nvPr userDrawn="1"/>
                </p:nvCxnSpPr>
                <p:spPr bwMode="auto">
                  <a:xfrm>
                    <a:off x="-3536469"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72" name="Rechte verbindingslijn 238">
                    <a:extLst>
                      <a:ext uri="{FF2B5EF4-FFF2-40B4-BE49-F238E27FC236}">
                        <a16:creationId xmlns:a16="http://schemas.microsoft.com/office/drawing/2014/main" id="{599796AA-61BE-642D-0549-4EE52A972BFA}"/>
                      </a:ext>
                    </a:extLst>
                  </p:cNvPr>
                  <p:cNvCxnSpPr>
                    <a:cxnSpLocks noChangeShapeType="1"/>
                  </p:cNvCxnSpPr>
                  <p:nvPr userDrawn="1"/>
                </p:nvCxnSpPr>
                <p:spPr bwMode="auto">
                  <a:xfrm>
                    <a:off x="-3536469"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73" name="Rechte verbindingslijn 239">
                    <a:extLst>
                      <a:ext uri="{FF2B5EF4-FFF2-40B4-BE49-F238E27FC236}">
                        <a16:creationId xmlns:a16="http://schemas.microsoft.com/office/drawing/2014/main" id="{FBBC2D34-32AF-4B68-DCB1-0365B49D6532}"/>
                      </a:ext>
                    </a:extLst>
                  </p:cNvPr>
                  <p:cNvCxnSpPr>
                    <a:cxnSpLocks noChangeShapeType="1"/>
                  </p:cNvCxnSpPr>
                  <p:nvPr userDrawn="1"/>
                </p:nvCxnSpPr>
                <p:spPr bwMode="auto">
                  <a:xfrm>
                    <a:off x="-3536469"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66" name="Groep 146">
                  <a:extLst>
                    <a:ext uri="{FF2B5EF4-FFF2-40B4-BE49-F238E27FC236}">
                      <a16:creationId xmlns:a16="http://schemas.microsoft.com/office/drawing/2014/main" id="{17D4FE11-3AAC-076C-5451-61F738AB684A}"/>
                    </a:ext>
                  </a:extLst>
                </p:cNvPr>
                <p:cNvGrpSpPr>
                  <a:grpSpLocks/>
                </p:cNvGrpSpPr>
                <p:nvPr userDrawn="1"/>
              </p:nvGrpSpPr>
              <p:grpSpPr bwMode="auto">
                <a:xfrm>
                  <a:off x="-3634047" y="735854"/>
                  <a:ext cx="88801" cy="72568"/>
                  <a:chOff x="-2091059" y="1395403"/>
                  <a:chExt cx="157316" cy="128558"/>
                </a:xfrm>
              </p:grpSpPr>
              <p:sp>
                <p:nvSpPr>
                  <p:cNvPr id="67" name="Rechthoek 66">
                    <a:extLst>
                      <a:ext uri="{FF2B5EF4-FFF2-40B4-BE49-F238E27FC236}">
                        <a16:creationId xmlns:a16="http://schemas.microsoft.com/office/drawing/2014/main" id="{DDEB4DBD-A0B6-47B7-638F-1B62C83DAF6B}"/>
                      </a:ext>
                    </a:extLst>
                  </p:cNvPr>
                  <p:cNvSpPr/>
                  <p:nvPr userDrawn="1"/>
                </p:nvSpPr>
                <p:spPr>
                  <a:xfrm>
                    <a:off x="-2050435" y="1435286"/>
                    <a:ext cx="116064" cy="48661"/>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68" name="Pijl: punthaak 148">
                    <a:extLst>
                      <a:ext uri="{FF2B5EF4-FFF2-40B4-BE49-F238E27FC236}">
                        <a16:creationId xmlns:a16="http://schemas.microsoft.com/office/drawing/2014/main" id="{D5A14C7F-575B-12C1-9B41-8C7992B53073}"/>
                      </a:ext>
                    </a:extLst>
                  </p:cNvPr>
                  <p:cNvSpPr/>
                  <p:nvPr userDrawn="1"/>
                </p:nvSpPr>
                <p:spPr>
                  <a:xfrm flipH="1">
                    <a:off x="-2091620" y="1394113"/>
                    <a:ext cx="127298" cy="131005"/>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cxnSp>
            <p:nvCxnSpPr>
              <p:cNvPr id="37" name="Rechte verbindingslijn 203">
                <a:extLst>
                  <a:ext uri="{FF2B5EF4-FFF2-40B4-BE49-F238E27FC236}">
                    <a16:creationId xmlns:a16="http://schemas.microsoft.com/office/drawing/2014/main" id="{72588F5A-F768-FDA4-64D3-6AB4D64D4704}"/>
                  </a:ext>
                </a:extLst>
              </p:cNvPr>
              <p:cNvCxnSpPr>
                <a:cxnSpLocks/>
              </p:cNvCxnSpPr>
              <p:nvPr userDrawn="1"/>
            </p:nvCxnSpPr>
            <p:spPr bwMode="auto">
              <a:xfrm flipV="1">
                <a:off x="-3136454" y="523622"/>
                <a:ext cx="720437" cy="188422"/>
              </a:xfrm>
              <a:prstGeom prst="line">
                <a:avLst/>
              </a:prstGeom>
              <a:noFill/>
              <a:ln w="19050" cap="rnd" algn="ctr">
                <a:solidFill>
                  <a:schemeClr val="accent1"/>
                </a:solidFill>
                <a:round/>
                <a:headEnd type="oval" w="med" len="med"/>
                <a:tailEnd/>
              </a:ln>
              <a:extLst>
                <a:ext uri="{909E8E84-426E-40DD-AFC4-6F175D3DCCD1}">
                  <a14:hiddenFill xmlns:a14="http://schemas.microsoft.com/office/drawing/2010/main">
                    <a:noFill/>
                  </a14:hiddenFill>
                </a:ext>
              </a:extLst>
            </p:spPr>
          </p:cxnSp>
          <p:cxnSp>
            <p:nvCxnSpPr>
              <p:cNvPr id="38" name="Rechte verbindingslijn 204">
                <a:extLst>
                  <a:ext uri="{FF2B5EF4-FFF2-40B4-BE49-F238E27FC236}">
                    <a16:creationId xmlns:a16="http://schemas.microsoft.com/office/drawing/2014/main" id="{0BEA1ED6-7107-D1AB-D425-70F09D5D4ED0}"/>
                  </a:ext>
                </a:extLst>
              </p:cNvPr>
              <p:cNvCxnSpPr>
                <a:cxnSpLocks/>
              </p:cNvCxnSpPr>
              <p:nvPr userDrawn="1"/>
            </p:nvCxnSpPr>
            <p:spPr bwMode="auto">
              <a:xfrm>
                <a:off x="-2820570" y="712044"/>
                <a:ext cx="399011" cy="238298"/>
              </a:xfrm>
              <a:prstGeom prst="line">
                <a:avLst/>
              </a:prstGeom>
              <a:noFill/>
              <a:ln w="19050" cap="rnd" algn="ctr">
                <a:solidFill>
                  <a:schemeClr val="accent1"/>
                </a:solidFill>
                <a:round/>
                <a:headEnd type="oval" w="med" len="med"/>
                <a:tailEnd/>
              </a:ln>
              <a:extLst>
                <a:ext uri="{909E8E84-426E-40DD-AFC4-6F175D3DCCD1}">
                  <a14:hiddenFill xmlns:a14="http://schemas.microsoft.com/office/drawing/2010/main">
                    <a:noFill/>
                  </a14:hiddenFill>
                </a:ext>
              </a:extLst>
            </p:spPr>
          </p:cxnSp>
          <p:grpSp>
            <p:nvGrpSpPr>
              <p:cNvPr id="39" name="Groep 119">
                <a:extLst>
                  <a:ext uri="{FF2B5EF4-FFF2-40B4-BE49-F238E27FC236}">
                    <a16:creationId xmlns:a16="http://schemas.microsoft.com/office/drawing/2014/main" id="{5478AB99-4FB5-0123-8CEB-A65860EC24B6}"/>
                  </a:ext>
                </a:extLst>
              </p:cNvPr>
              <p:cNvGrpSpPr>
                <a:grpSpLocks/>
              </p:cNvGrpSpPr>
              <p:nvPr userDrawn="1"/>
            </p:nvGrpSpPr>
            <p:grpSpPr bwMode="auto">
              <a:xfrm>
                <a:off x="-2425037" y="370226"/>
                <a:ext cx="357690" cy="330595"/>
                <a:chOff x="-2721817" y="347336"/>
                <a:chExt cx="432805" cy="400021"/>
              </a:xfrm>
            </p:grpSpPr>
            <p:sp>
              <p:nvSpPr>
                <p:cNvPr id="54" name="Rechthoek 53">
                  <a:extLst>
                    <a:ext uri="{FF2B5EF4-FFF2-40B4-BE49-F238E27FC236}">
                      <a16:creationId xmlns:a16="http://schemas.microsoft.com/office/drawing/2014/main" id="{ACD664B0-5EA0-8FBB-7F01-E7EF1AAAB3B5}"/>
                    </a:ext>
                  </a:extLst>
                </p:cNvPr>
                <p:cNvSpPr/>
                <p:nvPr userDrawn="1"/>
              </p:nvSpPr>
              <p:spPr>
                <a:xfrm>
                  <a:off x="-2669317" y="346945"/>
                  <a:ext cx="381030" cy="337467"/>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nl-NL" sz="1050">
                    <a:solidFill>
                      <a:srgbClr val="FF0000"/>
                    </a:solidFill>
                    <a:cs typeface="Arial" panose="020B0604020202020204" pitchFamily="34" charset="0"/>
                  </a:endParaRPr>
                </a:p>
              </p:txBody>
            </p:sp>
            <p:grpSp>
              <p:nvGrpSpPr>
                <p:cNvPr id="55" name="Groep 135">
                  <a:extLst>
                    <a:ext uri="{FF2B5EF4-FFF2-40B4-BE49-F238E27FC236}">
                      <a16:creationId xmlns:a16="http://schemas.microsoft.com/office/drawing/2014/main" id="{1A63A31E-8F46-C54B-38A7-29CE9586077D}"/>
                    </a:ext>
                  </a:extLst>
                </p:cNvPr>
                <p:cNvGrpSpPr>
                  <a:grpSpLocks/>
                </p:cNvGrpSpPr>
                <p:nvPr userDrawn="1"/>
              </p:nvGrpSpPr>
              <p:grpSpPr bwMode="auto">
                <a:xfrm>
                  <a:off x="-2652453" y="431583"/>
                  <a:ext cx="294076" cy="231526"/>
                  <a:chOff x="-3634116" y="700986"/>
                  <a:chExt cx="182598" cy="143759"/>
                </a:xfrm>
              </p:grpSpPr>
              <p:grpSp>
                <p:nvGrpSpPr>
                  <p:cNvPr id="56" name="Groep 136">
                    <a:extLst>
                      <a:ext uri="{FF2B5EF4-FFF2-40B4-BE49-F238E27FC236}">
                        <a16:creationId xmlns:a16="http://schemas.microsoft.com/office/drawing/2014/main" id="{EF30453E-E0F9-43D8-CA3E-9FE096BC84F7}"/>
                      </a:ext>
                    </a:extLst>
                  </p:cNvPr>
                  <p:cNvGrpSpPr>
                    <a:grpSpLocks/>
                  </p:cNvGrpSpPr>
                  <p:nvPr userDrawn="1"/>
                </p:nvGrpSpPr>
                <p:grpSpPr bwMode="auto">
                  <a:xfrm>
                    <a:off x="-3634116" y="700986"/>
                    <a:ext cx="182598" cy="143759"/>
                    <a:chOff x="-3634116" y="700986"/>
                    <a:chExt cx="182598" cy="143759"/>
                  </a:xfrm>
                </p:grpSpPr>
                <p:cxnSp>
                  <p:nvCxnSpPr>
                    <p:cNvPr id="60" name="Rechte verbindingslijn 226">
                      <a:extLst>
                        <a:ext uri="{FF2B5EF4-FFF2-40B4-BE49-F238E27FC236}">
                          <a16:creationId xmlns:a16="http://schemas.microsoft.com/office/drawing/2014/main" id="{D8E9E82F-22CD-1640-15FA-3C7B9E9708BE}"/>
                        </a:ext>
                      </a:extLst>
                    </p:cNvPr>
                    <p:cNvCxnSpPr>
                      <a:cxnSpLocks noChangeShapeType="1"/>
                    </p:cNvCxnSpPr>
                    <p:nvPr userDrawn="1"/>
                  </p:nvCxnSpPr>
                  <p:spPr bwMode="auto">
                    <a:xfrm>
                      <a:off x="-3634116"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61" name="Rechte verbindingslijn 227">
                      <a:extLst>
                        <a:ext uri="{FF2B5EF4-FFF2-40B4-BE49-F238E27FC236}">
                          <a16:creationId xmlns:a16="http://schemas.microsoft.com/office/drawing/2014/main" id="{37B20E8E-A7F8-5EB4-2FDD-B03BA8E09CDE}"/>
                        </a:ext>
                      </a:extLst>
                    </p:cNvPr>
                    <p:cNvCxnSpPr>
                      <a:cxnSpLocks noChangeShapeType="1"/>
                    </p:cNvCxnSpPr>
                    <p:nvPr userDrawn="1"/>
                  </p:nvCxnSpPr>
                  <p:spPr bwMode="auto">
                    <a:xfrm>
                      <a:off x="-3634116"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62" name="Rechte verbindingslijn 228">
                      <a:extLst>
                        <a:ext uri="{FF2B5EF4-FFF2-40B4-BE49-F238E27FC236}">
                          <a16:creationId xmlns:a16="http://schemas.microsoft.com/office/drawing/2014/main" id="{F73F6F8B-2DE5-B6F3-6F62-E822EC602FEA}"/>
                        </a:ext>
                      </a:extLst>
                    </p:cNvPr>
                    <p:cNvCxnSpPr>
                      <a:cxnSpLocks noChangeShapeType="1"/>
                    </p:cNvCxnSpPr>
                    <p:nvPr userDrawn="1"/>
                  </p:nvCxnSpPr>
                  <p:spPr bwMode="auto">
                    <a:xfrm>
                      <a:off x="-3536469"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63" name="Rechte verbindingslijn 229">
                      <a:extLst>
                        <a:ext uri="{FF2B5EF4-FFF2-40B4-BE49-F238E27FC236}">
                          <a16:creationId xmlns:a16="http://schemas.microsoft.com/office/drawing/2014/main" id="{3AEEACAE-A711-B44E-F37C-8CA0AC64487F}"/>
                        </a:ext>
                      </a:extLst>
                    </p:cNvPr>
                    <p:cNvCxnSpPr>
                      <a:cxnSpLocks noChangeShapeType="1"/>
                    </p:cNvCxnSpPr>
                    <p:nvPr userDrawn="1"/>
                  </p:nvCxnSpPr>
                  <p:spPr bwMode="auto">
                    <a:xfrm>
                      <a:off x="-3536469"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64" name="Rechte verbindingslijn 230">
                      <a:extLst>
                        <a:ext uri="{FF2B5EF4-FFF2-40B4-BE49-F238E27FC236}">
                          <a16:creationId xmlns:a16="http://schemas.microsoft.com/office/drawing/2014/main" id="{4C9A98EE-0FE5-B7C6-9FF2-4D70BF2245C5}"/>
                        </a:ext>
                      </a:extLst>
                    </p:cNvPr>
                    <p:cNvCxnSpPr>
                      <a:cxnSpLocks noChangeShapeType="1"/>
                    </p:cNvCxnSpPr>
                    <p:nvPr userDrawn="1"/>
                  </p:nvCxnSpPr>
                  <p:spPr bwMode="auto">
                    <a:xfrm>
                      <a:off x="-3536469"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57" name="Groep 137">
                    <a:extLst>
                      <a:ext uri="{FF2B5EF4-FFF2-40B4-BE49-F238E27FC236}">
                        <a16:creationId xmlns:a16="http://schemas.microsoft.com/office/drawing/2014/main" id="{E3DC36A4-5E6E-1C12-9E85-D9B165AD9F96}"/>
                      </a:ext>
                    </a:extLst>
                  </p:cNvPr>
                  <p:cNvGrpSpPr>
                    <a:grpSpLocks/>
                  </p:cNvGrpSpPr>
                  <p:nvPr userDrawn="1"/>
                </p:nvGrpSpPr>
                <p:grpSpPr bwMode="auto">
                  <a:xfrm>
                    <a:off x="-3634047" y="735854"/>
                    <a:ext cx="88801" cy="72568"/>
                    <a:chOff x="-2091059" y="1395403"/>
                    <a:chExt cx="157316" cy="128558"/>
                  </a:xfrm>
                </p:grpSpPr>
                <p:sp>
                  <p:nvSpPr>
                    <p:cNvPr id="58" name="Rechthoek 57">
                      <a:extLst>
                        <a:ext uri="{FF2B5EF4-FFF2-40B4-BE49-F238E27FC236}">
                          <a16:creationId xmlns:a16="http://schemas.microsoft.com/office/drawing/2014/main" id="{167D4546-F0F4-B728-6793-1B448BDEC85E}"/>
                        </a:ext>
                      </a:extLst>
                    </p:cNvPr>
                    <p:cNvSpPr/>
                    <p:nvPr userDrawn="1"/>
                  </p:nvSpPr>
                  <p:spPr>
                    <a:xfrm>
                      <a:off x="-2050660" y="1434572"/>
                      <a:ext cx="118145" cy="36559"/>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59" name="Pijl: punthaak 139">
                      <a:extLst>
                        <a:ext uri="{FF2B5EF4-FFF2-40B4-BE49-F238E27FC236}">
                          <a16:creationId xmlns:a16="http://schemas.microsoft.com/office/drawing/2014/main" id="{132A2ACA-E6B6-BB92-F168-C1B1C5863319}"/>
                        </a:ext>
                      </a:extLst>
                    </p:cNvPr>
                    <p:cNvSpPr/>
                    <p:nvPr userDrawn="1"/>
                  </p:nvSpPr>
                  <p:spPr>
                    <a:xfrm flipH="1">
                      <a:off x="-2090042" y="1395201"/>
                      <a:ext cx="129397" cy="75930"/>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grpSp>
            <p:nvGrpSpPr>
              <p:cNvPr id="40" name="Groep 120">
                <a:extLst>
                  <a:ext uri="{FF2B5EF4-FFF2-40B4-BE49-F238E27FC236}">
                    <a16:creationId xmlns:a16="http://schemas.microsoft.com/office/drawing/2014/main" id="{D47B3A20-5586-41DF-4CCF-42B6835757FB}"/>
                  </a:ext>
                </a:extLst>
              </p:cNvPr>
              <p:cNvGrpSpPr>
                <a:grpSpLocks/>
              </p:cNvGrpSpPr>
              <p:nvPr userDrawn="1"/>
            </p:nvGrpSpPr>
            <p:grpSpPr bwMode="auto">
              <a:xfrm>
                <a:off x="-2425037" y="781500"/>
                <a:ext cx="357690" cy="330595"/>
                <a:chOff x="-2721817" y="782525"/>
                <a:chExt cx="432805" cy="400021"/>
              </a:xfrm>
            </p:grpSpPr>
            <p:sp>
              <p:nvSpPr>
                <p:cNvPr id="43" name="Rechthoek 42">
                  <a:extLst>
                    <a:ext uri="{FF2B5EF4-FFF2-40B4-BE49-F238E27FC236}">
                      <a16:creationId xmlns:a16="http://schemas.microsoft.com/office/drawing/2014/main" id="{FE1E62B4-9D1C-2459-1C7E-D5F34EFD5E37}"/>
                    </a:ext>
                  </a:extLst>
                </p:cNvPr>
                <p:cNvSpPr/>
                <p:nvPr userDrawn="1"/>
              </p:nvSpPr>
              <p:spPr>
                <a:xfrm>
                  <a:off x="-2669317" y="783019"/>
                  <a:ext cx="381030" cy="39882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nl-NL" sz="1050">
                    <a:solidFill>
                      <a:srgbClr val="FF0000"/>
                    </a:solidFill>
                    <a:cs typeface="Arial" panose="020B0604020202020204" pitchFamily="34" charset="0"/>
                  </a:endParaRPr>
                </a:p>
              </p:txBody>
            </p:sp>
            <p:grpSp>
              <p:nvGrpSpPr>
                <p:cNvPr id="44" name="Groep 124">
                  <a:extLst>
                    <a:ext uri="{FF2B5EF4-FFF2-40B4-BE49-F238E27FC236}">
                      <a16:creationId xmlns:a16="http://schemas.microsoft.com/office/drawing/2014/main" id="{B4A1A47A-C5FA-7504-4358-13D3D73D2446}"/>
                    </a:ext>
                  </a:extLst>
                </p:cNvPr>
                <p:cNvGrpSpPr>
                  <a:grpSpLocks/>
                </p:cNvGrpSpPr>
                <p:nvPr userDrawn="1"/>
              </p:nvGrpSpPr>
              <p:grpSpPr bwMode="auto">
                <a:xfrm>
                  <a:off x="-2652453" y="866772"/>
                  <a:ext cx="294076" cy="231526"/>
                  <a:chOff x="-3310843" y="700986"/>
                  <a:chExt cx="182598" cy="143759"/>
                </a:xfrm>
              </p:grpSpPr>
              <p:grpSp>
                <p:nvGrpSpPr>
                  <p:cNvPr id="45" name="Groep 125">
                    <a:extLst>
                      <a:ext uri="{FF2B5EF4-FFF2-40B4-BE49-F238E27FC236}">
                        <a16:creationId xmlns:a16="http://schemas.microsoft.com/office/drawing/2014/main" id="{EF76F460-4A61-3A03-A36B-1E3796B04F1A}"/>
                      </a:ext>
                    </a:extLst>
                  </p:cNvPr>
                  <p:cNvGrpSpPr>
                    <a:grpSpLocks/>
                  </p:cNvGrpSpPr>
                  <p:nvPr userDrawn="1"/>
                </p:nvGrpSpPr>
                <p:grpSpPr bwMode="auto">
                  <a:xfrm>
                    <a:off x="-3310843" y="700986"/>
                    <a:ext cx="182598" cy="143759"/>
                    <a:chOff x="-3310843" y="700986"/>
                    <a:chExt cx="182598" cy="143759"/>
                  </a:xfrm>
                </p:grpSpPr>
                <p:cxnSp>
                  <p:nvCxnSpPr>
                    <p:cNvPr id="49" name="Rechte verbindingslijn 215">
                      <a:extLst>
                        <a:ext uri="{FF2B5EF4-FFF2-40B4-BE49-F238E27FC236}">
                          <a16:creationId xmlns:a16="http://schemas.microsoft.com/office/drawing/2014/main" id="{C72000E4-A423-DE5F-A912-53F3D0B6A2CE}"/>
                        </a:ext>
                      </a:extLst>
                    </p:cNvPr>
                    <p:cNvCxnSpPr>
                      <a:cxnSpLocks noChangeShapeType="1"/>
                    </p:cNvCxnSpPr>
                    <p:nvPr userDrawn="1"/>
                  </p:nvCxnSpPr>
                  <p:spPr bwMode="auto">
                    <a:xfrm>
                      <a:off x="-3310843"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50" name="Rechte verbindingslijn 216">
                      <a:extLst>
                        <a:ext uri="{FF2B5EF4-FFF2-40B4-BE49-F238E27FC236}">
                          <a16:creationId xmlns:a16="http://schemas.microsoft.com/office/drawing/2014/main" id="{D1EA57A5-7FA5-3786-F86D-D8EA192E2DF1}"/>
                        </a:ext>
                      </a:extLst>
                    </p:cNvPr>
                    <p:cNvCxnSpPr>
                      <a:cxnSpLocks noChangeShapeType="1"/>
                    </p:cNvCxnSpPr>
                    <p:nvPr userDrawn="1"/>
                  </p:nvCxnSpPr>
                  <p:spPr bwMode="auto">
                    <a:xfrm>
                      <a:off x="-3310843"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51" name="Rechte verbindingslijn 217">
                      <a:extLst>
                        <a:ext uri="{FF2B5EF4-FFF2-40B4-BE49-F238E27FC236}">
                          <a16:creationId xmlns:a16="http://schemas.microsoft.com/office/drawing/2014/main" id="{D6015C38-06CE-1493-5FAA-B8D420F219ED}"/>
                        </a:ext>
                      </a:extLst>
                    </p:cNvPr>
                    <p:cNvCxnSpPr>
                      <a:cxnSpLocks noChangeShapeType="1"/>
                    </p:cNvCxnSpPr>
                    <p:nvPr userDrawn="1"/>
                  </p:nvCxnSpPr>
                  <p:spPr bwMode="auto">
                    <a:xfrm>
                      <a:off x="-3213196"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52" name="Rechte verbindingslijn 218">
                      <a:extLst>
                        <a:ext uri="{FF2B5EF4-FFF2-40B4-BE49-F238E27FC236}">
                          <a16:creationId xmlns:a16="http://schemas.microsoft.com/office/drawing/2014/main" id="{62F1DA31-1A52-80EA-E12F-BFC75441A093}"/>
                        </a:ext>
                      </a:extLst>
                    </p:cNvPr>
                    <p:cNvCxnSpPr>
                      <a:cxnSpLocks noChangeShapeType="1"/>
                    </p:cNvCxnSpPr>
                    <p:nvPr userDrawn="1"/>
                  </p:nvCxnSpPr>
                  <p:spPr bwMode="auto">
                    <a:xfrm>
                      <a:off x="-3213196"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53" name="Rechte verbindingslijn 219">
                      <a:extLst>
                        <a:ext uri="{FF2B5EF4-FFF2-40B4-BE49-F238E27FC236}">
                          <a16:creationId xmlns:a16="http://schemas.microsoft.com/office/drawing/2014/main" id="{259000C7-C191-5FE7-314D-C111A2E5971C}"/>
                        </a:ext>
                      </a:extLst>
                    </p:cNvPr>
                    <p:cNvCxnSpPr>
                      <a:cxnSpLocks noChangeShapeType="1"/>
                    </p:cNvCxnSpPr>
                    <p:nvPr userDrawn="1"/>
                  </p:nvCxnSpPr>
                  <p:spPr bwMode="auto">
                    <a:xfrm>
                      <a:off x="-3213196"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46" name="Groep 126">
                    <a:extLst>
                      <a:ext uri="{FF2B5EF4-FFF2-40B4-BE49-F238E27FC236}">
                        <a16:creationId xmlns:a16="http://schemas.microsoft.com/office/drawing/2014/main" id="{7F251C09-C583-BD8B-E491-09F6B590E9CB}"/>
                      </a:ext>
                    </a:extLst>
                  </p:cNvPr>
                  <p:cNvGrpSpPr>
                    <a:grpSpLocks/>
                  </p:cNvGrpSpPr>
                  <p:nvPr userDrawn="1"/>
                </p:nvGrpSpPr>
                <p:grpSpPr bwMode="auto">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15F40766-EB5E-96E0-FD38-AB19E8697988}"/>
                        </a:ext>
                      </a:extLst>
                    </p:cNvPr>
                    <p:cNvSpPr/>
                    <p:nvPr userDrawn="1"/>
                  </p:nvSpPr>
                  <p:spPr>
                    <a:xfrm>
                      <a:off x="-2052905" y="1435548"/>
                      <a:ext cx="118145" cy="47806"/>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48" name="Pijl: punthaak 128">
                      <a:extLst>
                        <a:ext uri="{FF2B5EF4-FFF2-40B4-BE49-F238E27FC236}">
                          <a16:creationId xmlns:a16="http://schemas.microsoft.com/office/drawing/2014/main" id="{3886294E-C2BB-CF6E-710A-26CDDF95BAFE}"/>
                        </a:ext>
                      </a:extLst>
                    </p:cNvPr>
                    <p:cNvSpPr/>
                    <p:nvPr userDrawn="1"/>
                  </p:nvSpPr>
                  <p:spPr>
                    <a:xfrm flipH="1">
                      <a:off x="-2092287" y="1396177"/>
                      <a:ext cx="129397" cy="126547"/>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sp>
            <p:nvSpPr>
              <p:cNvPr id="41" name="Rechthoek 207">
                <a:extLst>
                  <a:ext uri="{FF2B5EF4-FFF2-40B4-BE49-F238E27FC236}">
                    <a16:creationId xmlns:a16="http://schemas.microsoft.com/office/drawing/2014/main" id="{68CDC8C9-D05A-7AF7-FBE1-391DE785A546}"/>
                  </a:ext>
                </a:extLst>
              </p:cNvPr>
              <p:cNvSpPr>
                <a:spLocks noChangeArrowheads="1"/>
              </p:cNvSpPr>
              <p:nvPr userDrawn="1"/>
            </p:nvSpPr>
            <p:spPr bwMode="auto">
              <a:xfrm>
                <a:off x="-1950508" y="439626"/>
                <a:ext cx="2436790" cy="19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Tekstniveau omhoog</a:t>
                </a:r>
              </a:p>
            </p:txBody>
          </p:sp>
          <p:sp>
            <p:nvSpPr>
              <p:cNvPr id="42" name="Rechthoek 208">
                <a:extLst>
                  <a:ext uri="{FF2B5EF4-FFF2-40B4-BE49-F238E27FC236}">
                    <a16:creationId xmlns:a16="http://schemas.microsoft.com/office/drawing/2014/main" id="{8103103B-F698-E30C-C423-82B4895A26DC}"/>
                  </a:ext>
                </a:extLst>
              </p:cNvPr>
              <p:cNvSpPr>
                <a:spLocks noChangeArrowheads="1"/>
              </p:cNvSpPr>
              <p:nvPr userDrawn="1"/>
            </p:nvSpPr>
            <p:spPr bwMode="auto">
              <a:xfrm>
                <a:off x="-1950508" y="847408"/>
                <a:ext cx="2214880" cy="18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Tekstniveau omlaag</a:t>
                </a:r>
              </a:p>
            </p:txBody>
          </p:sp>
        </p:grpSp>
        <p:cxnSp>
          <p:nvCxnSpPr>
            <p:cNvPr id="12" name="Rechte verbindingslijn 173">
              <a:extLst>
                <a:ext uri="{FF2B5EF4-FFF2-40B4-BE49-F238E27FC236}">
                  <a16:creationId xmlns:a16="http://schemas.microsoft.com/office/drawing/2014/main" id="{44A38D51-211D-A02C-CAC0-C0918774CDA7}"/>
                </a:ext>
              </a:extLst>
            </p:cNvPr>
            <p:cNvCxnSpPr>
              <a:cxnSpLocks/>
            </p:cNvCxnSpPr>
            <p:nvPr userDrawn="1"/>
          </p:nvCxnSpPr>
          <p:spPr bwMode="auto">
            <a:xfrm>
              <a:off x="-3419346" y="1020931"/>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13" name="Rechthoek 12">
              <a:extLst>
                <a:ext uri="{FF2B5EF4-FFF2-40B4-BE49-F238E27FC236}">
                  <a16:creationId xmlns:a16="http://schemas.microsoft.com/office/drawing/2014/main" id="{A9876712-0DCA-EA29-3A47-715C7CAAB4D9}"/>
                </a:ext>
              </a:extLst>
            </p:cNvPr>
            <p:cNvSpPr/>
            <p:nvPr userDrawn="1"/>
          </p:nvSpPr>
          <p:spPr>
            <a:xfrm>
              <a:off x="-2791378" y="1933062"/>
              <a:ext cx="2356364" cy="255963"/>
            </a:xfrm>
            <a:prstGeom prst="rect">
              <a:avLst/>
            </a:prstGeom>
            <a:noFill/>
            <a:ln w="25400" cap="flat" cmpd="sng" algn="ctr">
              <a:noFill/>
              <a:prstDash val="solid"/>
            </a:ln>
            <a:effectLst/>
          </p:spPr>
          <p:txBody>
            <a:bodyPr lIns="0" tIns="0" rIns="0" bIns="0" anchor="ctr"/>
            <a:lstStyle/>
            <a:p>
              <a:pPr marL="361950" indent="-361950" defTabSz="361950" eaLnBrk="1" fontAlgn="auto" hangingPunct="1">
                <a:lnSpc>
                  <a:spcPct val="90000"/>
                </a:lnSpc>
                <a:spcBef>
                  <a:spcPts val="0"/>
                </a:spcBef>
                <a:spcAft>
                  <a:spcPts val="1200"/>
                </a:spcAft>
                <a:buFont typeface="Arial" panose="020B0604020202020204" pitchFamily="34" charset="0"/>
                <a:buChar char="•"/>
                <a:defRPr/>
              </a:pPr>
              <a:r>
                <a:rPr lang="nl-NL" sz="2000" dirty="0">
                  <a:ln w="3175">
                    <a:solidFill>
                      <a:srgbClr val="002D55"/>
                    </a:solidFill>
                    <a:miter lim="800000"/>
                  </a:ln>
                  <a:solidFill>
                    <a:schemeClr val="bg1"/>
                  </a:solidFill>
                  <a:latin typeface="+mn-lt"/>
                  <a:cs typeface="+mn-cs"/>
                </a:rPr>
                <a:t>Bullets</a:t>
              </a:r>
            </a:p>
          </p:txBody>
        </p:sp>
        <p:sp>
          <p:nvSpPr>
            <p:cNvPr id="14" name="Ovaal 180">
              <a:extLst>
                <a:ext uri="{FF2B5EF4-FFF2-40B4-BE49-F238E27FC236}">
                  <a16:creationId xmlns:a16="http://schemas.microsoft.com/office/drawing/2014/main" id="{38B0360E-DF11-E683-C6D6-04FD76F59B22}"/>
                </a:ext>
              </a:extLst>
            </p:cNvPr>
            <p:cNvSpPr>
              <a:spLocks noChangeArrowheads="1"/>
            </p:cNvSpPr>
            <p:nvPr userDrawn="1"/>
          </p:nvSpPr>
          <p:spPr bwMode="auto">
            <a:xfrm>
              <a:off x="-3275586" y="2369871"/>
              <a:ext cx="261997" cy="260338"/>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15" name="Rechthoek 14">
              <a:extLst>
                <a:ext uri="{FF2B5EF4-FFF2-40B4-BE49-F238E27FC236}">
                  <a16:creationId xmlns:a16="http://schemas.microsoft.com/office/drawing/2014/main" id="{4DA2624A-549E-4F3E-ACF3-8864B9A9304E}"/>
                </a:ext>
              </a:extLst>
            </p:cNvPr>
            <p:cNvSpPr/>
            <p:nvPr userDrawn="1"/>
          </p:nvSpPr>
          <p:spPr>
            <a:xfrm>
              <a:off x="-2791378" y="2372916"/>
              <a:ext cx="2356364" cy="255963"/>
            </a:xfrm>
            <a:prstGeom prst="rect">
              <a:avLst/>
            </a:prstGeom>
            <a:noFill/>
            <a:ln w="25400" cap="flat" cmpd="sng" algn="ctr">
              <a:noFill/>
              <a:prstDash val="solid"/>
            </a:ln>
            <a:effectLst/>
          </p:spPr>
          <p:txBody>
            <a:bodyPr lIns="0" tIns="0" rIns="0" bIns="0" anchor="ctr"/>
            <a:lstStyle/>
            <a:p>
              <a:pPr marL="712788" lvl="1" indent="-350838" defTabSz="361950" eaLnBrk="1" fontAlgn="auto" hangingPunct="1">
                <a:lnSpc>
                  <a:spcPct val="90000"/>
                </a:lnSpc>
                <a:spcBef>
                  <a:spcPts val="0"/>
                </a:spcBef>
                <a:spcAft>
                  <a:spcPts val="1200"/>
                </a:spcAft>
                <a:buFont typeface="Arial" panose="020B0604020202020204" pitchFamily="34" charset="0"/>
                <a:buChar char="–"/>
                <a:defRPr/>
              </a:pPr>
              <a:r>
                <a:rPr lang="nl-NL" sz="2000" dirty="0">
                  <a:ln w="3175">
                    <a:solidFill>
                      <a:srgbClr val="002D55"/>
                    </a:solidFill>
                    <a:miter lim="800000"/>
                  </a:ln>
                  <a:solidFill>
                    <a:schemeClr val="bg1"/>
                  </a:solidFill>
                  <a:latin typeface="+mn-lt"/>
                  <a:cs typeface="+mn-cs"/>
                </a:rPr>
                <a:t>Sub-bullets</a:t>
              </a:r>
            </a:p>
          </p:txBody>
        </p:sp>
        <p:sp>
          <p:nvSpPr>
            <p:cNvPr id="16" name="Ovaal 182">
              <a:extLst>
                <a:ext uri="{FF2B5EF4-FFF2-40B4-BE49-F238E27FC236}">
                  <a16:creationId xmlns:a16="http://schemas.microsoft.com/office/drawing/2014/main" id="{5A412915-C97C-17FE-8D8E-952AACED4FC0}"/>
                </a:ext>
              </a:extLst>
            </p:cNvPr>
            <p:cNvSpPr>
              <a:spLocks noChangeArrowheads="1"/>
            </p:cNvSpPr>
            <p:nvPr userDrawn="1"/>
          </p:nvSpPr>
          <p:spPr bwMode="auto">
            <a:xfrm>
              <a:off x="-3275586" y="2809587"/>
              <a:ext cx="261997" cy="260338"/>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3</a:t>
              </a:r>
            </a:p>
          </p:txBody>
        </p:sp>
        <p:sp>
          <p:nvSpPr>
            <p:cNvPr id="17" name="Rechthoek 16">
              <a:extLst>
                <a:ext uri="{FF2B5EF4-FFF2-40B4-BE49-F238E27FC236}">
                  <a16:creationId xmlns:a16="http://schemas.microsoft.com/office/drawing/2014/main" id="{D3263D0A-155D-3A4E-A227-74D151621CE2}"/>
                </a:ext>
              </a:extLst>
            </p:cNvPr>
            <p:cNvSpPr/>
            <p:nvPr userDrawn="1"/>
          </p:nvSpPr>
          <p:spPr>
            <a:xfrm>
              <a:off x="-2791378" y="2812770"/>
              <a:ext cx="2356364" cy="255963"/>
            </a:xfrm>
            <a:prstGeom prst="rect">
              <a:avLst/>
            </a:prstGeom>
            <a:noFill/>
            <a:ln w="25400" cap="flat" cmpd="sng" algn="ctr">
              <a:noFill/>
              <a:prstDash val="solid"/>
            </a:ln>
            <a:effectLst/>
          </p:spPr>
          <p:txBody>
            <a:bodyPr lIns="0" tIns="0" rIns="0" bIns="0" anchor="ctr"/>
            <a:lstStyle/>
            <a:p>
              <a:pPr marL="0" lvl="2" defTabSz="361950" eaLnBrk="1" fontAlgn="auto" hangingPunct="1">
                <a:lnSpc>
                  <a:spcPct val="90000"/>
                </a:lnSpc>
                <a:spcBef>
                  <a:spcPts val="0"/>
                </a:spcBef>
                <a:spcAft>
                  <a:spcPts val="1200"/>
                </a:spcAft>
                <a:buClr>
                  <a:schemeClr val="accent2"/>
                </a:buClr>
                <a:buFont typeface="Arial" panose="020B0604020202020204" pitchFamily="34" charset="0"/>
                <a:buNone/>
                <a:defRPr/>
              </a:pPr>
              <a:r>
                <a:rPr lang="nl-NL" sz="2000" dirty="0">
                  <a:ln w="3175">
                    <a:solidFill>
                      <a:srgbClr val="002D55"/>
                    </a:solidFill>
                    <a:miter lim="800000"/>
                  </a:ln>
                  <a:solidFill>
                    <a:schemeClr val="bg1"/>
                  </a:solidFill>
                  <a:latin typeface="+mn-lt"/>
                  <a:cs typeface="+mn-cs"/>
                </a:rPr>
                <a:t>Leestekst</a:t>
              </a:r>
            </a:p>
          </p:txBody>
        </p:sp>
        <p:sp>
          <p:nvSpPr>
            <p:cNvPr id="18" name="Ovaal 184">
              <a:extLst>
                <a:ext uri="{FF2B5EF4-FFF2-40B4-BE49-F238E27FC236}">
                  <a16:creationId xmlns:a16="http://schemas.microsoft.com/office/drawing/2014/main" id="{63F3DB74-06AE-A04A-51B2-738A213AC4EE}"/>
                </a:ext>
              </a:extLst>
            </p:cNvPr>
            <p:cNvSpPr>
              <a:spLocks noChangeArrowheads="1"/>
            </p:cNvSpPr>
            <p:nvPr userDrawn="1"/>
          </p:nvSpPr>
          <p:spPr bwMode="auto">
            <a:xfrm>
              <a:off x="-3275586" y="3250890"/>
              <a:ext cx="261997" cy="258751"/>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4</a:t>
              </a:r>
            </a:p>
          </p:txBody>
        </p:sp>
        <p:sp>
          <p:nvSpPr>
            <p:cNvPr id="19" name="Rechthoek 185">
              <a:extLst>
                <a:ext uri="{FF2B5EF4-FFF2-40B4-BE49-F238E27FC236}">
                  <a16:creationId xmlns:a16="http://schemas.microsoft.com/office/drawing/2014/main" id="{12FF58F6-97B6-5599-AAFC-12CD9798267D}"/>
                </a:ext>
              </a:extLst>
            </p:cNvPr>
            <p:cNvSpPr>
              <a:spLocks noChangeArrowheads="1"/>
            </p:cNvSpPr>
            <p:nvPr userDrawn="1"/>
          </p:nvSpPr>
          <p:spPr bwMode="auto">
            <a:xfrm>
              <a:off x="-2791289" y="3252478"/>
              <a:ext cx="2356377" cy="2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342900" indent="-342900" defTabSz="361950">
                <a:defRPr>
                  <a:solidFill>
                    <a:schemeClr val="tx1"/>
                  </a:solidFill>
                  <a:latin typeface="Arial" panose="020B0604020202020204" pitchFamily="34" charset="0"/>
                  <a:cs typeface="Arial" panose="020B0604020202020204" pitchFamily="34" charset="0"/>
                </a:defRPr>
              </a:lvl1pPr>
              <a:lvl2pPr marL="742950" indent="-285750" defTabSz="361950">
                <a:defRPr>
                  <a:solidFill>
                    <a:schemeClr val="tx1"/>
                  </a:solidFill>
                  <a:latin typeface="Arial" panose="020B0604020202020204" pitchFamily="34" charset="0"/>
                  <a:cs typeface="Arial" panose="020B0604020202020204" pitchFamily="34" charset="0"/>
                </a:defRPr>
              </a:lvl2pPr>
              <a:lvl3pPr marL="1143000" indent="-228600" defTabSz="361950">
                <a:defRPr>
                  <a:solidFill>
                    <a:schemeClr val="tx1"/>
                  </a:solidFill>
                  <a:latin typeface="Arial" panose="020B0604020202020204" pitchFamily="34" charset="0"/>
                  <a:cs typeface="Arial" panose="020B0604020202020204" pitchFamily="34" charset="0"/>
                </a:defRPr>
              </a:lvl3pPr>
              <a:lvl4pPr defTabSz="361950">
                <a:defRPr>
                  <a:solidFill>
                    <a:schemeClr val="tx1"/>
                  </a:solidFill>
                  <a:latin typeface="Arial" panose="020B0604020202020204" pitchFamily="34" charset="0"/>
                  <a:cs typeface="Arial" panose="020B0604020202020204" pitchFamily="34" charset="0"/>
                </a:defRPr>
              </a:lvl4pPr>
              <a:lvl5pPr marL="2057400" indent="-228600" defTabSz="361950">
                <a:defRPr>
                  <a:solidFill>
                    <a:schemeClr val="tx1"/>
                  </a:solidFill>
                  <a:latin typeface="Arial" panose="020B0604020202020204" pitchFamily="34" charset="0"/>
                  <a:cs typeface="Arial" panose="020B0604020202020204" pitchFamily="34" charset="0"/>
                </a:defRPr>
              </a:lvl5pPr>
              <a:lvl6pPr marL="25146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3" eaLnBrk="1" hangingPunct="1">
                <a:lnSpc>
                  <a:spcPct val="90000"/>
                </a:lnSpc>
                <a:spcAft>
                  <a:spcPts val="1200"/>
                </a:spcAft>
                <a:buFont typeface="Arial" panose="020B0604020202020204" pitchFamily="34" charset="0"/>
                <a:buNone/>
                <a:defRPr/>
              </a:pPr>
              <a:r>
                <a:rPr lang="nl-NL" altLang="nl-NL" sz="3600">
                  <a:solidFill>
                    <a:schemeClr val="bg1"/>
                  </a:solidFill>
                  <a:latin typeface="Georgia" panose="02040502050405020303" pitchFamily="18" charset="0"/>
                </a:rPr>
                <a:t>Subtitel </a:t>
              </a:r>
            </a:p>
          </p:txBody>
        </p:sp>
        <p:sp>
          <p:nvSpPr>
            <p:cNvPr id="20" name="Ovaal 186">
              <a:extLst>
                <a:ext uri="{FF2B5EF4-FFF2-40B4-BE49-F238E27FC236}">
                  <a16:creationId xmlns:a16="http://schemas.microsoft.com/office/drawing/2014/main" id="{9C715C7B-8C4E-8382-4219-5ABEE38EB515}"/>
                </a:ext>
              </a:extLst>
            </p:cNvPr>
            <p:cNvSpPr>
              <a:spLocks noChangeArrowheads="1"/>
            </p:cNvSpPr>
            <p:nvPr userDrawn="1"/>
          </p:nvSpPr>
          <p:spPr bwMode="auto">
            <a:xfrm>
              <a:off x="-3275586" y="3690607"/>
              <a:ext cx="261997" cy="260338"/>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5</a:t>
              </a:r>
            </a:p>
          </p:txBody>
        </p:sp>
        <p:sp>
          <p:nvSpPr>
            <p:cNvPr id="21" name="Rechthoek 187">
              <a:extLst>
                <a:ext uri="{FF2B5EF4-FFF2-40B4-BE49-F238E27FC236}">
                  <a16:creationId xmlns:a16="http://schemas.microsoft.com/office/drawing/2014/main" id="{8671051D-5635-0469-3B0F-A3AD4736F1EE}"/>
                </a:ext>
              </a:extLst>
            </p:cNvPr>
            <p:cNvSpPr>
              <a:spLocks noChangeArrowheads="1"/>
            </p:cNvSpPr>
            <p:nvPr userDrawn="1"/>
          </p:nvSpPr>
          <p:spPr bwMode="auto">
            <a:xfrm>
              <a:off x="-3420080" y="1139617"/>
              <a:ext cx="3177298" cy="46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Gebruik, onder de tab </a:t>
              </a:r>
              <a:r>
                <a:rPr lang="nl-NL" altLang="nl-NL" sz="1100" b="1">
                  <a:solidFill>
                    <a:srgbClr val="000000"/>
                  </a:solidFill>
                </a:rPr>
                <a:t>‘Start’</a:t>
              </a:r>
              <a:r>
                <a:rPr lang="nl-NL" altLang="nl-NL" sz="1100">
                  <a:solidFill>
                    <a:srgbClr val="000000"/>
                  </a:solidFill>
                </a:rPr>
                <a:t>, de </a:t>
              </a:r>
              <a:r>
                <a:rPr lang="nl-NL" altLang="nl-NL" sz="1100" b="1">
                  <a:solidFill>
                    <a:srgbClr val="000000"/>
                  </a:solidFill>
                </a:rPr>
                <a:t>lijstniveau-knoppen</a:t>
              </a:r>
              <a:r>
                <a:rPr lang="nl-NL" altLang="nl-NL" sz="1100">
                  <a:solidFill>
                    <a:srgbClr val="000000"/>
                  </a:solidFill>
                </a:rPr>
                <a:t>, zoals hierboven aangegeven, om een tekst niveau te kiezen. Kies uit:</a:t>
              </a:r>
            </a:p>
          </p:txBody>
        </p:sp>
        <p:cxnSp>
          <p:nvCxnSpPr>
            <p:cNvPr id="22" name="Rechte verbindingslijn 188">
              <a:extLst>
                <a:ext uri="{FF2B5EF4-FFF2-40B4-BE49-F238E27FC236}">
                  <a16:creationId xmlns:a16="http://schemas.microsoft.com/office/drawing/2014/main" id="{89A9BCFB-8A37-67B1-B2D6-ED2CC0D06ED7}"/>
                </a:ext>
              </a:extLst>
            </p:cNvPr>
            <p:cNvCxnSpPr>
              <a:cxnSpLocks/>
            </p:cNvCxnSpPr>
            <p:nvPr userDrawn="1"/>
          </p:nvCxnSpPr>
          <p:spPr bwMode="auto">
            <a:xfrm>
              <a:off x="-3419346" y="1749171"/>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23" name="Ovaal 189">
              <a:extLst>
                <a:ext uri="{FF2B5EF4-FFF2-40B4-BE49-F238E27FC236}">
                  <a16:creationId xmlns:a16="http://schemas.microsoft.com/office/drawing/2014/main" id="{6B066EBB-FCD1-F23B-F6EE-EB0954C0667E}"/>
                </a:ext>
              </a:extLst>
            </p:cNvPr>
            <p:cNvSpPr>
              <a:spLocks noChangeArrowheads="1"/>
            </p:cNvSpPr>
            <p:nvPr userDrawn="1"/>
          </p:nvSpPr>
          <p:spPr bwMode="auto">
            <a:xfrm>
              <a:off x="-3275586" y="4130323"/>
              <a:ext cx="261997" cy="260338"/>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6</a:t>
              </a:r>
            </a:p>
          </p:txBody>
        </p:sp>
        <p:sp>
          <p:nvSpPr>
            <p:cNvPr id="24" name="Rechthoek 23">
              <a:extLst>
                <a:ext uri="{FF2B5EF4-FFF2-40B4-BE49-F238E27FC236}">
                  <a16:creationId xmlns:a16="http://schemas.microsoft.com/office/drawing/2014/main" id="{CBD40F5D-7C86-055F-2ED4-9D828C72E202}"/>
                </a:ext>
              </a:extLst>
            </p:cNvPr>
            <p:cNvSpPr/>
            <p:nvPr userDrawn="1"/>
          </p:nvSpPr>
          <p:spPr>
            <a:xfrm>
              <a:off x="-2791378" y="4132332"/>
              <a:ext cx="2356364" cy="255963"/>
            </a:xfrm>
            <a:prstGeom prst="rect">
              <a:avLst/>
            </a:prstGeom>
            <a:noFill/>
            <a:ln w="25400" cap="flat" cmpd="sng" algn="ctr">
              <a:noFill/>
              <a:prstDash val="solid"/>
            </a:ln>
            <a:effectLst/>
          </p:spPr>
          <p:txBody>
            <a:bodyPr lIns="0" tIns="0" rIns="0" bIns="0" anchor="ctr"/>
            <a:lstStyle/>
            <a:p>
              <a:pPr marL="542925" lvl="5" indent="-542925" defTabSz="361950">
                <a:lnSpc>
                  <a:spcPct val="90000"/>
                </a:lnSpc>
                <a:spcAft>
                  <a:spcPts val="1200"/>
                </a:spcAft>
                <a:buFont typeface="+mj-lt"/>
                <a:buAutoNum type="arabicPeriod"/>
                <a:defRPr/>
              </a:pPr>
              <a:r>
                <a:rPr lang="nl-NL" sz="2000" dirty="0">
                  <a:ln w="3175">
                    <a:solidFill>
                      <a:srgbClr val="002D55"/>
                    </a:solidFill>
                    <a:miter lim="800000"/>
                  </a:ln>
                  <a:solidFill>
                    <a:schemeClr val="bg1"/>
                  </a:solidFill>
                  <a:latin typeface="+mn-lt"/>
                  <a:cs typeface="+mn-cs"/>
                </a:rPr>
                <a:t>Nummers</a:t>
              </a:r>
            </a:p>
          </p:txBody>
        </p:sp>
        <p:sp>
          <p:nvSpPr>
            <p:cNvPr id="25" name="Ovaal 191">
              <a:extLst>
                <a:ext uri="{FF2B5EF4-FFF2-40B4-BE49-F238E27FC236}">
                  <a16:creationId xmlns:a16="http://schemas.microsoft.com/office/drawing/2014/main" id="{E64D9E90-B340-0A16-88B3-97A40E50A0EF}"/>
                </a:ext>
              </a:extLst>
            </p:cNvPr>
            <p:cNvSpPr>
              <a:spLocks noChangeArrowheads="1"/>
            </p:cNvSpPr>
            <p:nvPr userDrawn="1"/>
          </p:nvSpPr>
          <p:spPr bwMode="auto">
            <a:xfrm>
              <a:off x="-3275586" y="4571627"/>
              <a:ext cx="261997" cy="258751"/>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7</a:t>
              </a:r>
            </a:p>
          </p:txBody>
        </p:sp>
        <p:sp>
          <p:nvSpPr>
            <p:cNvPr id="26" name="Rechthoek 25">
              <a:extLst>
                <a:ext uri="{FF2B5EF4-FFF2-40B4-BE49-F238E27FC236}">
                  <a16:creationId xmlns:a16="http://schemas.microsoft.com/office/drawing/2014/main" id="{F9806FCC-E7FF-6C51-F1C7-E261E9E83D67}"/>
                </a:ext>
              </a:extLst>
            </p:cNvPr>
            <p:cNvSpPr/>
            <p:nvPr userDrawn="1"/>
          </p:nvSpPr>
          <p:spPr>
            <a:xfrm>
              <a:off x="-2791378" y="4572186"/>
              <a:ext cx="2356364" cy="255963"/>
            </a:xfrm>
            <a:prstGeom prst="rect">
              <a:avLst/>
            </a:prstGeom>
            <a:noFill/>
            <a:ln w="25400" cap="flat" cmpd="sng" algn="ctr">
              <a:noFill/>
              <a:prstDash val="solid"/>
            </a:ln>
            <a:effectLst/>
          </p:spPr>
          <p:txBody>
            <a:bodyPr lIns="0" tIns="0" rIns="0" bIns="0" anchor="ctr"/>
            <a:lstStyle/>
            <a:p>
              <a:pPr marL="893763" lvl="6" indent="-355600" defTabSz="361950">
                <a:lnSpc>
                  <a:spcPct val="90000"/>
                </a:lnSpc>
                <a:spcAft>
                  <a:spcPts val="1200"/>
                </a:spcAft>
                <a:buFont typeface="Arial" panose="020B0604020202020204" pitchFamily="34" charset="0"/>
                <a:buChar char="•"/>
                <a:defRPr/>
              </a:pPr>
              <a:r>
                <a:rPr lang="nl-NL" sz="2000" dirty="0">
                  <a:ln w="3175">
                    <a:solidFill>
                      <a:srgbClr val="002D55"/>
                    </a:solidFill>
                    <a:miter lim="800000"/>
                  </a:ln>
                  <a:solidFill>
                    <a:schemeClr val="bg1"/>
                  </a:solidFill>
                  <a:latin typeface="+mn-lt"/>
                  <a:cs typeface="+mn-cs"/>
                </a:rPr>
                <a:t># Bullets</a:t>
              </a:r>
            </a:p>
          </p:txBody>
        </p:sp>
        <p:sp>
          <p:nvSpPr>
            <p:cNvPr id="27" name="Ovaal 193">
              <a:extLst>
                <a:ext uri="{FF2B5EF4-FFF2-40B4-BE49-F238E27FC236}">
                  <a16:creationId xmlns:a16="http://schemas.microsoft.com/office/drawing/2014/main" id="{C9A699DD-8FAC-27DC-44D2-901AB906143B}"/>
                </a:ext>
              </a:extLst>
            </p:cNvPr>
            <p:cNvSpPr>
              <a:spLocks noChangeArrowheads="1"/>
            </p:cNvSpPr>
            <p:nvPr userDrawn="1"/>
          </p:nvSpPr>
          <p:spPr bwMode="auto">
            <a:xfrm>
              <a:off x="-3275586" y="5011344"/>
              <a:ext cx="261997" cy="260338"/>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8</a:t>
              </a:r>
            </a:p>
          </p:txBody>
        </p:sp>
        <p:sp>
          <p:nvSpPr>
            <p:cNvPr id="28" name="Rechthoek 27">
              <a:extLst>
                <a:ext uri="{FF2B5EF4-FFF2-40B4-BE49-F238E27FC236}">
                  <a16:creationId xmlns:a16="http://schemas.microsoft.com/office/drawing/2014/main" id="{A6AF8129-79AC-5082-7698-EA47A551B4EA}"/>
                </a:ext>
              </a:extLst>
            </p:cNvPr>
            <p:cNvSpPr/>
            <p:nvPr userDrawn="1"/>
          </p:nvSpPr>
          <p:spPr>
            <a:xfrm>
              <a:off x="-2791378" y="5012040"/>
              <a:ext cx="2356364" cy="255963"/>
            </a:xfrm>
            <a:prstGeom prst="rect">
              <a:avLst/>
            </a:prstGeom>
            <a:noFill/>
            <a:ln w="25400" cap="flat" cmpd="sng" algn="ctr">
              <a:noFill/>
              <a:prstDash val="solid"/>
            </a:ln>
            <a:effectLst/>
          </p:spPr>
          <p:txBody>
            <a:bodyPr lIns="0" tIns="0" rIns="0" bIns="0" anchor="ctr"/>
            <a:lstStyle/>
            <a:p>
              <a:pPr marL="893763" lvl="7" indent="-350838" defTabSz="361950">
                <a:lnSpc>
                  <a:spcPct val="90000"/>
                </a:lnSpc>
                <a:spcAft>
                  <a:spcPts val="1200"/>
                </a:spcAft>
                <a:buFont typeface="+mj-lt"/>
                <a:buAutoNum type="alphaLcPeriod"/>
                <a:defRPr/>
              </a:pPr>
              <a:r>
                <a:rPr lang="en-US" sz="2000" dirty="0">
                  <a:ln w="3175">
                    <a:solidFill>
                      <a:srgbClr val="002D55"/>
                    </a:solidFill>
                    <a:miter lim="800000"/>
                  </a:ln>
                  <a:solidFill>
                    <a:schemeClr val="bg1"/>
                  </a:solidFill>
                  <a:latin typeface="+mn-lt"/>
                  <a:cs typeface="+mn-cs"/>
                </a:rPr>
                <a:t># ABC</a:t>
              </a:r>
            </a:p>
          </p:txBody>
        </p:sp>
        <p:sp>
          <p:nvSpPr>
            <p:cNvPr id="29" name="Ovaal 195">
              <a:extLst>
                <a:ext uri="{FF2B5EF4-FFF2-40B4-BE49-F238E27FC236}">
                  <a16:creationId xmlns:a16="http://schemas.microsoft.com/office/drawing/2014/main" id="{FBB07129-AD79-216F-457F-73FA6374433A}"/>
                </a:ext>
              </a:extLst>
            </p:cNvPr>
            <p:cNvSpPr>
              <a:spLocks noChangeArrowheads="1"/>
            </p:cNvSpPr>
            <p:nvPr userDrawn="1"/>
          </p:nvSpPr>
          <p:spPr bwMode="auto">
            <a:xfrm>
              <a:off x="-3275586" y="5451060"/>
              <a:ext cx="261997" cy="260338"/>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9</a:t>
              </a:r>
            </a:p>
          </p:txBody>
        </p:sp>
        <p:sp>
          <p:nvSpPr>
            <p:cNvPr id="30" name="Rechthoek 29">
              <a:extLst>
                <a:ext uri="{FF2B5EF4-FFF2-40B4-BE49-F238E27FC236}">
                  <a16:creationId xmlns:a16="http://schemas.microsoft.com/office/drawing/2014/main" id="{F9B31BF3-C7B3-B25F-38F9-29BFDD428165}"/>
                </a:ext>
              </a:extLst>
            </p:cNvPr>
            <p:cNvSpPr/>
            <p:nvPr userDrawn="1"/>
          </p:nvSpPr>
          <p:spPr>
            <a:xfrm>
              <a:off x="-2791378" y="5451894"/>
              <a:ext cx="2356364" cy="255963"/>
            </a:xfrm>
            <a:prstGeom prst="rect">
              <a:avLst/>
            </a:prstGeom>
            <a:noFill/>
            <a:ln w="25400" cap="flat" cmpd="sng" algn="ctr">
              <a:noFill/>
              <a:prstDash val="solid"/>
            </a:ln>
            <a:effectLst/>
          </p:spPr>
          <p:txBody>
            <a:bodyPr lIns="0" tIns="0" rIns="0" bIns="0" anchor="ctr"/>
            <a:lstStyle/>
            <a:p>
              <a:pPr marL="0" lvl="8" defTabSz="361950">
                <a:lnSpc>
                  <a:spcPct val="90000"/>
                </a:lnSpc>
                <a:spcAft>
                  <a:spcPts val="1200"/>
                </a:spcAft>
                <a:buFont typeface="Arial" panose="020B0604020202020204" pitchFamily="34" charset="0"/>
                <a:buNone/>
                <a:defRPr/>
              </a:pPr>
              <a:r>
                <a:rPr lang="nl-NL" sz="3600" dirty="0">
                  <a:solidFill>
                    <a:schemeClr val="bg2"/>
                  </a:solidFill>
                  <a:latin typeface="+mj-lt"/>
                  <a:cs typeface="+mn-cs"/>
                </a:rPr>
                <a:t>Subtitel</a:t>
              </a:r>
            </a:p>
          </p:txBody>
        </p:sp>
      </p:grpSp>
      <p:sp>
        <p:nvSpPr>
          <p:cNvPr id="84" name="Tekstvak 249">
            <a:extLst>
              <a:ext uri="{FF2B5EF4-FFF2-40B4-BE49-F238E27FC236}">
                <a16:creationId xmlns:a16="http://schemas.microsoft.com/office/drawing/2014/main" id="{BF691FF2-AC04-1E32-3E97-9D71905C108F}"/>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100% tekst - grote bullets (blauw)</a:t>
            </a:r>
          </a:p>
        </p:txBody>
      </p:sp>
      <p:sp>
        <p:nvSpPr>
          <p:cNvPr id="2" name="Titel 1"/>
          <p:cNvSpPr>
            <a:spLocks noGrp="1"/>
          </p:cNvSpPr>
          <p:nvPr>
            <p:ph type="title"/>
          </p:nvPr>
        </p:nvSpPr>
        <p:spPr>
          <a:xfrm>
            <a:off x="10006438" y="-416086"/>
            <a:ext cx="2185562" cy="293721"/>
          </a:xfrm>
        </p:spPr>
        <p:txBody>
          <a:bodyPr/>
          <a:lstStyle>
            <a:lvl1pPr algn="r">
              <a:defRPr sz="1200"/>
            </a:lvl1pPr>
          </a:lstStyle>
          <a:p>
            <a:r>
              <a:rPr lang="nl-NL"/>
              <a:t>Klik om de stijl te bewerken</a:t>
            </a:r>
            <a:endParaRPr lang="nl-NL" dirty="0"/>
          </a:p>
        </p:txBody>
      </p:sp>
      <p:sp>
        <p:nvSpPr>
          <p:cNvPr id="3" name="Tijdelijke aanduiding voor verticale tekst 2"/>
          <p:cNvSpPr>
            <a:spLocks noGrp="1"/>
          </p:cNvSpPr>
          <p:nvPr>
            <p:ph type="body" orient="vert" idx="1"/>
          </p:nvPr>
        </p:nvSpPr>
        <p:spPr>
          <a:xfrm>
            <a:off x="972000" y="905991"/>
            <a:ext cx="10248000" cy="4985756"/>
          </a:xfrm>
        </p:spPr>
        <p:txBody>
          <a:bodyPr bIns="468000" anchor="ctr"/>
          <a:lstStyle>
            <a:lvl1pPr marL="444500" indent="-444500">
              <a:defRPr sz="4000">
                <a:ln w="12700">
                  <a:solidFill>
                    <a:srgbClr val="002D55"/>
                  </a:solidFill>
                  <a:miter lim="800000"/>
                </a:ln>
                <a:solidFill>
                  <a:schemeClr val="bg1"/>
                </a:solidFill>
              </a:defRPr>
            </a:lvl1pPr>
            <a:lvl2pPr marL="806450" indent="-361950">
              <a:defRPr sz="3600">
                <a:ln w="12700">
                  <a:solidFill>
                    <a:srgbClr val="002D55"/>
                  </a:solidFill>
                  <a:miter lim="800000"/>
                </a:ln>
                <a:solidFill>
                  <a:schemeClr val="bg1"/>
                </a:solidFill>
              </a:defRPr>
            </a:lvl2pPr>
            <a:lvl3pPr>
              <a:defRPr sz="4000">
                <a:ln w="12700">
                  <a:solidFill>
                    <a:srgbClr val="002D55"/>
                  </a:solidFill>
                  <a:miter lim="800000"/>
                </a:ln>
                <a:solidFill>
                  <a:schemeClr val="bg1"/>
                </a:solidFill>
              </a:defRPr>
            </a:lvl3pPr>
            <a:lvl4pPr>
              <a:defRPr sz="6000">
                <a:solidFill>
                  <a:schemeClr val="bg1"/>
                </a:solidFill>
              </a:defRPr>
            </a:lvl4pPr>
            <a:lvl5pPr>
              <a:defRPr sz="4800">
                <a:solidFill>
                  <a:schemeClr val="bg2"/>
                </a:solidFill>
              </a:defRPr>
            </a:lvl5pPr>
            <a:lvl6pPr marL="722313" indent="-722313">
              <a:defRPr sz="4000">
                <a:ln w="12700">
                  <a:solidFill>
                    <a:srgbClr val="002D55"/>
                  </a:solidFill>
                  <a:miter lim="800000"/>
                </a:ln>
                <a:solidFill>
                  <a:schemeClr val="bg1"/>
                </a:solidFill>
              </a:defRPr>
            </a:lvl6pPr>
            <a:lvl7pPr marL="1250950" indent="-528638">
              <a:defRPr sz="3600">
                <a:ln w="12700">
                  <a:solidFill>
                    <a:srgbClr val="002D55"/>
                  </a:solidFill>
                  <a:miter lim="800000"/>
                </a:ln>
                <a:solidFill>
                  <a:schemeClr val="bg1"/>
                </a:solidFill>
              </a:defRPr>
            </a:lvl7pPr>
            <a:lvl8pPr marL="1250950" indent="-528638">
              <a:defRPr sz="3600">
                <a:ln w="12700">
                  <a:solidFill>
                    <a:srgbClr val="002D55"/>
                  </a:solidFill>
                  <a:miter lim="800000"/>
                </a:ln>
                <a:solidFill>
                  <a:schemeClr val="bg1"/>
                </a:solidFill>
              </a:defRPr>
            </a:lvl8pPr>
            <a:lvl9pPr>
              <a:defRPr sz="6000">
                <a:solidFill>
                  <a:schemeClr val="bg2"/>
                </a:solidFill>
              </a:defRPr>
            </a:lvl9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82" name="Tijdelijke aanduiding voor tekst 7"/>
          <p:cNvSpPr>
            <a:spLocks noGrp="1"/>
          </p:cNvSpPr>
          <p:nvPr>
            <p:ph type="body" sz="quarter" idx="57"/>
          </p:nvPr>
        </p:nvSpPr>
        <p:spPr>
          <a:xfrm>
            <a:off x="758895" y="6017912"/>
            <a:ext cx="2293200" cy="655200"/>
          </a:xfrm>
          <a:blipFill>
            <a:blip r:embed="rId2"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85" name="Tijdelijke aanduiding voor datum 3">
            <a:extLst>
              <a:ext uri="{FF2B5EF4-FFF2-40B4-BE49-F238E27FC236}">
                <a16:creationId xmlns:a16="http://schemas.microsoft.com/office/drawing/2014/main" id="{2F8FE84A-7B80-B87A-C90B-0529BBF18C5A}"/>
              </a:ext>
            </a:extLst>
          </p:cNvPr>
          <p:cNvSpPr>
            <a:spLocks noGrp="1"/>
          </p:cNvSpPr>
          <p:nvPr>
            <p:ph type="dt" sz="half" idx="58"/>
          </p:nvPr>
        </p:nvSpPr>
        <p:spPr/>
        <p:txBody>
          <a:bodyPr/>
          <a:lstStyle>
            <a:lvl1pPr>
              <a:defRPr/>
            </a:lvl1pPr>
          </a:lstStyle>
          <a:p>
            <a:pPr>
              <a:defRPr/>
            </a:pPr>
            <a:fld id="{83F707AB-2F76-DC4E-90E0-4380036DAD61}" type="datetime1">
              <a:rPr lang="nl-NL"/>
              <a:pPr>
                <a:defRPr/>
              </a:pPr>
              <a:t>5-2-2025</a:t>
            </a:fld>
            <a:endParaRPr lang="nl-NL"/>
          </a:p>
        </p:txBody>
      </p:sp>
      <p:sp>
        <p:nvSpPr>
          <p:cNvPr id="86" name="Tijdelijke aanduiding voor dianummer 5">
            <a:extLst>
              <a:ext uri="{FF2B5EF4-FFF2-40B4-BE49-F238E27FC236}">
                <a16:creationId xmlns:a16="http://schemas.microsoft.com/office/drawing/2014/main" id="{EDA1081F-5CE2-B6BE-46BE-A52BECE6DD3B}"/>
              </a:ext>
            </a:extLst>
          </p:cNvPr>
          <p:cNvSpPr>
            <a:spLocks noGrp="1"/>
          </p:cNvSpPr>
          <p:nvPr>
            <p:ph type="sldNum" sz="quarter" idx="59"/>
          </p:nvPr>
        </p:nvSpPr>
        <p:spPr/>
        <p:txBody>
          <a:bodyPr/>
          <a:lstStyle>
            <a:lvl1pPr algn="ctr">
              <a:defRPr sz="900" b="0">
                <a:solidFill>
                  <a:schemeClr val="bg1"/>
                </a:solidFill>
                <a:latin typeface="+mj-lt"/>
              </a:defRPr>
            </a:lvl1pPr>
          </a:lstStyle>
          <a:p>
            <a:pPr>
              <a:defRPr/>
            </a:pPr>
            <a:r>
              <a:rPr lang="nl-NL"/>
              <a:t>#</a:t>
            </a:r>
            <a:endParaRPr lang="nl-NL" dirty="0"/>
          </a:p>
        </p:txBody>
      </p:sp>
      <p:sp>
        <p:nvSpPr>
          <p:cNvPr id="87" name="Tijdelijke aanduiding voor voettekst 4">
            <a:extLst>
              <a:ext uri="{FF2B5EF4-FFF2-40B4-BE49-F238E27FC236}">
                <a16:creationId xmlns:a16="http://schemas.microsoft.com/office/drawing/2014/main" id="{AF519C7E-14CC-46B2-77FA-E2371DB05128}"/>
              </a:ext>
            </a:extLst>
          </p:cNvPr>
          <p:cNvSpPr>
            <a:spLocks noGrp="1"/>
          </p:cNvSpPr>
          <p:nvPr>
            <p:ph type="ftr" sz="quarter" idx="60"/>
          </p:nvPr>
        </p:nvSpPr>
        <p:spPr/>
        <p:txBody>
          <a:bodyPr/>
          <a:lstStyle>
            <a:lvl1pPr algn="r">
              <a:defRPr sz="900" cap="none" baseline="0">
                <a:solidFill>
                  <a:schemeClr val="bg1"/>
                </a:solidFill>
                <a:latin typeface="+mj-lt"/>
              </a:defRPr>
            </a:lvl1pPr>
          </a:lstStyle>
          <a:p>
            <a:pPr>
              <a:defRPr/>
            </a:pPr>
            <a:r>
              <a:rPr lang="nl-NL"/>
              <a:t>Pagina</a:t>
            </a:r>
          </a:p>
        </p:txBody>
      </p:sp>
    </p:spTree>
    <p:extLst>
      <p:ext uri="{BB962C8B-B14F-4D97-AF65-F5344CB8AC3E}">
        <p14:creationId xmlns:p14="http://schemas.microsoft.com/office/powerpoint/2010/main" val="404633570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7AFCA07-43B6-1A59-C338-4905AB8E257A}"/>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Alleen titel</a:t>
            </a:r>
          </a:p>
        </p:txBody>
      </p:sp>
      <p:sp>
        <p:nvSpPr>
          <p:cNvPr id="2" name="Titel 1"/>
          <p:cNvSpPr>
            <a:spLocks noGrp="1"/>
          </p:cNvSpPr>
          <p:nvPr>
            <p:ph type="title"/>
          </p:nvPr>
        </p:nvSpPr>
        <p:spPr>
          <a:xfrm>
            <a:off x="816648" y="905991"/>
            <a:ext cx="3463156" cy="416831"/>
          </a:xfrm>
        </p:spPr>
        <p:txBody>
          <a:bodyPr/>
          <a:lstStyle>
            <a:lvl1pPr>
              <a:defRPr/>
            </a:lvl1pPr>
          </a:lstStyle>
          <a:p>
            <a:r>
              <a:rPr lang="nl-NL"/>
              <a:t>Klik om de stijl te bewerken</a:t>
            </a:r>
            <a:endParaRPr lang="nl-NL" dirty="0"/>
          </a:p>
        </p:txBody>
      </p:sp>
      <p:sp>
        <p:nvSpPr>
          <p:cNvPr id="10" name="Tijdelijke aanduiding voor tekst 7"/>
          <p:cNvSpPr>
            <a:spLocks noGrp="1"/>
          </p:cNvSpPr>
          <p:nvPr>
            <p:ph type="body" sz="quarter" idx="57"/>
          </p:nvPr>
        </p:nvSpPr>
        <p:spPr>
          <a:xfrm>
            <a:off x="758895" y="6017912"/>
            <a:ext cx="2293200" cy="655200"/>
          </a:xfrm>
          <a:blipFill>
            <a:blip r:embed="rId2"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8CD6B054-0FCB-BD30-D550-2D4582BC1BB8}"/>
              </a:ext>
            </a:extLst>
          </p:cNvPr>
          <p:cNvSpPr>
            <a:spLocks noGrp="1"/>
          </p:cNvSpPr>
          <p:nvPr>
            <p:ph type="dt" sz="half" idx="58"/>
          </p:nvPr>
        </p:nvSpPr>
        <p:spPr/>
        <p:txBody>
          <a:bodyPr/>
          <a:lstStyle>
            <a:lvl1pPr>
              <a:defRPr/>
            </a:lvl1pPr>
          </a:lstStyle>
          <a:p>
            <a:pPr>
              <a:defRPr/>
            </a:pPr>
            <a:fld id="{9811D0C5-A01E-4E4B-B836-B37AB8BC6D20}" type="datetime1">
              <a:rPr lang="nl-NL"/>
              <a:pPr>
                <a:defRPr/>
              </a:pPr>
              <a:t>5-2-2025</a:t>
            </a:fld>
            <a:endParaRPr lang="nl-NL"/>
          </a:p>
        </p:txBody>
      </p:sp>
      <p:sp>
        <p:nvSpPr>
          <p:cNvPr id="5" name="Tijdelijke aanduiding voor dianummer 5">
            <a:extLst>
              <a:ext uri="{FF2B5EF4-FFF2-40B4-BE49-F238E27FC236}">
                <a16:creationId xmlns:a16="http://schemas.microsoft.com/office/drawing/2014/main" id="{D8388C7D-D595-FC9B-85D6-248D0703D6D2}"/>
              </a:ext>
            </a:extLst>
          </p:cNvPr>
          <p:cNvSpPr>
            <a:spLocks noGrp="1"/>
          </p:cNvSpPr>
          <p:nvPr>
            <p:ph type="sldNum" sz="quarter" idx="59"/>
          </p:nvPr>
        </p:nvSpPr>
        <p:spPr/>
        <p:txBody>
          <a:bodyPr/>
          <a:lstStyle>
            <a:lvl1pPr algn="ctr">
              <a:defRPr sz="900" b="0">
                <a:solidFill>
                  <a:schemeClr val="bg1"/>
                </a:solidFill>
                <a:latin typeface="+mj-lt"/>
              </a:defRPr>
            </a:lvl1pPr>
          </a:lstStyle>
          <a:p>
            <a:pPr>
              <a:defRPr/>
            </a:pPr>
            <a:r>
              <a:rPr lang="nl-NL"/>
              <a:t>#</a:t>
            </a:r>
            <a:endParaRPr lang="nl-NL" dirty="0"/>
          </a:p>
        </p:txBody>
      </p:sp>
      <p:sp>
        <p:nvSpPr>
          <p:cNvPr id="6" name="Tijdelijke aanduiding voor voettekst 4">
            <a:extLst>
              <a:ext uri="{FF2B5EF4-FFF2-40B4-BE49-F238E27FC236}">
                <a16:creationId xmlns:a16="http://schemas.microsoft.com/office/drawing/2014/main" id="{07DEE2CB-F694-F67F-0E8E-4E591FBFA73C}"/>
              </a:ext>
            </a:extLst>
          </p:cNvPr>
          <p:cNvSpPr>
            <a:spLocks noGrp="1"/>
          </p:cNvSpPr>
          <p:nvPr>
            <p:ph type="ftr" sz="quarter" idx="60"/>
          </p:nvPr>
        </p:nvSpPr>
        <p:spPr/>
        <p:txBody>
          <a:bodyPr/>
          <a:lstStyle>
            <a:lvl1pPr algn="r">
              <a:defRPr sz="900" cap="none" baseline="0">
                <a:solidFill>
                  <a:schemeClr val="bg1"/>
                </a:solidFill>
                <a:latin typeface="+mj-lt"/>
              </a:defRPr>
            </a:lvl1pPr>
          </a:lstStyle>
          <a:p>
            <a:pPr>
              <a:defRPr/>
            </a:pPr>
            <a:r>
              <a:rPr lang="nl-NL"/>
              <a:t>Pagina</a:t>
            </a:r>
          </a:p>
        </p:txBody>
      </p:sp>
    </p:spTree>
    <p:extLst>
      <p:ext uri="{BB962C8B-B14F-4D97-AF65-F5344CB8AC3E}">
        <p14:creationId xmlns:p14="http://schemas.microsoft.com/office/powerpoint/2010/main" val="223639282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 Foto A">
    <p:spTree>
      <p:nvGrpSpPr>
        <p:cNvPr id="1" name=""/>
        <p:cNvGrpSpPr/>
        <p:nvPr/>
      </p:nvGrpSpPr>
      <p:grpSpPr>
        <a:xfrm>
          <a:off x="0" y="0"/>
          <a:ext cx="0" cy="0"/>
          <a:chOff x="0" y="0"/>
          <a:chExt cx="0" cy="0"/>
        </a:xfrm>
      </p:grpSpPr>
      <p:grpSp>
        <p:nvGrpSpPr>
          <p:cNvPr id="2" name="GRID" hidden="1">
            <a:extLst>
              <a:ext uri="{FF2B5EF4-FFF2-40B4-BE49-F238E27FC236}">
                <a16:creationId xmlns:a16="http://schemas.microsoft.com/office/drawing/2014/main" id="{9E5207DF-500A-3374-E4DE-F8BD32CA4A56}"/>
              </a:ext>
            </a:extLst>
          </p:cNvPr>
          <p:cNvGrpSpPr/>
          <p:nvPr userDrawn="1"/>
        </p:nvGrpSpPr>
        <p:grpSpPr>
          <a:xfrm>
            <a:off x="0" y="0"/>
            <a:ext cx="12192001" cy="6858000"/>
            <a:chOff x="0" y="0"/>
            <a:chExt cx="12192001" cy="6858000"/>
          </a:xfrm>
          <a:solidFill>
            <a:schemeClr val="accent1">
              <a:alpha val="49000"/>
            </a:schemeClr>
          </a:solidFill>
        </p:grpSpPr>
        <p:sp>
          <p:nvSpPr>
            <p:cNvPr id="4" name="Rechthoek 3">
              <a:extLst>
                <a:ext uri="{FF2B5EF4-FFF2-40B4-BE49-F238E27FC236}">
                  <a16:creationId xmlns:a16="http://schemas.microsoft.com/office/drawing/2014/main" id="{664361D0-D5BE-79DA-091D-868C0E6F5C67}"/>
                </a:ext>
              </a:extLst>
            </p:cNvPr>
            <p:cNvSpPr/>
            <p:nvPr/>
          </p:nvSpPr>
          <p:spPr>
            <a:xfrm>
              <a:off x="0" y="0"/>
              <a:ext cx="12192000" cy="70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5" name="Rechthoek 4">
              <a:extLst>
                <a:ext uri="{FF2B5EF4-FFF2-40B4-BE49-F238E27FC236}">
                  <a16:creationId xmlns:a16="http://schemas.microsoft.com/office/drawing/2014/main" id="{EB06FA69-1635-4CFE-A21C-812E806E09FC}"/>
                </a:ext>
              </a:extLst>
            </p:cNvPr>
            <p:cNvSpPr/>
            <p:nvPr/>
          </p:nvSpPr>
          <p:spPr>
            <a:xfrm>
              <a:off x="0" y="1308447"/>
              <a:ext cx="12192000" cy="1565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6" name="Rechthoek 5">
              <a:extLst>
                <a:ext uri="{FF2B5EF4-FFF2-40B4-BE49-F238E27FC236}">
                  <a16:creationId xmlns:a16="http://schemas.microsoft.com/office/drawing/2014/main" id="{1EA53A43-B893-2757-75A8-52DA250255BB}"/>
                </a:ext>
              </a:extLst>
            </p:cNvPr>
            <p:cNvSpPr/>
            <p:nvPr/>
          </p:nvSpPr>
          <p:spPr>
            <a:xfrm>
              <a:off x="0" y="5934343"/>
              <a:ext cx="12192000"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7" name="Rechthoek 6">
              <a:extLst>
                <a:ext uri="{FF2B5EF4-FFF2-40B4-BE49-F238E27FC236}">
                  <a16:creationId xmlns:a16="http://schemas.microsoft.com/office/drawing/2014/main" id="{58FF3E87-5570-E6E2-938E-5C31103DC480}"/>
                </a:ext>
              </a:extLst>
            </p:cNvPr>
            <p:cNvSpPr/>
            <p:nvPr/>
          </p:nvSpPr>
          <p:spPr>
            <a:xfrm>
              <a:off x="0" y="6402152"/>
              <a:ext cx="12192000" cy="455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9" name="Rechthoek 8">
              <a:extLst>
                <a:ext uri="{FF2B5EF4-FFF2-40B4-BE49-F238E27FC236}">
                  <a16:creationId xmlns:a16="http://schemas.microsoft.com/office/drawing/2014/main" id="{491C4AED-049B-ECBB-C5C4-B14DEB014F1C}"/>
                </a:ext>
              </a:extLst>
            </p:cNvPr>
            <p:cNvSpPr/>
            <p:nvPr/>
          </p:nvSpPr>
          <p:spPr>
            <a:xfrm>
              <a:off x="0" y="0"/>
              <a:ext cx="444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0" name="Rechthoek 9">
              <a:extLst>
                <a:ext uri="{FF2B5EF4-FFF2-40B4-BE49-F238E27FC236}">
                  <a16:creationId xmlns:a16="http://schemas.microsoft.com/office/drawing/2014/main" id="{52666ED4-2F0F-DD2E-8EED-DDF31351F439}"/>
                </a:ext>
              </a:extLst>
            </p:cNvPr>
            <p:cNvSpPr/>
            <p:nvPr/>
          </p:nvSpPr>
          <p:spPr>
            <a:xfrm>
              <a:off x="11738415"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1" name="Rechthoek 10">
              <a:extLst>
                <a:ext uri="{FF2B5EF4-FFF2-40B4-BE49-F238E27FC236}">
                  <a16:creationId xmlns:a16="http://schemas.microsoft.com/office/drawing/2014/main" id="{B3978F62-BE7F-B023-3948-F525AD21A323}"/>
                </a:ext>
              </a:extLst>
            </p:cNvPr>
            <p:cNvSpPr/>
            <p:nvPr/>
          </p:nvSpPr>
          <p:spPr>
            <a:xfrm>
              <a:off x="7558369"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nvGrpSpPr>
          <p:cNvPr id="12" name="Instructie">
            <a:extLst>
              <a:ext uri="{FF2B5EF4-FFF2-40B4-BE49-F238E27FC236}">
                <a16:creationId xmlns:a16="http://schemas.microsoft.com/office/drawing/2014/main" id="{626F74F2-4A45-2536-0344-940853840681}"/>
              </a:ext>
            </a:extLst>
          </p:cNvPr>
          <p:cNvGrpSpPr>
            <a:grpSpLocks/>
          </p:cNvGrpSpPr>
          <p:nvPr userDrawn="1"/>
        </p:nvGrpSpPr>
        <p:grpSpPr bwMode="auto">
          <a:xfrm>
            <a:off x="12392025" y="0"/>
            <a:ext cx="3389313" cy="4933950"/>
            <a:chOff x="12391601" y="0"/>
            <a:chExt cx="3389661" cy="4934293"/>
          </a:xfrm>
        </p:grpSpPr>
        <p:grpSp>
          <p:nvGrpSpPr>
            <p:cNvPr id="13" name="Groep 163">
              <a:extLst>
                <a:ext uri="{FF2B5EF4-FFF2-40B4-BE49-F238E27FC236}">
                  <a16:creationId xmlns:a16="http://schemas.microsoft.com/office/drawing/2014/main" id="{45846AB7-939E-DC69-8CEE-159E47FEE664}"/>
                </a:ext>
              </a:extLst>
            </p:cNvPr>
            <p:cNvGrpSpPr>
              <a:grpSpLocks/>
            </p:cNvGrpSpPr>
            <p:nvPr userDrawn="1"/>
          </p:nvGrpSpPr>
          <p:grpSpPr bwMode="auto">
            <a:xfrm>
              <a:off x="12757282" y="3250242"/>
              <a:ext cx="1499406" cy="678267"/>
              <a:chOff x="12757283" y="3120781"/>
              <a:chExt cx="1499406" cy="678267"/>
            </a:xfrm>
          </p:grpSpPr>
          <p:sp>
            <p:nvSpPr>
              <p:cNvPr id="41" name="Rechthoek 40">
                <a:extLst>
                  <a:ext uri="{FF2B5EF4-FFF2-40B4-BE49-F238E27FC236}">
                    <a16:creationId xmlns:a16="http://schemas.microsoft.com/office/drawing/2014/main" id="{728D038E-A60D-1311-A470-AFB7E45FDC6E}"/>
                  </a:ext>
                </a:extLst>
              </p:cNvPr>
              <p:cNvSpPr/>
              <p:nvPr userDrawn="1"/>
            </p:nvSpPr>
            <p:spPr>
              <a:xfrm>
                <a:off x="12756765" y="3120378"/>
                <a:ext cx="1500342" cy="581065"/>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42" name="Rechthoek 41">
                <a:extLst>
                  <a:ext uri="{FF2B5EF4-FFF2-40B4-BE49-F238E27FC236}">
                    <a16:creationId xmlns:a16="http://schemas.microsoft.com/office/drawing/2014/main" id="{27145693-4CD9-024C-81A7-A143454D5005}"/>
                  </a:ext>
                </a:extLst>
              </p:cNvPr>
              <p:cNvSpPr/>
              <p:nvPr userDrawn="1"/>
            </p:nvSpPr>
            <p:spPr>
              <a:xfrm>
                <a:off x="12761528" y="3431550"/>
                <a:ext cx="1479702" cy="257193"/>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43" name="Tekstvak 208">
                <a:extLst>
                  <a:ext uri="{FF2B5EF4-FFF2-40B4-BE49-F238E27FC236}">
                    <a16:creationId xmlns:a16="http://schemas.microsoft.com/office/drawing/2014/main" id="{8B2D6D91-26F5-7F0A-0322-68EC5D792174}"/>
                  </a:ext>
                </a:extLst>
              </p:cNvPr>
              <p:cNvSpPr txBox="1">
                <a:spLocks noChangeArrowheads="1"/>
              </p:cNvSpPr>
              <p:nvPr userDrawn="1"/>
            </p:nvSpPr>
            <p:spPr bwMode="auto">
              <a:xfrm>
                <a:off x="12996503" y="3160068"/>
                <a:ext cx="958948" cy="20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cs typeface="Arial" panose="020B0604020202020204" pitchFamily="34" charset="0"/>
                  </a:defRPr>
                </a:lvl1pPr>
                <a:lvl2pPr marL="742950" indent="-285750" defTabSz="1216025">
                  <a:defRPr>
                    <a:solidFill>
                      <a:schemeClr val="tx1"/>
                    </a:solidFill>
                    <a:latin typeface="Arial" panose="020B0604020202020204" pitchFamily="34" charset="0"/>
                    <a:cs typeface="Arial" panose="020B0604020202020204" pitchFamily="34" charset="0"/>
                  </a:defRPr>
                </a:lvl2pPr>
                <a:lvl3pPr marL="1143000" indent="-228600" defTabSz="1216025">
                  <a:defRPr>
                    <a:solidFill>
                      <a:schemeClr val="tx1"/>
                    </a:solidFill>
                    <a:latin typeface="Arial" panose="020B0604020202020204" pitchFamily="34" charset="0"/>
                    <a:cs typeface="Arial" panose="020B0604020202020204" pitchFamily="34" charset="0"/>
                  </a:defRPr>
                </a:lvl3pPr>
                <a:lvl4pPr marL="1600200" indent="-228600" defTabSz="1216025">
                  <a:defRPr>
                    <a:solidFill>
                      <a:schemeClr val="tx1"/>
                    </a:solidFill>
                    <a:latin typeface="Arial" panose="020B0604020202020204" pitchFamily="34" charset="0"/>
                    <a:cs typeface="Arial" panose="020B0604020202020204" pitchFamily="34" charset="0"/>
                  </a:defRPr>
                </a:lvl4pPr>
                <a:lvl5pPr marL="2057400" indent="-228600" defTabSz="1216025">
                  <a:defRPr>
                    <a:solidFill>
                      <a:schemeClr val="tx1"/>
                    </a:solidFill>
                    <a:latin typeface="Arial" panose="020B0604020202020204" pitchFamily="34" charset="0"/>
                    <a:cs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800"/>
                  <a:t>Naar voorgrond</a:t>
                </a:r>
              </a:p>
            </p:txBody>
          </p:sp>
          <p:sp>
            <p:nvSpPr>
              <p:cNvPr id="44" name="Tekstvak 209">
                <a:extLst>
                  <a:ext uri="{FF2B5EF4-FFF2-40B4-BE49-F238E27FC236}">
                    <a16:creationId xmlns:a16="http://schemas.microsoft.com/office/drawing/2014/main" id="{CE3208CF-7E10-3012-93EF-6BF10FB616BB}"/>
                  </a:ext>
                </a:extLst>
              </p:cNvPr>
              <p:cNvSpPr txBox="1">
                <a:spLocks noChangeArrowheads="1"/>
              </p:cNvSpPr>
              <p:nvPr userDrawn="1"/>
            </p:nvSpPr>
            <p:spPr bwMode="auto">
              <a:xfrm>
                <a:off x="12983801" y="3480765"/>
                <a:ext cx="1166932" cy="20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cs typeface="Arial" panose="020B0604020202020204" pitchFamily="34" charset="0"/>
                  </a:defRPr>
                </a:lvl1pPr>
                <a:lvl2pPr marL="742950" indent="-285750" defTabSz="1216025">
                  <a:defRPr>
                    <a:solidFill>
                      <a:schemeClr val="tx1"/>
                    </a:solidFill>
                    <a:latin typeface="Arial" panose="020B0604020202020204" pitchFamily="34" charset="0"/>
                    <a:cs typeface="Arial" panose="020B0604020202020204" pitchFamily="34" charset="0"/>
                  </a:defRPr>
                </a:lvl2pPr>
                <a:lvl3pPr marL="1143000" indent="-228600" defTabSz="1216025">
                  <a:defRPr>
                    <a:solidFill>
                      <a:schemeClr val="tx1"/>
                    </a:solidFill>
                    <a:latin typeface="Arial" panose="020B0604020202020204" pitchFamily="34" charset="0"/>
                    <a:cs typeface="Arial" panose="020B0604020202020204" pitchFamily="34" charset="0"/>
                  </a:defRPr>
                </a:lvl3pPr>
                <a:lvl4pPr marL="1600200" indent="-228600" defTabSz="1216025">
                  <a:defRPr>
                    <a:solidFill>
                      <a:schemeClr val="tx1"/>
                    </a:solidFill>
                    <a:latin typeface="Arial" panose="020B0604020202020204" pitchFamily="34" charset="0"/>
                    <a:cs typeface="Arial" panose="020B0604020202020204" pitchFamily="34" charset="0"/>
                  </a:defRPr>
                </a:lvl4pPr>
                <a:lvl5pPr marL="2057400" indent="-228600" defTabSz="1216025">
                  <a:defRPr>
                    <a:solidFill>
                      <a:schemeClr val="tx1"/>
                    </a:solidFill>
                    <a:latin typeface="Arial" panose="020B0604020202020204" pitchFamily="34" charset="0"/>
                    <a:cs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800"/>
                  <a:t>Naar achtergrond</a:t>
                </a:r>
              </a:p>
            </p:txBody>
          </p:sp>
          <p:pic>
            <p:nvPicPr>
              <p:cNvPr id="45" name="Picture 3">
                <a:extLst>
                  <a:ext uri="{FF2B5EF4-FFF2-40B4-BE49-F238E27FC236}">
                    <a16:creationId xmlns:a16="http://schemas.microsoft.com/office/drawing/2014/main" id="{15BFF4E4-94CC-9F38-D97E-60DA91A1B0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Gelijkbenige driehoek 194">
                <a:extLst>
                  <a:ext uri="{FF2B5EF4-FFF2-40B4-BE49-F238E27FC236}">
                    <a16:creationId xmlns:a16="http://schemas.microsoft.com/office/drawing/2014/main" id="{F701BD1A-AC57-3818-2AF3-3436AA165641}"/>
                  </a:ext>
                </a:extLst>
              </p:cNvPr>
              <p:cNvSpPr/>
              <p:nvPr userDrawn="1"/>
            </p:nvSpPr>
            <p:spPr>
              <a:xfrm rot="5400000">
                <a:off x="14094373" y="3548238"/>
                <a:ext cx="87318" cy="50805"/>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nvGrpSpPr>
              <p:cNvPr id="47" name="Groep 196">
                <a:extLst>
                  <a:ext uri="{FF2B5EF4-FFF2-40B4-BE49-F238E27FC236}">
                    <a16:creationId xmlns:a16="http://schemas.microsoft.com/office/drawing/2014/main" id="{178955CB-4127-41BB-6167-FC1AD9FB47AA}"/>
                  </a:ext>
                </a:extLst>
              </p:cNvPr>
              <p:cNvGrpSpPr>
                <a:grpSpLocks/>
              </p:cNvGrpSpPr>
              <p:nvPr userDrawn="1"/>
            </p:nvGrpSpPr>
            <p:grpSpPr bwMode="auto">
              <a:xfrm>
                <a:off x="12822311" y="3178534"/>
                <a:ext cx="182309" cy="163794"/>
                <a:chOff x="12832541" y="3162395"/>
                <a:chExt cx="219532" cy="197236"/>
              </a:xfrm>
            </p:grpSpPr>
            <p:sp>
              <p:nvSpPr>
                <p:cNvPr id="52" name="Rechthoek 51">
                  <a:extLst>
                    <a:ext uri="{FF2B5EF4-FFF2-40B4-BE49-F238E27FC236}">
                      <a16:creationId xmlns:a16="http://schemas.microsoft.com/office/drawing/2014/main" id="{61A40491-EF6F-C52D-2D97-D8F0387155B6}"/>
                    </a:ext>
                  </a:extLst>
                </p:cNvPr>
                <p:cNvSpPr/>
                <p:nvPr userDrawn="1"/>
              </p:nvSpPr>
              <p:spPr>
                <a:xfrm>
                  <a:off x="12831998" y="3115306"/>
                  <a:ext cx="82208" cy="8220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53" name="Rechthoek 52">
                  <a:extLst>
                    <a:ext uri="{FF2B5EF4-FFF2-40B4-BE49-F238E27FC236}">
                      <a16:creationId xmlns:a16="http://schemas.microsoft.com/office/drawing/2014/main" id="{26014EF3-773C-10DB-0A69-2B31AF02B5B8}"/>
                    </a:ext>
                  </a:extLst>
                </p:cNvPr>
                <p:cNvSpPr/>
                <p:nvPr userDrawn="1"/>
              </p:nvSpPr>
              <p:spPr>
                <a:xfrm>
                  <a:off x="12969649" y="3230011"/>
                  <a:ext cx="82208" cy="8220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54" name="Rechthoek 53">
                  <a:extLst>
                    <a:ext uri="{FF2B5EF4-FFF2-40B4-BE49-F238E27FC236}">
                      <a16:creationId xmlns:a16="http://schemas.microsoft.com/office/drawing/2014/main" id="{C123A76B-5675-91FE-2104-A04830649C4B}"/>
                    </a:ext>
                  </a:extLst>
                </p:cNvPr>
                <p:cNvSpPr/>
                <p:nvPr userDrawn="1"/>
              </p:nvSpPr>
              <p:spPr>
                <a:xfrm>
                  <a:off x="12872146" y="3143982"/>
                  <a:ext cx="139564" cy="139558"/>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nvGrpSpPr>
              <p:cNvPr id="48" name="Groep 197">
                <a:extLst>
                  <a:ext uri="{FF2B5EF4-FFF2-40B4-BE49-F238E27FC236}">
                    <a16:creationId xmlns:a16="http://schemas.microsoft.com/office/drawing/2014/main" id="{3FC892E1-D6FE-FDFA-3950-26D8FDD12ABE}"/>
                  </a:ext>
                </a:extLst>
              </p:cNvPr>
              <p:cNvGrpSpPr>
                <a:grpSpLocks/>
              </p:cNvGrpSpPr>
              <p:nvPr userDrawn="1"/>
            </p:nvGrpSpPr>
            <p:grpSpPr bwMode="auto">
              <a:xfrm>
                <a:off x="12822311" y="3480352"/>
                <a:ext cx="182309" cy="163794"/>
                <a:chOff x="12832541" y="3162395"/>
                <a:chExt cx="219532" cy="197236"/>
              </a:xfrm>
            </p:grpSpPr>
            <p:sp>
              <p:nvSpPr>
                <p:cNvPr id="49" name="Rechthoek 48">
                  <a:extLst>
                    <a:ext uri="{FF2B5EF4-FFF2-40B4-BE49-F238E27FC236}">
                      <a16:creationId xmlns:a16="http://schemas.microsoft.com/office/drawing/2014/main" id="{81CE750C-16D7-1F5A-8184-99F3ABA5269E}"/>
                    </a:ext>
                  </a:extLst>
                </p:cNvPr>
                <p:cNvSpPr/>
                <p:nvPr userDrawn="1"/>
              </p:nvSpPr>
              <p:spPr>
                <a:xfrm>
                  <a:off x="12872146" y="3143775"/>
                  <a:ext cx="139564" cy="139558"/>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50" name="Rechthoek 49">
                  <a:extLst>
                    <a:ext uri="{FF2B5EF4-FFF2-40B4-BE49-F238E27FC236}">
                      <a16:creationId xmlns:a16="http://schemas.microsoft.com/office/drawing/2014/main" id="{03E3ECE2-A830-0506-6A7D-6B867B7D07B5}"/>
                    </a:ext>
                  </a:extLst>
                </p:cNvPr>
                <p:cNvSpPr/>
                <p:nvPr userDrawn="1"/>
              </p:nvSpPr>
              <p:spPr>
                <a:xfrm>
                  <a:off x="12831998" y="3115099"/>
                  <a:ext cx="82208" cy="8220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51" name="Rechthoek 50">
                  <a:extLst>
                    <a:ext uri="{FF2B5EF4-FFF2-40B4-BE49-F238E27FC236}">
                      <a16:creationId xmlns:a16="http://schemas.microsoft.com/office/drawing/2014/main" id="{C9F3B2D6-7BA1-12B7-20F4-398E1A3948BA}"/>
                    </a:ext>
                  </a:extLst>
                </p:cNvPr>
                <p:cNvSpPr/>
                <p:nvPr userDrawn="1"/>
              </p:nvSpPr>
              <p:spPr>
                <a:xfrm>
                  <a:off x="12969649" y="3229804"/>
                  <a:ext cx="82208" cy="8220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grpSp>
          <p:nvGrpSpPr>
            <p:cNvPr id="14" name="Meer informatie">
              <a:extLst>
                <a:ext uri="{FF2B5EF4-FFF2-40B4-BE49-F238E27FC236}">
                  <a16:creationId xmlns:a16="http://schemas.microsoft.com/office/drawing/2014/main" id="{53DBFADF-7B37-FE5C-3D8F-D4DA6C9EF7C0}"/>
                </a:ext>
              </a:extLst>
            </p:cNvPr>
            <p:cNvGrpSpPr>
              <a:grpSpLocks/>
            </p:cNvGrpSpPr>
            <p:nvPr userDrawn="1"/>
          </p:nvGrpSpPr>
          <p:grpSpPr bwMode="auto">
            <a:xfrm>
              <a:off x="12396764" y="4151020"/>
              <a:ext cx="3178515" cy="783273"/>
              <a:chOff x="-3741486" y="3386444"/>
              <a:chExt cx="3178515" cy="783273"/>
            </a:xfrm>
          </p:grpSpPr>
          <p:sp>
            <p:nvSpPr>
              <p:cNvPr id="38" name="Freeform 101">
                <a:extLst>
                  <a:ext uri="{FF2B5EF4-FFF2-40B4-BE49-F238E27FC236}">
                    <a16:creationId xmlns:a16="http://schemas.microsoft.com/office/drawing/2014/main" id="{E9EC11F2-144A-ACD2-28B7-6680ACF96B39}"/>
                  </a:ext>
                </a:extLst>
              </p:cNvPr>
              <p:cNvSpPr>
                <a:spLocks noEditPoints="1"/>
              </p:cNvSpPr>
              <p:nvPr/>
            </p:nvSpPr>
            <p:spPr bwMode="auto">
              <a:xfrm>
                <a:off x="-3741885" y="3387026"/>
                <a:ext cx="255613" cy="255605"/>
              </a:xfrm>
              <a:custGeom>
                <a:avLst/>
                <a:gdLst>
                  <a:gd name="T0" fmla="*/ 0 w 292"/>
                  <a:gd name="T1" fmla="*/ 2147483646 h 292"/>
                  <a:gd name="T2" fmla="*/ 2147483646 w 292"/>
                  <a:gd name="T3" fmla="*/ 2147483646 h 292"/>
                  <a:gd name="T4" fmla="*/ 2147483646 w 292"/>
                  <a:gd name="T5" fmla="*/ 2147483646 h 292"/>
                  <a:gd name="T6" fmla="*/ 2147483646 w 292"/>
                  <a:gd name="T7" fmla="*/ 2147483646 h 292"/>
                  <a:gd name="T8" fmla="*/ 2147483646 w 292"/>
                  <a:gd name="T9" fmla="*/ 2147483646 h 292"/>
                  <a:gd name="T10" fmla="*/ 2147483646 w 292"/>
                  <a:gd name="T11" fmla="*/ 2147483646 h 292"/>
                  <a:gd name="T12" fmla="*/ 2147483646 w 292"/>
                  <a:gd name="T13" fmla="*/ 2147483646 h 292"/>
                  <a:gd name="T14" fmla="*/ 2147483646 w 292"/>
                  <a:gd name="T15" fmla="*/ 0 h 292"/>
                  <a:gd name="T16" fmla="*/ 2147483646 w 292"/>
                  <a:gd name="T17" fmla="*/ 2147483646 h 292"/>
                  <a:gd name="T18" fmla="*/ 2147483646 w 292"/>
                  <a:gd name="T19" fmla="*/ 2147483646 h 292"/>
                  <a:gd name="T20" fmla="*/ 2147483646 w 292"/>
                  <a:gd name="T21" fmla="*/ 2147483646 h 292"/>
                  <a:gd name="T22" fmla="*/ 2147483646 w 292"/>
                  <a:gd name="T23" fmla="*/ 2147483646 h 292"/>
                  <a:gd name="T24" fmla="*/ 2147483646 w 292"/>
                  <a:gd name="T25" fmla="*/ 2147483646 h 292"/>
                  <a:gd name="T26" fmla="*/ 2147483646 w 292"/>
                  <a:gd name="T27" fmla="*/ 2147483646 h 292"/>
                  <a:gd name="T28" fmla="*/ 2147483646 w 292"/>
                  <a:gd name="T29" fmla="*/ 2147483646 h 292"/>
                  <a:gd name="T30" fmla="*/ 2147483646 w 292"/>
                  <a:gd name="T31" fmla="*/ 2147483646 h 292"/>
                  <a:gd name="T32" fmla="*/ 2147483646 w 292"/>
                  <a:gd name="T33" fmla="*/ 2147483646 h 292"/>
                  <a:gd name="T34" fmla="*/ 2147483646 w 292"/>
                  <a:gd name="T35" fmla="*/ 2147483646 h 292"/>
                  <a:gd name="T36" fmla="*/ 2147483646 w 292"/>
                  <a:gd name="T37" fmla="*/ 2147483646 h 292"/>
                  <a:gd name="T38" fmla="*/ 2147483646 w 292"/>
                  <a:gd name="T39" fmla="*/ 2147483646 h 292"/>
                  <a:gd name="T40" fmla="*/ 2147483646 w 292"/>
                  <a:gd name="T41" fmla="*/ 2147483646 h 292"/>
                  <a:gd name="T42" fmla="*/ 2147483646 w 292"/>
                  <a:gd name="T43" fmla="*/ 2147483646 h 292"/>
                  <a:gd name="T44" fmla="*/ 2147483646 w 292"/>
                  <a:gd name="T45" fmla="*/ 2147483646 h 292"/>
                  <a:gd name="T46" fmla="*/ 2147483646 w 292"/>
                  <a:gd name="T47" fmla="*/ 2147483646 h 292"/>
                  <a:gd name="T48" fmla="*/ 2147483646 w 292"/>
                  <a:gd name="T49" fmla="*/ 2147483646 h 292"/>
                  <a:gd name="T50" fmla="*/ 2147483646 w 292"/>
                  <a:gd name="T51" fmla="*/ 2147483646 h 292"/>
                  <a:gd name="T52" fmla="*/ 2147483646 w 292"/>
                  <a:gd name="T53" fmla="*/ 2147483646 h 292"/>
                  <a:gd name="T54" fmla="*/ 2147483646 w 292"/>
                  <a:gd name="T55" fmla="*/ 2147483646 h 292"/>
                  <a:gd name="T56" fmla="*/ 0 w 292"/>
                  <a:gd name="T57" fmla="*/ 2147483646 h 292"/>
                  <a:gd name="T58" fmla="*/ 2147483646 w 292"/>
                  <a:gd name="T59" fmla="*/ 2147483646 h 292"/>
                  <a:gd name="T60" fmla="*/ 2147483646 w 292"/>
                  <a:gd name="T61" fmla="*/ 2147483646 h 292"/>
                  <a:gd name="T62" fmla="*/ 2147483646 w 292"/>
                  <a:gd name="T63" fmla="*/ 2147483646 h 292"/>
                  <a:gd name="T64" fmla="*/ 2147483646 w 292"/>
                  <a:gd name="T65" fmla="*/ 2147483646 h 292"/>
                  <a:gd name="T66" fmla="*/ 2147483646 w 292"/>
                  <a:gd name="T67" fmla="*/ 2147483646 h 292"/>
                  <a:gd name="T68" fmla="*/ 2147483646 w 292"/>
                  <a:gd name="T69" fmla="*/ 2147483646 h 292"/>
                  <a:gd name="T70" fmla="*/ 2147483646 w 292"/>
                  <a:gd name="T71" fmla="*/ 2147483646 h 292"/>
                  <a:gd name="T72" fmla="*/ 2147483646 w 292"/>
                  <a:gd name="T73" fmla="*/ 2147483646 h 292"/>
                  <a:gd name="T74" fmla="*/ 2147483646 w 292"/>
                  <a:gd name="T75" fmla="*/ 2147483646 h 292"/>
                  <a:gd name="T76" fmla="*/ 2147483646 w 292"/>
                  <a:gd name="T77" fmla="*/ 2147483646 h 292"/>
                  <a:gd name="T78" fmla="*/ 2147483646 w 292"/>
                  <a:gd name="T79" fmla="*/ 2147483646 h 292"/>
                  <a:gd name="T80" fmla="*/ 2147483646 w 292"/>
                  <a:gd name="T81" fmla="*/ 2147483646 h 292"/>
                  <a:gd name="T82" fmla="*/ 2147483646 w 292"/>
                  <a:gd name="T83" fmla="*/ 2147483646 h 292"/>
                  <a:gd name="T84" fmla="*/ 2147483646 w 292"/>
                  <a:gd name="T85" fmla="*/ 2147483646 h 292"/>
                  <a:gd name="T86" fmla="*/ 2147483646 w 292"/>
                  <a:gd name="T87" fmla="*/ 2147483646 h 292"/>
                  <a:gd name="T88" fmla="*/ 2147483646 w 292"/>
                  <a:gd name="T89" fmla="*/ 2147483646 h 292"/>
                  <a:gd name="T90" fmla="*/ 2147483646 w 292"/>
                  <a:gd name="T91" fmla="*/ 2147483646 h 292"/>
                  <a:gd name="T92" fmla="*/ 2147483646 w 292"/>
                  <a:gd name="T93" fmla="*/ 2147483646 h 292"/>
                  <a:gd name="T94" fmla="*/ 2147483646 w 292"/>
                  <a:gd name="T95" fmla="*/ 2147483646 h 292"/>
                  <a:gd name="T96" fmla="*/ 2147483646 w 292"/>
                  <a:gd name="T97" fmla="*/ 2147483646 h 292"/>
                  <a:gd name="T98" fmla="*/ 2147483646 w 292"/>
                  <a:gd name="T99" fmla="*/ 2147483646 h 292"/>
                  <a:gd name="T100" fmla="*/ 2147483646 w 292"/>
                  <a:gd name="T101" fmla="*/ 2147483646 h 292"/>
                  <a:gd name="T102" fmla="*/ 2147483646 w 292"/>
                  <a:gd name="T103" fmla="*/ 2147483646 h 292"/>
                  <a:gd name="T104" fmla="*/ 2147483646 w 292"/>
                  <a:gd name="T105" fmla="*/ 2147483646 h 292"/>
                  <a:gd name="T106" fmla="*/ 2147483646 w 292"/>
                  <a:gd name="T107" fmla="*/ 2147483646 h 292"/>
                  <a:gd name="T108" fmla="*/ 2147483646 w 292"/>
                  <a:gd name="T109" fmla="*/ 2147483646 h 292"/>
                  <a:gd name="T110" fmla="*/ 2147483646 w 292"/>
                  <a:gd name="T111" fmla="*/ 2147483646 h 292"/>
                  <a:gd name="T112" fmla="*/ 2147483646 w 292"/>
                  <a:gd name="T113" fmla="*/ 2147483646 h 292"/>
                  <a:gd name="T114" fmla="*/ 2147483646 w 292"/>
                  <a:gd name="T115" fmla="*/ 2147483646 h 292"/>
                  <a:gd name="T116" fmla="*/ 2147483646 w 292"/>
                  <a:gd name="T117" fmla="*/ 2147483646 h 2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nl-NL"/>
              </a:p>
            </p:txBody>
          </p:sp>
          <p:sp>
            <p:nvSpPr>
              <p:cNvPr id="39" name="Rechthoek 204">
                <a:extLst>
                  <a:ext uri="{FF2B5EF4-FFF2-40B4-BE49-F238E27FC236}">
                    <a16:creationId xmlns:a16="http://schemas.microsoft.com/office/drawing/2014/main" id="{14F54FED-4195-17CD-7657-A55AC9B2EB60}"/>
                  </a:ext>
                </a:extLst>
              </p:cNvPr>
              <p:cNvSpPr>
                <a:spLocks noChangeArrowheads="1"/>
              </p:cNvSpPr>
              <p:nvPr userDrawn="1"/>
            </p:nvSpPr>
            <p:spPr bwMode="auto">
              <a:xfrm>
                <a:off x="-3381486" y="3458468"/>
                <a:ext cx="2818102" cy="59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Meer weten?</a:t>
                </a:r>
                <a:br>
                  <a:rPr lang="nl-NL" altLang="nl-NL" sz="1100">
                    <a:solidFill>
                      <a:srgbClr val="000000"/>
                    </a:solidFill>
                  </a:rPr>
                </a:br>
                <a:r>
                  <a:rPr lang="nl-NL" altLang="nl-NL" sz="1100">
                    <a:solidFill>
                      <a:srgbClr val="000000"/>
                    </a:solidFill>
                  </a:rPr>
                  <a:t>Ga naar dia </a:t>
                </a:r>
                <a:r>
                  <a:rPr lang="nl-NL" altLang="nl-NL" sz="1100" b="1">
                    <a:solidFill>
                      <a:srgbClr val="000000"/>
                    </a:solidFill>
                  </a:rPr>
                  <a:t>‘Instructie dia: YouTube links’</a:t>
                </a:r>
                <a:r>
                  <a:rPr lang="nl-NL" altLang="nl-NL" sz="1100">
                    <a:solidFill>
                      <a:srgbClr val="000000"/>
                    </a:solidFill>
                  </a:rPr>
                  <a:t>, open deze in de diavoorstelling en klik op de gewenste video link.</a:t>
                </a:r>
              </a:p>
            </p:txBody>
          </p:sp>
          <p:cxnSp>
            <p:nvCxnSpPr>
              <p:cNvPr id="40" name="Rechte verbindingslijn 205">
                <a:extLst>
                  <a:ext uri="{FF2B5EF4-FFF2-40B4-BE49-F238E27FC236}">
                    <a16:creationId xmlns:a16="http://schemas.microsoft.com/office/drawing/2014/main" id="{483D50C5-B488-EB62-C580-A04C6E304C66}"/>
                  </a:ext>
                </a:extLst>
              </p:cNvPr>
              <p:cNvCxnSpPr>
                <a:cxnSpLocks/>
              </p:cNvCxnSpPr>
              <p:nvPr userDrawn="1"/>
            </p:nvCxnSpPr>
            <p:spPr bwMode="auto">
              <a:xfrm>
                <a:off x="-3740987" y="4169717"/>
                <a:ext cx="3178016"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sp>
          <p:nvSpPr>
            <p:cNvPr id="15" name="Rechthoek 181">
              <a:extLst>
                <a:ext uri="{FF2B5EF4-FFF2-40B4-BE49-F238E27FC236}">
                  <a16:creationId xmlns:a16="http://schemas.microsoft.com/office/drawing/2014/main" id="{E03067E7-C30F-0682-80D7-79239E2D4755}"/>
                </a:ext>
              </a:extLst>
            </p:cNvPr>
            <p:cNvSpPr>
              <a:spLocks noChangeArrowheads="1"/>
            </p:cNvSpPr>
            <p:nvPr userDrawn="1"/>
          </p:nvSpPr>
          <p:spPr bwMode="auto">
            <a:xfrm>
              <a:off x="12397952" y="0"/>
              <a:ext cx="3383310" cy="19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Afbeelding invoegen/veranderen</a:t>
              </a:r>
            </a:p>
          </p:txBody>
        </p:sp>
        <p:sp>
          <p:nvSpPr>
            <p:cNvPr id="16" name="Ovaal 182">
              <a:extLst>
                <a:ext uri="{FF2B5EF4-FFF2-40B4-BE49-F238E27FC236}">
                  <a16:creationId xmlns:a16="http://schemas.microsoft.com/office/drawing/2014/main" id="{EF94A116-D0C1-C97B-E705-3C5B6A9AC565}"/>
                </a:ext>
              </a:extLst>
            </p:cNvPr>
            <p:cNvSpPr>
              <a:spLocks noChangeArrowheads="1"/>
            </p:cNvSpPr>
            <p:nvPr userDrawn="1"/>
          </p:nvSpPr>
          <p:spPr bwMode="auto">
            <a:xfrm>
              <a:off x="12391601" y="366738"/>
              <a:ext cx="260377" cy="258780"/>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18" name="Rechte verbindingslijn 183">
              <a:extLst>
                <a:ext uri="{FF2B5EF4-FFF2-40B4-BE49-F238E27FC236}">
                  <a16:creationId xmlns:a16="http://schemas.microsoft.com/office/drawing/2014/main" id="{D8528083-A1A3-01F9-3485-75C2CECFD2B0}"/>
                </a:ext>
              </a:extLst>
            </p:cNvPr>
            <p:cNvCxnSpPr>
              <a:cxnSpLocks/>
            </p:cNvCxnSpPr>
            <p:nvPr userDrawn="1"/>
          </p:nvCxnSpPr>
          <p:spPr bwMode="auto">
            <a:xfrm>
              <a:off x="12397261" y="241635"/>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cxnSp>
          <p:nvCxnSpPr>
            <p:cNvPr id="19" name="Rechte verbindingslijn 184">
              <a:extLst>
                <a:ext uri="{FF2B5EF4-FFF2-40B4-BE49-F238E27FC236}">
                  <a16:creationId xmlns:a16="http://schemas.microsoft.com/office/drawing/2014/main" id="{71B63526-55BF-381A-80A6-708AD52B7AAC}"/>
                </a:ext>
              </a:extLst>
            </p:cNvPr>
            <p:cNvCxnSpPr>
              <a:cxnSpLocks/>
            </p:cNvCxnSpPr>
            <p:nvPr userDrawn="1"/>
          </p:nvCxnSpPr>
          <p:spPr bwMode="auto">
            <a:xfrm>
              <a:off x="12397261" y="1728059"/>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20" name="Rechthoek 185">
              <a:extLst>
                <a:ext uri="{FF2B5EF4-FFF2-40B4-BE49-F238E27FC236}">
                  <a16:creationId xmlns:a16="http://schemas.microsoft.com/office/drawing/2014/main" id="{EED0C766-7AD3-7CDE-3AEC-EBC0BFD4D0A6}"/>
                </a:ext>
              </a:extLst>
            </p:cNvPr>
            <p:cNvSpPr>
              <a:spLocks noChangeArrowheads="1"/>
            </p:cNvSpPr>
            <p:nvPr userDrawn="1"/>
          </p:nvSpPr>
          <p:spPr bwMode="auto">
            <a:xfrm>
              <a:off x="12756763" y="431830"/>
              <a:ext cx="2818102" cy="73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Wanneer nodig, verwijder de bestaande afbeelding d.m.v. de </a:t>
              </a:r>
              <a:r>
                <a:rPr lang="nl-NL" altLang="nl-NL" sz="1100" b="1">
                  <a:solidFill>
                    <a:srgbClr val="000000"/>
                  </a:solidFill>
                </a:rPr>
                <a:t>‘Delete’-knop</a:t>
              </a:r>
              <a:r>
                <a:rPr lang="nl-NL" altLang="nl-NL" sz="1100">
                  <a:solidFill>
                    <a:srgbClr val="000000"/>
                  </a:solidFill>
                </a:rPr>
                <a:t>. Klik op het pictogram om een nieuwe afbeelding in te voegen.</a:t>
              </a:r>
              <a:br>
                <a:rPr lang="nl-NL" altLang="nl-NL" sz="1100">
                  <a:solidFill>
                    <a:srgbClr val="000000"/>
                  </a:solidFill>
                </a:rPr>
              </a:br>
              <a:r>
                <a:rPr lang="nl-NL" altLang="nl-NL" sz="1100" i="1">
                  <a:solidFill>
                    <a:srgbClr val="000000"/>
                  </a:solidFill>
                </a:rPr>
                <a:t>(zie onderstaand voorbeeld).</a:t>
              </a:r>
              <a:endParaRPr lang="nl-NL" altLang="nl-NL" sz="1100">
                <a:solidFill>
                  <a:srgbClr val="000000"/>
                </a:solidFill>
              </a:endParaRPr>
            </a:p>
          </p:txBody>
        </p:sp>
        <p:cxnSp>
          <p:nvCxnSpPr>
            <p:cNvPr id="21" name="Rechte verbindingslijn 186">
              <a:extLst>
                <a:ext uri="{FF2B5EF4-FFF2-40B4-BE49-F238E27FC236}">
                  <a16:creationId xmlns:a16="http://schemas.microsoft.com/office/drawing/2014/main" id="{85BD70D8-36D7-1811-6C81-D4CA196D8605}"/>
                </a:ext>
              </a:extLst>
            </p:cNvPr>
            <p:cNvCxnSpPr>
              <a:cxnSpLocks/>
            </p:cNvCxnSpPr>
            <p:nvPr userDrawn="1"/>
          </p:nvCxnSpPr>
          <p:spPr bwMode="auto">
            <a:xfrm>
              <a:off x="12397261" y="4033137"/>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22" name="Ovaal 187">
              <a:extLst>
                <a:ext uri="{FF2B5EF4-FFF2-40B4-BE49-F238E27FC236}">
                  <a16:creationId xmlns:a16="http://schemas.microsoft.com/office/drawing/2014/main" id="{1EA2C6EC-C038-82E0-573E-523389339F46}"/>
                </a:ext>
              </a:extLst>
            </p:cNvPr>
            <p:cNvSpPr>
              <a:spLocks noChangeArrowheads="1"/>
            </p:cNvSpPr>
            <p:nvPr userDrawn="1"/>
          </p:nvSpPr>
          <p:spPr bwMode="auto">
            <a:xfrm>
              <a:off x="12391601" y="1855917"/>
              <a:ext cx="260377" cy="260368"/>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23" name="Rechthoek 188">
              <a:extLst>
                <a:ext uri="{FF2B5EF4-FFF2-40B4-BE49-F238E27FC236}">
                  <a16:creationId xmlns:a16="http://schemas.microsoft.com/office/drawing/2014/main" id="{17654941-4D0E-5082-F4D1-9401A32FAAE1}"/>
                </a:ext>
              </a:extLst>
            </p:cNvPr>
            <p:cNvSpPr>
              <a:spLocks noChangeArrowheads="1"/>
            </p:cNvSpPr>
            <p:nvPr userDrawn="1"/>
          </p:nvSpPr>
          <p:spPr bwMode="auto">
            <a:xfrm>
              <a:off x="12756763" y="1922597"/>
              <a:ext cx="2818102" cy="31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Selecteer de gewenste afbeelding</a:t>
              </a:r>
              <a:br>
                <a:rPr lang="nl-NL" altLang="nl-NL" sz="1100">
                  <a:solidFill>
                    <a:srgbClr val="000000"/>
                  </a:solidFill>
                </a:rPr>
              </a:br>
              <a:r>
                <a:rPr lang="nl-NL" altLang="nl-NL" sz="1100">
                  <a:solidFill>
                    <a:srgbClr val="000000"/>
                  </a:solidFill>
                </a:rPr>
                <a:t>en klik op </a:t>
              </a:r>
              <a:r>
                <a:rPr lang="nl-NL" altLang="nl-NL" sz="1100" b="1">
                  <a:solidFill>
                    <a:srgbClr val="000000"/>
                  </a:solidFill>
                </a:rPr>
                <a:t>‘Invoegen’</a:t>
              </a:r>
              <a:r>
                <a:rPr lang="nl-NL" altLang="nl-NL" sz="1100">
                  <a:solidFill>
                    <a:srgbClr val="000000"/>
                  </a:solidFill>
                </a:rPr>
                <a:t>.</a:t>
              </a:r>
              <a:endParaRPr lang="nl-NL" altLang="nl-NL" sz="1100" b="1">
                <a:solidFill>
                  <a:srgbClr val="000000"/>
                </a:solidFill>
              </a:endParaRPr>
            </a:p>
          </p:txBody>
        </p:sp>
        <p:grpSp>
          <p:nvGrpSpPr>
            <p:cNvPr id="24" name="Groep 173">
              <a:extLst>
                <a:ext uri="{FF2B5EF4-FFF2-40B4-BE49-F238E27FC236}">
                  <a16:creationId xmlns:a16="http://schemas.microsoft.com/office/drawing/2014/main" id="{F26D2C29-F3C9-5DA5-0491-136CF548352F}"/>
                </a:ext>
              </a:extLst>
            </p:cNvPr>
            <p:cNvGrpSpPr>
              <a:grpSpLocks/>
            </p:cNvGrpSpPr>
            <p:nvPr userDrawn="1"/>
          </p:nvGrpSpPr>
          <p:grpSpPr bwMode="auto">
            <a:xfrm>
              <a:off x="12757282" y="1291752"/>
              <a:ext cx="294789" cy="318834"/>
              <a:chOff x="14466489" y="1001522"/>
              <a:chExt cx="290627" cy="314333"/>
            </a:xfrm>
          </p:grpSpPr>
          <p:sp>
            <p:nvSpPr>
              <p:cNvPr id="32" name="Rechthoek 31">
                <a:extLst>
                  <a:ext uri="{FF2B5EF4-FFF2-40B4-BE49-F238E27FC236}">
                    <a16:creationId xmlns:a16="http://schemas.microsoft.com/office/drawing/2014/main" id="{AFF66F3B-A82D-6E4B-3E8C-5449EF6EBD1F}"/>
                  </a:ext>
                </a:extLst>
              </p:cNvPr>
              <p:cNvSpPr/>
              <p:nvPr userDrawn="1"/>
            </p:nvSpPr>
            <p:spPr>
              <a:xfrm>
                <a:off x="14465978" y="1002077"/>
                <a:ext cx="258266" cy="253562"/>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33" name="Ovaal 32">
                <a:extLst>
                  <a:ext uri="{FF2B5EF4-FFF2-40B4-BE49-F238E27FC236}">
                    <a16:creationId xmlns:a16="http://schemas.microsoft.com/office/drawing/2014/main" id="{FBE9D4C3-6C4A-A72D-638F-3F7591B7EA79}"/>
                  </a:ext>
                </a:extLst>
              </p:cNvPr>
              <p:cNvSpPr/>
              <p:nvPr userDrawn="1"/>
            </p:nvSpPr>
            <p:spPr>
              <a:xfrm>
                <a:off x="14624069" y="1033381"/>
                <a:ext cx="70436" cy="7199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4" name="Vrije vorm: vorm 183">
                <a:extLst>
                  <a:ext uri="{FF2B5EF4-FFF2-40B4-BE49-F238E27FC236}">
                    <a16:creationId xmlns:a16="http://schemas.microsoft.com/office/drawing/2014/main" id="{82855C2F-FC02-1ADB-A913-BA4525D354B4}"/>
                  </a:ext>
                </a:extLst>
              </p:cNvPr>
              <p:cNvSpPr/>
              <p:nvPr userDrawn="1"/>
            </p:nvSpPr>
            <p:spPr>
              <a:xfrm rot="2700000">
                <a:off x="14498852" y="1157030"/>
                <a:ext cx="167476" cy="148698"/>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5" name="Rechthoek: afgeronde hoeken 184">
                <a:extLst>
                  <a:ext uri="{FF2B5EF4-FFF2-40B4-BE49-F238E27FC236}">
                    <a16:creationId xmlns:a16="http://schemas.microsoft.com/office/drawing/2014/main" id="{B823F38D-26BA-C799-2E26-831B848510A7}"/>
                  </a:ext>
                </a:extLst>
              </p:cNvPr>
              <p:cNvSpPr/>
              <p:nvPr userDrawn="1"/>
            </p:nvSpPr>
            <p:spPr>
              <a:xfrm>
                <a:off x="14600589" y="1144511"/>
                <a:ext cx="156525" cy="117389"/>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cxnSp>
            <p:nvCxnSpPr>
              <p:cNvPr id="36" name="Rechte verbindingslijn 35">
                <a:extLst>
                  <a:ext uri="{FF2B5EF4-FFF2-40B4-BE49-F238E27FC236}">
                    <a16:creationId xmlns:a16="http://schemas.microsoft.com/office/drawing/2014/main" id="{A8F31C48-9E91-6B95-3C32-6D8A19BE54D5}"/>
                  </a:ext>
                </a:extLst>
              </p:cNvPr>
              <p:cNvCxnSpPr>
                <a:cxnSpLocks/>
              </p:cNvCxnSpPr>
              <p:nvPr userDrawn="1"/>
            </p:nvCxnSpPr>
            <p:spPr>
              <a:xfrm>
                <a:off x="14636591" y="1307291"/>
                <a:ext cx="84523"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37" name="Rechte verbindingslijn 36">
                <a:extLst>
                  <a:ext uri="{FF2B5EF4-FFF2-40B4-BE49-F238E27FC236}">
                    <a16:creationId xmlns:a16="http://schemas.microsoft.com/office/drawing/2014/main" id="{D3EDAA40-20EA-5985-0C42-B4F192E6DE07}"/>
                  </a:ext>
                </a:extLst>
              </p:cNvPr>
              <p:cNvCxnSpPr>
                <a:cxnSpLocks/>
                <a:stCxn id="8294" idx="2"/>
              </p:cNvCxnSpPr>
              <p:nvPr userDrawn="1"/>
            </p:nvCxnSpPr>
            <p:spPr>
              <a:xfrm flipH="1">
                <a:off x="14678852" y="1261900"/>
                <a:ext cx="0" cy="43826"/>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5" name="Ovaal 190">
              <a:extLst>
                <a:ext uri="{FF2B5EF4-FFF2-40B4-BE49-F238E27FC236}">
                  <a16:creationId xmlns:a16="http://schemas.microsoft.com/office/drawing/2014/main" id="{724A3FE0-E49E-97CF-0A08-B1ED0F41AF08}"/>
                </a:ext>
              </a:extLst>
            </p:cNvPr>
            <p:cNvSpPr>
              <a:spLocks noChangeArrowheads="1"/>
            </p:cNvSpPr>
            <p:nvPr userDrawn="1"/>
          </p:nvSpPr>
          <p:spPr bwMode="auto">
            <a:xfrm>
              <a:off x="12391601" y="2768792"/>
              <a:ext cx="260377" cy="258781"/>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3</a:t>
              </a:r>
            </a:p>
          </p:txBody>
        </p:sp>
        <p:sp>
          <p:nvSpPr>
            <p:cNvPr id="26" name="Rechthoek 191">
              <a:extLst>
                <a:ext uri="{FF2B5EF4-FFF2-40B4-BE49-F238E27FC236}">
                  <a16:creationId xmlns:a16="http://schemas.microsoft.com/office/drawing/2014/main" id="{EEFB372F-DFE5-9A86-6075-51E8440FC122}"/>
                </a:ext>
              </a:extLst>
            </p:cNvPr>
            <p:cNvSpPr>
              <a:spLocks noChangeArrowheads="1"/>
            </p:cNvSpPr>
            <p:nvPr userDrawn="1"/>
          </p:nvSpPr>
          <p:spPr bwMode="auto">
            <a:xfrm>
              <a:off x="12756763" y="2833885"/>
              <a:ext cx="2818102" cy="31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Klik met de rechter muisknop op de afbeelding en kies </a:t>
              </a:r>
              <a:r>
                <a:rPr lang="nl-NL" altLang="nl-NL" sz="1100" b="1">
                  <a:solidFill>
                    <a:srgbClr val="000000"/>
                  </a:solidFill>
                </a:rPr>
                <a:t>´Naar achtergrond´</a:t>
              </a:r>
              <a:r>
                <a:rPr lang="nl-NL" altLang="nl-NL" sz="1100">
                  <a:solidFill>
                    <a:srgbClr val="000000"/>
                  </a:solidFill>
                </a:rPr>
                <a:t>.</a:t>
              </a:r>
              <a:endParaRPr lang="nl-NL" altLang="nl-NL" sz="1100" b="1">
                <a:solidFill>
                  <a:srgbClr val="000000"/>
                </a:solidFill>
              </a:endParaRPr>
            </a:p>
          </p:txBody>
        </p:sp>
        <p:cxnSp>
          <p:nvCxnSpPr>
            <p:cNvPr id="27" name="Rechte verbindingslijn 192">
              <a:extLst>
                <a:ext uri="{FF2B5EF4-FFF2-40B4-BE49-F238E27FC236}">
                  <a16:creationId xmlns:a16="http://schemas.microsoft.com/office/drawing/2014/main" id="{324433FF-C854-794F-B133-6CB6F8C8BD12}"/>
                </a:ext>
              </a:extLst>
            </p:cNvPr>
            <p:cNvCxnSpPr>
              <a:cxnSpLocks/>
            </p:cNvCxnSpPr>
            <p:nvPr userDrawn="1"/>
          </p:nvCxnSpPr>
          <p:spPr bwMode="auto">
            <a:xfrm>
              <a:off x="12397261" y="2649915"/>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nvGrpSpPr>
            <p:cNvPr id="28" name="Groep 177">
              <a:extLst>
                <a:ext uri="{FF2B5EF4-FFF2-40B4-BE49-F238E27FC236}">
                  <a16:creationId xmlns:a16="http://schemas.microsoft.com/office/drawing/2014/main" id="{601736D7-17DC-2E3D-600E-C9C908506852}"/>
                </a:ext>
              </a:extLst>
            </p:cNvPr>
            <p:cNvGrpSpPr>
              <a:grpSpLocks/>
            </p:cNvGrpSpPr>
            <p:nvPr userDrawn="1"/>
          </p:nvGrpSpPr>
          <p:grpSpPr bwMode="auto">
            <a:xfrm>
              <a:off x="12757282" y="2296644"/>
              <a:ext cx="825500" cy="209550"/>
              <a:chOff x="13504624" y="2444818"/>
              <a:chExt cx="825500" cy="209550"/>
            </a:xfrm>
          </p:grpSpPr>
          <p:sp>
            <p:nvSpPr>
              <p:cNvPr id="29" name="Rechthoek 28">
                <a:extLst>
                  <a:ext uri="{FF2B5EF4-FFF2-40B4-BE49-F238E27FC236}">
                    <a16:creationId xmlns:a16="http://schemas.microsoft.com/office/drawing/2014/main" id="{8EC82D84-CBD5-BFCE-6801-4D220FE7ED93}"/>
                  </a:ext>
                </a:extLst>
              </p:cNvPr>
              <p:cNvSpPr/>
              <p:nvPr userDrawn="1"/>
            </p:nvSpPr>
            <p:spPr>
              <a:xfrm>
                <a:off x="13504106" y="2445447"/>
                <a:ext cx="825585" cy="209565"/>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r>
                  <a:rPr lang="nl-NL" sz="800" dirty="0">
                    <a:solidFill>
                      <a:schemeClr val="tx1"/>
                    </a:solidFill>
                    <a:cs typeface="Arial" panose="020B0604020202020204" pitchFamily="34" charset="0"/>
                  </a:rPr>
                  <a:t>Invoegen</a:t>
                </a:r>
              </a:p>
            </p:txBody>
          </p:sp>
          <p:cxnSp>
            <p:nvCxnSpPr>
              <p:cNvPr id="30" name="Rechte verbindingslijn 195">
                <a:extLst>
                  <a:ext uri="{FF2B5EF4-FFF2-40B4-BE49-F238E27FC236}">
                    <a16:creationId xmlns:a16="http://schemas.microsoft.com/office/drawing/2014/main" id="{4AE15964-4A9F-8AB1-913C-87A9D6DBD103}"/>
                  </a:ext>
                </a:extLst>
              </p:cNvPr>
              <p:cNvCxnSpPr>
                <a:cxnSpLocks noChangeShapeType="1"/>
              </p:cNvCxnSpPr>
              <p:nvPr userDrawn="1"/>
            </p:nvCxnSpPr>
            <p:spPr bwMode="auto">
              <a:xfrm>
                <a:off x="14155269" y="2477218"/>
                <a:ext cx="0" cy="142717"/>
              </a:xfrm>
              <a:prstGeom prst="line">
                <a:avLst/>
              </a:prstGeom>
              <a:noFill/>
              <a:ln w="3175" algn="ctr">
                <a:solidFill>
                  <a:srgbClr val="44546A"/>
                </a:solidFill>
                <a:round/>
                <a:headEnd/>
                <a:tailEnd/>
              </a:ln>
              <a:extLst>
                <a:ext uri="{909E8E84-426E-40DD-AFC4-6F175D3DCCD1}">
                  <a14:hiddenFill xmlns:a14="http://schemas.microsoft.com/office/drawing/2010/main">
                    <a:noFill/>
                  </a14:hiddenFill>
                </a:ext>
              </a:extLst>
            </p:spPr>
          </p:cxnSp>
          <p:sp>
            <p:nvSpPr>
              <p:cNvPr id="31" name="Gelijkbenige driehoek 178">
                <a:extLst>
                  <a:ext uri="{FF2B5EF4-FFF2-40B4-BE49-F238E27FC236}">
                    <a16:creationId xmlns:a16="http://schemas.microsoft.com/office/drawing/2014/main" id="{05D236E6-C9E8-046B-155D-31E91B13A775}"/>
                  </a:ext>
                </a:extLst>
              </p:cNvPr>
              <p:cNvSpPr/>
              <p:nvPr userDrawn="1"/>
            </p:nvSpPr>
            <p:spPr>
              <a:xfrm rot="10800000">
                <a:off x="14196327" y="2529590"/>
                <a:ext cx="85734" cy="50804"/>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sp>
        <p:nvSpPr>
          <p:cNvPr id="55" name="Tekstvak 220">
            <a:extLst>
              <a:ext uri="{FF2B5EF4-FFF2-40B4-BE49-F238E27FC236}">
                <a16:creationId xmlns:a16="http://schemas.microsoft.com/office/drawing/2014/main" id="{AE10E343-C9B2-E506-6A3F-638C5594B88A}"/>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Tekst + Foto A</a:t>
            </a:r>
          </a:p>
        </p:txBody>
      </p:sp>
      <p:grpSp>
        <p:nvGrpSpPr>
          <p:cNvPr id="56" name="Groep 139">
            <a:extLst>
              <a:ext uri="{FF2B5EF4-FFF2-40B4-BE49-F238E27FC236}">
                <a16:creationId xmlns:a16="http://schemas.microsoft.com/office/drawing/2014/main" id="{6246F677-B590-89F3-7B4A-A4E1CFA061E7}"/>
              </a:ext>
            </a:extLst>
          </p:cNvPr>
          <p:cNvGrpSpPr>
            <a:grpSpLocks/>
          </p:cNvGrpSpPr>
          <p:nvPr userDrawn="1"/>
        </p:nvGrpSpPr>
        <p:grpSpPr bwMode="auto">
          <a:xfrm>
            <a:off x="-3436938" y="1588"/>
            <a:ext cx="3194050" cy="5913437"/>
            <a:chOff x="-3437547" y="1434"/>
            <a:chExt cx="3194765" cy="5913154"/>
          </a:xfrm>
        </p:grpSpPr>
        <p:sp>
          <p:nvSpPr>
            <p:cNvPr id="57" name="Rechthoek 56">
              <a:extLst>
                <a:ext uri="{FF2B5EF4-FFF2-40B4-BE49-F238E27FC236}">
                  <a16:creationId xmlns:a16="http://schemas.microsoft.com/office/drawing/2014/main" id="{A897EFA5-6BC0-3485-CC10-6CB9644A6269}"/>
                </a:ext>
              </a:extLst>
            </p:cNvPr>
            <p:cNvSpPr/>
            <p:nvPr userDrawn="1"/>
          </p:nvSpPr>
          <p:spPr>
            <a:xfrm>
              <a:off x="-3420080" y="1749187"/>
              <a:ext cx="3175711" cy="4165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err="1">
                <a:latin typeface="+mj-lt"/>
              </a:endParaRPr>
            </a:p>
          </p:txBody>
        </p:sp>
        <p:cxnSp>
          <p:nvCxnSpPr>
            <p:cNvPr id="58" name="Rechte verbindingslijn 223">
              <a:extLst>
                <a:ext uri="{FF2B5EF4-FFF2-40B4-BE49-F238E27FC236}">
                  <a16:creationId xmlns:a16="http://schemas.microsoft.com/office/drawing/2014/main" id="{C4F6A520-B3F4-057E-D414-7C6DEBC381EB}"/>
                </a:ext>
              </a:extLst>
            </p:cNvPr>
            <p:cNvCxnSpPr>
              <a:cxnSpLocks/>
            </p:cNvCxnSpPr>
            <p:nvPr userDrawn="1"/>
          </p:nvCxnSpPr>
          <p:spPr bwMode="auto">
            <a:xfrm>
              <a:off x="-3419346" y="5891747"/>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59" name="Rechthoek 224">
              <a:extLst>
                <a:ext uri="{FF2B5EF4-FFF2-40B4-BE49-F238E27FC236}">
                  <a16:creationId xmlns:a16="http://schemas.microsoft.com/office/drawing/2014/main" id="{D22DD1DA-B317-1908-E3D5-AB3CD07BB592}"/>
                </a:ext>
              </a:extLst>
            </p:cNvPr>
            <p:cNvSpPr>
              <a:spLocks noChangeArrowheads="1"/>
            </p:cNvSpPr>
            <p:nvPr userDrawn="1"/>
          </p:nvSpPr>
          <p:spPr bwMode="auto">
            <a:xfrm>
              <a:off x="-2800816" y="3692194"/>
              <a:ext cx="2356377" cy="2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342900" indent="-342900" defTabSz="361950">
                <a:defRPr>
                  <a:solidFill>
                    <a:schemeClr val="tx1"/>
                  </a:solidFill>
                  <a:latin typeface="Arial" panose="020B0604020202020204" pitchFamily="34" charset="0"/>
                  <a:cs typeface="Arial" panose="020B0604020202020204" pitchFamily="34" charset="0"/>
                </a:defRPr>
              </a:lvl1pPr>
              <a:lvl2pPr marL="742950" indent="-285750" defTabSz="361950">
                <a:defRPr>
                  <a:solidFill>
                    <a:schemeClr val="tx1"/>
                  </a:solidFill>
                  <a:latin typeface="Arial" panose="020B0604020202020204" pitchFamily="34" charset="0"/>
                  <a:cs typeface="Arial" panose="020B0604020202020204" pitchFamily="34" charset="0"/>
                </a:defRPr>
              </a:lvl2pPr>
              <a:lvl3pPr marL="1143000" indent="-228600" defTabSz="361950">
                <a:defRPr>
                  <a:solidFill>
                    <a:schemeClr val="tx1"/>
                  </a:solidFill>
                  <a:latin typeface="Arial" panose="020B0604020202020204" pitchFamily="34" charset="0"/>
                  <a:cs typeface="Arial" panose="020B0604020202020204" pitchFamily="34" charset="0"/>
                </a:defRPr>
              </a:lvl3pPr>
              <a:lvl4pPr marL="1600200" indent="-228600" defTabSz="361950">
                <a:defRPr>
                  <a:solidFill>
                    <a:schemeClr val="tx1"/>
                  </a:solidFill>
                  <a:latin typeface="Arial" panose="020B0604020202020204" pitchFamily="34" charset="0"/>
                  <a:cs typeface="Arial" panose="020B0604020202020204" pitchFamily="34" charset="0"/>
                </a:defRPr>
              </a:lvl4pPr>
              <a:lvl5pPr defTabSz="361950">
                <a:defRPr>
                  <a:solidFill>
                    <a:schemeClr val="tx1"/>
                  </a:solidFill>
                  <a:latin typeface="Arial" panose="020B0604020202020204" pitchFamily="34" charset="0"/>
                  <a:cs typeface="Arial" panose="020B0604020202020204" pitchFamily="34" charset="0"/>
                </a:defRPr>
              </a:lvl5pPr>
              <a:lvl6pPr marL="4572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4" eaLnBrk="1" hangingPunct="1">
                <a:lnSpc>
                  <a:spcPct val="90000"/>
                </a:lnSpc>
                <a:spcAft>
                  <a:spcPts val="1200"/>
                </a:spcAft>
                <a:buClr>
                  <a:schemeClr val="accent2"/>
                </a:buClr>
                <a:buFont typeface="+mj-lt"/>
                <a:buNone/>
                <a:defRPr/>
              </a:pPr>
              <a:r>
                <a:rPr lang="nl-NL" altLang="nl-NL" sz="2800">
                  <a:solidFill>
                    <a:schemeClr val="tx2"/>
                  </a:solidFill>
                  <a:latin typeface="Georgia" panose="02040502050405020303" pitchFamily="18" charset="0"/>
                </a:rPr>
                <a:t>Quotes</a:t>
              </a:r>
            </a:p>
          </p:txBody>
        </p:sp>
        <p:sp>
          <p:nvSpPr>
            <p:cNvPr id="60" name="Rechthoek 225">
              <a:extLst>
                <a:ext uri="{FF2B5EF4-FFF2-40B4-BE49-F238E27FC236}">
                  <a16:creationId xmlns:a16="http://schemas.microsoft.com/office/drawing/2014/main" id="{8BF390E3-9D57-49B4-54ED-C9CEE98FE95B}"/>
                </a:ext>
              </a:extLst>
            </p:cNvPr>
            <p:cNvSpPr>
              <a:spLocks noChangeArrowheads="1"/>
            </p:cNvSpPr>
            <p:nvPr userDrawn="1"/>
          </p:nvSpPr>
          <p:spPr bwMode="auto">
            <a:xfrm>
              <a:off x="-3420080" y="1434"/>
              <a:ext cx="3177298" cy="1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Hoe werken tekstniveaus?</a:t>
              </a:r>
            </a:p>
          </p:txBody>
        </p:sp>
        <p:sp>
          <p:nvSpPr>
            <p:cNvPr id="61" name="Ovaal 226">
              <a:extLst>
                <a:ext uri="{FF2B5EF4-FFF2-40B4-BE49-F238E27FC236}">
                  <a16:creationId xmlns:a16="http://schemas.microsoft.com/office/drawing/2014/main" id="{6ED21FE1-1731-0B2D-12AE-690DBAA24C4E}"/>
                </a:ext>
              </a:extLst>
            </p:cNvPr>
            <p:cNvSpPr>
              <a:spLocks noChangeArrowheads="1"/>
            </p:cNvSpPr>
            <p:nvPr userDrawn="1"/>
          </p:nvSpPr>
          <p:spPr bwMode="auto">
            <a:xfrm>
              <a:off x="-3275586" y="1930154"/>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62" name="Rechte verbindingslijn 227">
              <a:extLst>
                <a:ext uri="{FF2B5EF4-FFF2-40B4-BE49-F238E27FC236}">
                  <a16:creationId xmlns:a16="http://schemas.microsoft.com/office/drawing/2014/main" id="{3645DD57-AA28-28E6-9EAE-AAC90E81E7B5}"/>
                </a:ext>
              </a:extLst>
            </p:cNvPr>
            <p:cNvCxnSpPr>
              <a:cxnSpLocks/>
            </p:cNvCxnSpPr>
            <p:nvPr userDrawn="1"/>
          </p:nvCxnSpPr>
          <p:spPr bwMode="auto">
            <a:xfrm>
              <a:off x="-3419346" y="243069"/>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nvGrpSpPr>
            <p:cNvPr id="63" name="Groep 146">
              <a:extLst>
                <a:ext uri="{FF2B5EF4-FFF2-40B4-BE49-F238E27FC236}">
                  <a16:creationId xmlns:a16="http://schemas.microsoft.com/office/drawing/2014/main" id="{B5780BC7-439E-14E4-3441-C3FEC53DF12D}"/>
                </a:ext>
              </a:extLst>
            </p:cNvPr>
            <p:cNvGrpSpPr>
              <a:grpSpLocks/>
            </p:cNvGrpSpPr>
            <p:nvPr userDrawn="1"/>
          </p:nvGrpSpPr>
          <p:grpSpPr bwMode="auto">
            <a:xfrm>
              <a:off x="-3437547" y="349413"/>
              <a:ext cx="2933825" cy="558875"/>
              <a:chOff x="-3419346" y="368233"/>
              <a:chExt cx="3904920" cy="743862"/>
            </a:xfrm>
          </p:grpSpPr>
          <p:sp>
            <p:nvSpPr>
              <p:cNvPr id="147" name="Rechthoek 146">
                <a:extLst>
                  <a:ext uri="{FF2B5EF4-FFF2-40B4-BE49-F238E27FC236}">
                    <a16:creationId xmlns:a16="http://schemas.microsoft.com/office/drawing/2014/main" id="{7DE58E08-C753-C5E2-E8EC-FE970AD2A5B7}"/>
                  </a:ext>
                </a:extLst>
              </p:cNvPr>
              <p:cNvSpPr/>
              <p:nvPr userDrawn="1"/>
            </p:nvSpPr>
            <p:spPr>
              <a:xfrm>
                <a:off x="-3294653" y="367788"/>
                <a:ext cx="433254" cy="245092"/>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nl-NL" sz="800" dirty="0">
                    <a:solidFill>
                      <a:srgbClr val="C00000"/>
                    </a:solidFill>
                    <a:cs typeface="Arial" panose="020B0604020202020204" pitchFamily="34" charset="0"/>
                  </a:rPr>
                  <a:t>Start</a:t>
                </a:r>
              </a:p>
            </p:txBody>
          </p:sp>
          <p:cxnSp>
            <p:nvCxnSpPr>
              <p:cNvPr id="148" name="Rechte verbindingslijn 147">
                <a:extLst>
                  <a:ext uri="{FF2B5EF4-FFF2-40B4-BE49-F238E27FC236}">
                    <a16:creationId xmlns:a16="http://schemas.microsoft.com/office/drawing/2014/main" id="{90D4C656-AF2E-3DC1-E6CA-5B47C86E6018}"/>
                  </a:ext>
                </a:extLst>
              </p:cNvPr>
              <p:cNvCxnSpPr>
                <a:cxnSpLocks/>
              </p:cNvCxnSpPr>
              <p:nvPr userDrawn="1"/>
            </p:nvCxnSpPr>
            <p:spPr>
              <a:xfrm>
                <a:off x="-2861399" y="612880"/>
                <a:ext cx="13737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13421344-5AA9-198B-532F-C4B7D91A459A}"/>
                  </a:ext>
                </a:extLst>
              </p:cNvPr>
              <p:cNvCxnSpPr>
                <a:cxnSpLocks/>
              </p:cNvCxnSpPr>
              <p:nvPr userDrawn="1"/>
            </p:nvCxnSpPr>
            <p:spPr>
              <a:xfrm>
                <a:off x="-3419346" y="612880"/>
                <a:ext cx="13526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0" name="Rechthoek 149">
                <a:extLst>
                  <a:ext uri="{FF2B5EF4-FFF2-40B4-BE49-F238E27FC236}">
                    <a16:creationId xmlns:a16="http://schemas.microsoft.com/office/drawing/2014/main" id="{C290CD46-D22A-CC3F-7955-8F75C7AFBCEB}"/>
                  </a:ext>
                </a:extLst>
              </p:cNvPr>
              <p:cNvSpPr/>
              <p:nvPr userDrawn="1"/>
            </p:nvSpPr>
            <p:spPr>
              <a:xfrm>
                <a:off x="-3288313" y="589639"/>
                <a:ext cx="420574" cy="63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nvGrpSpPr>
              <p:cNvPr id="151" name="Groep 295">
                <a:extLst>
                  <a:ext uri="{FF2B5EF4-FFF2-40B4-BE49-F238E27FC236}">
                    <a16:creationId xmlns:a16="http://schemas.microsoft.com/office/drawing/2014/main" id="{B87D1826-585F-6E12-6226-974040D553CE}"/>
                  </a:ext>
                </a:extLst>
              </p:cNvPr>
              <p:cNvGrpSpPr>
                <a:grpSpLocks/>
              </p:cNvGrpSpPr>
              <p:nvPr userDrawn="1"/>
            </p:nvGrpSpPr>
            <p:grpSpPr bwMode="auto">
              <a:xfrm>
                <a:off x="-3002834" y="720303"/>
                <a:ext cx="182598" cy="143759"/>
                <a:chOff x="-3310843" y="700986"/>
                <a:chExt cx="182598" cy="143759"/>
              </a:xfrm>
            </p:grpSpPr>
            <p:grpSp>
              <p:nvGrpSpPr>
                <p:cNvPr id="191" name="Groep 334">
                  <a:extLst>
                    <a:ext uri="{FF2B5EF4-FFF2-40B4-BE49-F238E27FC236}">
                      <a16:creationId xmlns:a16="http://schemas.microsoft.com/office/drawing/2014/main" id="{3941E8C1-4AE0-BE9C-FF10-3BCFE37863F4}"/>
                    </a:ext>
                  </a:extLst>
                </p:cNvPr>
                <p:cNvGrpSpPr>
                  <a:grpSpLocks/>
                </p:cNvGrpSpPr>
                <p:nvPr userDrawn="1"/>
              </p:nvGrpSpPr>
              <p:grpSpPr bwMode="auto">
                <a:xfrm>
                  <a:off x="-3310843" y="700986"/>
                  <a:ext cx="182598" cy="143759"/>
                  <a:chOff x="-3310843" y="700986"/>
                  <a:chExt cx="182598" cy="143759"/>
                </a:xfrm>
              </p:grpSpPr>
              <p:cxnSp>
                <p:nvCxnSpPr>
                  <p:cNvPr id="195" name="Rechte verbindingslijn 295">
                    <a:extLst>
                      <a:ext uri="{FF2B5EF4-FFF2-40B4-BE49-F238E27FC236}">
                        <a16:creationId xmlns:a16="http://schemas.microsoft.com/office/drawing/2014/main" id="{095D2C2E-59CC-ADB1-D594-7FD4BF2D5AD7}"/>
                      </a:ext>
                    </a:extLst>
                  </p:cNvPr>
                  <p:cNvCxnSpPr>
                    <a:cxnSpLocks noChangeShapeType="1"/>
                  </p:cNvCxnSpPr>
                  <p:nvPr userDrawn="1"/>
                </p:nvCxnSpPr>
                <p:spPr bwMode="auto">
                  <a:xfrm>
                    <a:off x="-3310843"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96" name="Rechte verbindingslijn 296">
                    <a:extLst>
                      <a:ext uri="{FF2B5EF4-FFF2-40B4-BE49-F238E27FC236}">
                        <a16:creationId xmlns:a16="http://schemas.microsoft.com/office/drawing/2014/main" id="{D024232E-B132-BB7B-5562-C881E56B7CB5}"/>
                      </a:ext>
                    </a:extLst>
                  </p:cNvPr>
                  <p:cNvCxnSpPr>
                    <a:cxnSpLocks noChangeShapeType="1"/>
                  </p:cNvCxnSpPr>
                  <p:nvPr userDrawn="1"/>
                </p:nvCxnSpPr>
                <p:spPr bwMode="auto">
                  <a:xfrm>
                    <a:off x="-3310843"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97" name="Rechte verbindingslijn 297">
                    <a:extLst>
                      <a:ext uri="{FF2B5EF4-FFF2-40B4-BE49-F238E27FC236}">
                        <a16:creationId xmlns:a16="http://schemas.microsoft.com/office/drawing/2014/main" id="{04EA7753-6623-AB46-AEBD-D8AB9629FB23}"/>
                      </a:ext>
                    </a:extLst>
                  </p:cNvPr>
                  <p:cNvCxnSpPr>
                    <a:cxnSpLocks noChangeShapeType="1"/>
                  </p:cNvCxnSpPr>
                  <p:nvPr userDrawn="1"/>
                </p:nvCxnSpPr>
                <p:spPr bwMode="auto">
                  <a:xfrm>
                    <a:off x="-3213196"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98" name="Rechte verbindingslijn 298">
                    <a:extLst>
                      <a:ext uri="{FF2B5EF4-FFF2-40B4-BE49-F238E27FC236}">
                        <a16:creationId xmlns:a16="http://schemas.microsoft.com/office/drawing/2014/main" id="{C55B3CF7-9762-5A99-FDC2-3293122E7594}"/>
                      </a:ext>
                    </a:extLst>
                  </p:cNvPr>
                  <p:cNvCxnSpPr>
                    <a:cxnSpLocks noChangeShapeType="1"/>
                  </p:cNvCxnSpPr>
                  <p:nvPr userDrawn="1"/>
                </p:nvCxnSpPr>
                <p:spPr bwMode="auto">
                  <a:xfrm>
                    <a:off x="-3213196"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99" name="Rechte verbindingslijn 299">
                    <a:extLst>
                      <a:ext uri="{FF2B5EF4-FFF2-40B4-BE49-F238E27FC236}">
                        <a16:creationId xmlns:a16="http://schemas.microsoft.com/office/drawing/2014/main" id="{369AFF79-544B-24CA-F376-AB66110D7CB3}"/>
                      </a:ext>
                    </a:extLst>
                  </p:cNvPr>
                  <p:cNvCxnSpPr>
                    <a:cxnSpLocks noChangeShapeType="1"/>
                  </p:cNvCxnSpPr>
                  <p:nvPr userDrawn="1"/>
                </p:nvCxnSpPr>
                <p:spPr bwMode="auto">
                  <a:xfrm>
                    <a:off x="-3213196"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192" name="Groep 335">
                  <a:extLst>
                    <a:ext uri="{FF2B5EF4-FFF2-40B4-BE49-F238E27FC236}">
                      <a16:creationId xmlns:a16="http://schemas.microsoft.com/office/drawing/2014/main" id="{803FBC66-EBAA-4730-49C7-477CEF2380DC}"/>
                    </a:ext>
                  </a:extLst>
                </p:cNvPr>
                <p:cNvGrpSpPr>
                  <a:grpSpLocks/>
                </p:cNvGrpSpPr>
                <p:nvPr userDrawn="1"/>
              </p:nvGrpSpPr>
              <p:grpSpPr bwMode="auto">
                <a:xfrm flipH="1">
                  <a:off x="-3310774" y="735854"/>
                  <a:ext cx="88801" cy="72568"/>
                  <a:chOff x="-2091059" y="1395403"/>
                  <a:chExt cx="157316" cy="128558"/>
                </a:xfrm>
              </p:grpSpPr>
              <p:sp>
                <p:nvSpPr>
                  <p:cNvPr id="193" name="Rechthoek 192">
                    <a:extLst>
                      <a:ext uri="{FF2B5EF4-FFF2-40B4-BE49-F238E27FC236}">
                        <a16:creationId xmlns:a16="http://schemas.microsoft.com/office/drawing/2014/main" id="{FBADCD7A-EEB1-94F4-CE1A-A736A1B7A583}"/>
                      </a:ext>
                    </a:extLst>
                  </p:cNvPr>
                  <p:cNvSpPr/>
                  <p:nvPr userDrawn="1"/>
                </p:nvSpPr>
                <p:spPr>
                  <a:xfrm>
                    <a:off x="-2049392" y="1435286"/>
                    <a:ext cx="116064" cy="48661"/>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194" name="Pijl: punthaak 337">
                    <a:extLst>
                      <a:ext uri="{FF2B5EF4-FFF2-40B4-BE49-F238E27FC236}">
                        <a16:creationId xmlns:a16="http://schemas.microsoft.com/office/drawing/2014/main" id="{35E3DD38-2C3A-52B9-01EC-029936F3E6CC}"/>
                      </a:ext>
                    </a:extLst>
                  </p:cNvPr>
                  <p:cNvSpPr/>
                  <p:nvPr userDrawn="1"/>
                </p:nvSpPr>
                <p:spPr>
                  <a:xfrm flipH="1">
                    <a:off x="-2090578" y="1394113"/>
                    <a:ext cx="127298" cy="131005"/>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nvGrpSpPr>
              <p:cNvPr id="152" name="Groep 296">
                <a:extLst>
                  <a:ext uri="{FF2B5EF4-FFF2-40B4-BE49-F238E27FC236}">
                    <a16:creationId xmlns:a16="http://schemas.microsoft.com/office/drawing/2014/main" id="{F46A5AA5-6582-6E7E-9693-57A637E6185F}"/>
                  </a:ext>
                </a:extLst>
              </p:cNvPr>
              <p:cNvGrpSpPr>
                <a:grpSpLocks/>
              </p:cNvGrpSpPr>
              <p:nvPr userDrawn="1"/>
            </p:nvGrpSpPr>
            <p:grpSpPr bwMode="auto">
              <a:xfrm>
                <a:off x="-3326107" y="720303"/>
                <a:ext cx="182598" cy="143759"/>
                <a:chOff x="-3634116" y="700986"/>
                <a:chExt cx="182598" cy="143759"/>
              </a:xfrm>
            </p:grpSpPr>
            <p:grpSp>
              <p:nvGrpSpPr>
                <p:cNvPr id="182" name="Groep 325">
                  <a:extLst>
                    <a:ext uri="{FF2B5EF4-FFF2-40B4-BE49-F238E27FC236}">
                      <a16:creationId xmlns:a16="http://schemas.microsoft.com/office/drawing/2014/main" id="{9A5D9326-97B6-873E-B0B3-469538D51685}"/>
                    </a:ext>
                  </a:extLst>
                </p:cNvPr>
                <p:cNvGrpSpPr>
                  <a:grpSpLocks/>
                </p:cNvGrpSpPr>
                <p:nvPr userDrawn="1"/>
              </p:nvGrpSpPr>
              <p:grpSpPr bwMode="auto">
                <a:xfrm>
                  <a:off x="-3634116" y="700986"/>
                  <a:ext cx="182598" cy="143759"/>
                  <a:chOff x="-3634116" y="700986"/>
                  <a:chExt cx="182598" cy="143759"/>
                </a:xfrm>
              </p:grpSpPr>
              <p:cxnSp>
                <p:nvCxnSpPr>
                  <p:cNvPr id="186" name="Rechte verbindingslijn 286">
                    <a:extLst>
                      <a:ext uri="{FF2B5EF4-FFF2-40B4-BE49-F238E27FC236}">
                        <a16:creationId xmlns:a16="http://schemas.microsoft.com/office/drawing/2014/main" id="{4065A02E-C859-993C-5DD0-63E830D89230}"/>
                      </a:ext>
                    </a:extLst>
                  </p:cNvPr>
                  <p:cNvCxnSpPr>
                    <a:cxnSpLocks noChangeShapeType="1"/>
                  </p:cNvCxnSpPr>
                  <p:nvPr userDrawn="1"/>
                </p:nvCxnSpPr>
                <p:spPr bwMode="auto">
                  <a:xfrm>
                    <a:off x="-3634116"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87" name="Rechte verbindingslijn 287">
                    <a:extLst>
                      <a:ext uri="{FF2B5EF4-FFF2-40B4-BE49-F238E27FC236}">
                        <a16:creationId xmlns:a16="http://schemas.microsoft.com/office/drawing/2014/main" id="{B851E63A-8233-0C0C-D289-D8ECB4DAE1CE}"/>
                      </a:ext>
                    </a:extLst>
                  </p:cNvPr>
                  <p:cNvCxnSpPr>
                    <a:cxnSpLocks noChangeShapeType="1"/>
                  </p:cNvCxnSpPr>
                  <p:nvPr userDrawn="1"/>
                </p:nvCxnSpPr>
                <p:spPr bwMode="auto">
                  <a:xfrm>
                    <a:off x="-3634116"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88" name="Rechte verbindingslijn 288">
                    <a:extLst>
                      <a:ext uri="{FF2B5EF4-FFF2-40B4-BE49-F238E27FC236}">
                        <a16:creationId xmlns:a16="http://schemas.microsoft.com/office/drawing/2014/main" id="{9D7171BB-5F6B-6CF8-9CE2-69B2A720C913}"/>
                      </a:ext>
                    </a:extLst>
                  </p:cNvPr>
                  <p:cNvCxnSpPr>
                    <a:cxnSpLocks noChangeShapeType="1"/>
                  </p:cNvCxnSpPr>
                  <p:nvPr userDrawn="1"/>
                </p:nvCxnSpPr>
                <p:spPr bwMode="auto">
                  <a:xfrm>
                    <a:off x="-3536469"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89" name="Rechte verbindingslijn 289">
                    <a:extLst>
                      <a:ext uri="{FF2B5EF4-FFF2-40B4-BE49-F238E27FC236}">
                        <a16:creationId xmlns:a16="http://schemas.microsoft.com/office/drawing/2014/main" id="{46B0F44C-8BC6-1E03-7BCD-686F87DF9FD9}"/>
                      </a:ext>
                    </a:extLst>
                  </p:cNvPr>
                  <p:cNvCxnSpPr>
                    <a:cxnSpLocks noChangeShapeType="1"/>
                  </p:cNvCxnSpPr>
                  <p:nvPr userDrawn="1"/>
                </p:nvCxnSpPr>
                <p:spPr bwMode="auto">
                  <a:xfrm>
                    <a:off x="-3536469"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90" name="Rechte verbindingslijn 290">
                    <a:extLst>
                      <a:ext uri="{FF2B5EF4-FFF2-40B4-BE49-F238E27FC236}">
                        <a16:creationId xmlns:a16="http://schemas.microsoft.com/office/drawing/2014/main" id="{83108F45-A623-370A-E1BB-06611EBB143D}"/>
                      </a:ext>
                    </a:extLst>
                  </p:cNvPr>
                  <p:cNvCxnSpPr>
                    <a:cxnSpLocks noChangeShapeType="1"/>
                  </p:cNvCxnSpPr>
                  <p:nvPr userDrawn="1"/>
                </p:nvCxnSpPr>
                <p:spPr bwMode="auto">
                  <a:xfrm>
                    <a:off x="-3536469"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183" name="Groep 326">
                  <a:extLst>
                    <a:ext uri="{FF2B5EF4-FFF2-40B4-BE49-F238E27FC236}">
                      <a16:creationId xmlns:a16="http://schemas.microsoft.com/office/drawing/2014/main" id="{CDFD95C6-57E0-C85E-66E1-17524E412E1D}"/>
                    </a:ext>
                  </a:extLst>
                </p:cNvPr>
                <p:cNvGrpSpPr>
                  <a:grpSpLocks/>
                </p:cNvGrpSpPr>
                <p:nvPr userDrawn="1"/>
              </p:nvGrpSpPr>
              <p:grpSpPr bwMode="auto">
                <a:xfrm>
                  <a:off x="-3634047" y="735854"/>
                  <a:ext cx="88801" cy="72568"/>
                  <a:chOff x="-2091059" y="1395403"/>
                  <a:chExt cx="157316" cy="128558"/>
                </a:xfrm>
              </p:grpSpPr>
              <p:sp>
                <p:nvSpPr>
                  <p:cNvPr id="184" name="Rechthoek 183">
                    <a:extLst>
                      <a:ext uri="{FF2B5EF4-FFF2-40B4-BE49-F238E27FC236}">
                        <a16:creationId xmlns:a16="http://schemas.microsoft.com/office/drawing/2014/main" id="{F079D922-C081-F2C2-2486-1167A1429C28}"/>
                      </a:ext>
                    </a:extLst>
                  </p:cNvPr>
                  <p:cNvSpPr/>
                  <p:nvPr userDrawn="1"/>
                </p:nvSpPr>
                <p:spPr>
                  <a:xfrm>
                    <a:off x="-2050435" y="1435286"/>
                    <a:ext cx="116064" cy="48661"/>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185" name="Pijl: punthaak 328">
                    <a:extLst>
                      <a:ext uri="{FF2B5EF4-FFF2-40B4-BE49-F238E27FC236}">
                        <a16:creationId xmlns:a16="http://schemas.microsoft.com/office/drawing/2014/main" id="{F833874E-A1F8-3D57-3A6E-2A68FC418BA0}"/>
                      </a:ext>
                    </a:extLst>
                  </p:cNvPr>
                  <p:cNvSpPr/>
                  <p:nvPr userDrawn="1"/>
                </p:nvSpPr>
                <p:spPr>
                  <a:xfrm flipH="1">
                    <a:off x="-2091620" y="1394113"/>
                    <a:ext cx="127298" cy="131005"/>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cxnSp>
            <p:nvCxnSpPr>
              <p:cNvPr id="153" name="Rechte verbindingslijn 254">
                <a:extLst>
                  <a:ext uri="{FF2B5EF4-FFF2-40B4-BE49-F238E27FC236}">
                    <a16:creationId xmlns:a16="http://schemas.microsoft.com/office/drawing/2014/main" id="{3837B489-527A-87A7-D1B1-89FDE551BD23}"/>
                  </a:ext>
                </a:extLst>
              </p:cNvPr>
              <p:cNvCxnSpPr>
                <a:cxnSpLocks/>
              </p:cNvCxnSpPr>
              <p:nvPr userDrawn="1"/>
            </p:nvCxnSpPr>
            <p:spPr bwMode="auto">
              <a:xfrm flipV="1">
                <a:off x="-3136454" y="523622"/>
                <a:ext cx="720437" cy="188422"/>
              </a:xfrm>
              <a:prstGeom prst="line">
                <a:avLst/>
              </a:prstGeom>
              <a:noFill/>
              <a:ln w="19050" cap="rnd" algn="ctr">
                <a:solidFill>
                  <a:schemeClr val="accent1"/>
                </a:solidFill>
                <a:round/>
                <a:headEnd type="oval" w="med" len="med"/>
                <a:tailEnd/>
              </a:ln>
              <a:extLst>
                <a:ext uri="{909E8E84-426E-40DD-AFC4-6F175D3DCCD1}">
                  <a14:hiddenFill xmlns:a14="http://schemas.microsoft.com/office/drawing/2010/main">
                    <a:noFill/>
                  </a14:hiddenFill>
                </a:ext>
              </a:extLst>
            </p:spPr>
          </p:cxnSp>
          <p:cxnSp>
            <p:nvCxnSpPr>
              <p:cNvPr id="154" name="Rechte verbindingslijn 255">
                <a:extLst>
                  <a:ext uri="{FF2B5EF4-FFF2-40B4-BE49-F238E27FC236}">
                    <a16:creationId xmlns:a16="http://schemas.microsoft.com/office/drawing/2014/main" id="{6AA57C4C-3F10-19F3-1C54-DC69EA5F73CE}"/>
                  </a:ext>
                </a:extLst>
              </p:cNvPr>
              <p:cNvCxnSpPr>
                <a:cxnSpLocks/>
              </p:cNvCxnSpPr>
              <p:nvPr userDrawn="1"/>
            </p:nvCxnSpPr>
            <p:spPr bwMode="auto">
              <a:xfrm>
                <a:off x="-2820570" y="712044"/>
                <a:ext cx="399011" cy="238298"/>
              </a:xfrm>
              <a:prstGeom prst="line">
                <a:avLst/>
              </a:prstGeom>
              <a:noFill/>
              <a:ln w="19050" cap="rnd" algn="ctr">
                <a:solidFill>
                  <a:schemeClr val="accent1"/>
                </a:solidFill>
                <a:round/>
                <a:headEnd type="oval" w="med" len="med"/>
                <a:tailEnd/>
              </a:ln>
              <a:extLst>
                <a:ext uri="{909E8E84-426E-40DD-AFC4-6F175D3DCCD1}">
                  <a14:hiddenFill xmlns:a14="http://schemas.microsoft.com/office/drawing/2010/main">
                    <a:noFill/>
                  </a14:hiddenFill>
                </a:ext>
              </a:extLst>
            </p:spPr>
          </p:cxnSp>
          <p:grpSp>
            <p:nvGrpSpPr>
              <p:cNvPr id="155" name="Groep 299">
                <a:extLst>
                  <a:ext uri="{FF2B5EF4-FFF2-40B4-BE49-F238E27FC236}">
                    <a16:creationId xmlns:a16="http://schemas.microsoft.com/office/drawing/2014/main" id="{0DAD7468-4A69-331D-9713-D2698347BE99}"/>
                  </a:ext>
                </a:extLst>
              </p:cNvPr>
              <p:cNvGrpSpPr>
                <a:grpSpLocks/>
              </p:cNvGrpSpPr>
              <p:nvPr userDrawn="1"/>
            </p:nvGrpSpPr>
            <p:grpSpPr bwMode="auto">
              <a:xfrm>
                <a:off x="-2425037" y="370226"/>
                <a:ext cx="357690" cy="330595"/>
                <a:chOff x="-2721817" y="347336"/>
                <a:chExt cx="432805" cy="400021"/>
              </a:xfrm>
            </p:grpSpPr>
            <p:sp>
              <p:nvSpPr>
                <p:cNvPr id="171" name="Rechthoek 170">
                  <a:extLst>
                    <a:ext uri="{FF2B5EF4-FFF2-40B4-BE49-F238E27FC236}">
                      <a16:creationId xmlns:a16="http://schemas.microsoft.com/office/drawing/2014/main" id="{75AFC589-D731-206D-C195-FD03BF16D84D}"/>
                    </a:ext>
                  </a:extLst>
                </p:cNvPr>
                <p:cNvSpPr/>
                <p:nvPr userDrawn="1"/>
              </p:nvSpPr>
              <p:spPr>
                <a:xfrm>
                  <a:off x="-2669317" y="346945"/>
                  <a:ext cx="381030" cy="337467"/>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nl-NL" sz="1050">
                    <a:solidFill>
                      <a:srgbClr val="FF0000"/>
                    </a:solidFill>
                    <a:cs typeface="Arial" panose="020B0604020202020204" pitchFamily="34" charset="0"/>
                  </a:endParaRPr>
                </a:p>
              </p:txBody>
            </p:sp>
            <p:grpSp>
              <p:nvGrpSpPr>
                <p:cNvPr id="172" name="Groep 315">
                  <a:extLst>
                    <a:ext uri="{FF2B5EF4-FFF2-40B4-BE49-F238E27FC236}">
                      <a16:creationId xmlns:a16="http://schemas.microsoft.com/office/drawing/2014/main" id="{EE545E8B-4529-06A0-1547-C4941184A5EE}"/>
                    </a:ext>
                  </a:extLst>
                </p:cNvPr>
                <p:cNvGrpSpPr>
                  <a:grpSpLocks/>
                </p:cNvGrpSpPr>
                <p:nvPr userDrawn="1"/>
              </p:nvGrpSpPr>
              <p:grpSpPr bwMode="auto">
                <a:xfrm>
                  <a:off x="-2652453" y="431583"/>
                  <a:ext cx="294076" cy="231526"/>
                  <a:chOff x="-3634116" y="700986"/>
                  <a:chExt cx="182598" cy="143759"/>
                </a:xfrm>
              </p:grpSpPr>
              <p:grpSp>
                <p:nvGrpSpPr>
                  <p:cNvPr id="173" name="Groep 316">
                    <a:extLst>
                      <a:ext uri="{FF2B5EF4-FFF2-40B4-BE49-F238E27FC236}">
                        <a16:creationId xmlns:a16="http://schemas.microsoft.com/office/drawing/2014/main" id="{D88479AB-DA08-033F-83AE-AA3499FC3D90}"/>
                      </a:ext>
                    </a:extLst>
                  </p:cNvPr>
                  <p:cNvGrpSpPr>
                    <a:grpSpLocks/>
                  </p:cNvGrpSpPr>
                  <p:nvPr userDrawn="1"/>
                </p:nvGrpSpPr>
                <p:grpSpPr bwMode="auto">
                  <a:xfrm>
                    <a:off x="-3634116" y="700986"/>
                    <a:ext cx="182598" cy="143759"/>
                    <a:chOff x="-3634116" y="700986"/>
                    <a:chExt cx="182598" cy="143759"/>
                  </a:xfrm>
                </p:grpSpPr>
                <p:cxnSp>
                  <p:nvCxnSpPr>
                    <p:cNvPr id="177" name="Rechte verbindingslijn 277">
                      <a:extLst>
                        <a:ext uri="{FF2B5EF4-FFF2-40B4-BE49-F238E27FC236}">
                          <a16:creationId xmlns:a16="http://schemas.microsoft.com/office/drawing/2014/main" id="{DAD0A0CC-1A36-2993-896A-3544E1078526}"/>
                        </a:ext>
                      </a:extLst>
                    </p:cNvPr>
                    <p:cNvCxnSpPr>
                      <a:cxnSpLocks noChangeShapeType="1"/>
                    </p:cNvCxnSpPr>
                    <p:nvPr userDrawn="1"/>
                  </p:nvCxnSpPr>
                  <p:spPr bwMode="auto">
                    <a:xfrm>
                      <a:off x="-3634116"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178" name="Rechte verbindingslijn 278">
                      <a:extLst>
                        <a:ext uri="{FF2B5EF4-FFF2-40B4-BE49-F238E27FC236}">
                          <a16:creationId xmlns:a16="http://schemas.microsoft.com/office/drawing/2014/main" id="{03425DBE-023B-9204-6C4C-24506AC8C50B}"/>
                        </a:ext>
                      </a:extLst>
                    </p:cNvPr>
                    <p:cNvCxnSpPr>
                      <a:cxnSpLocks noChangeShapeType="1"/>
                    </p:cNvCxnSpPr>
                    <p:nvPr userDrawn="1"/>
                  </p:nvCxnSpPr>
                  <p:spPr bwMode="auto">
                    <a:xfrm>
                      <a:off x="-3634116"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179" name="Rechte verbindingslijn 279">
                      <a:extLst>
                        <a:ext uri="{FF2B5EF4-FFF2-40B4-BE49-F238E27FC236}">
                          <a16:creationId xmlns:a16="http://schemas.microsoft.com/office/drawing/2014/main" id="{722AAD24-7D72-8160-A3CA-7221117C8541}"/>
                        </a:ext>
                      </a:extLst>
                    </p:cNvPr>
                    <p:cNvCxnSpPr>
                      <a:cxnSpLocks noChangeShapeType="1"/>
                    </p:cNvCxnSpPr>
                    <p:nvPr userDrawn="1"/>
                  </p:nvCxnSpPr>
                  <p:spPr bwMode="auto">
                    <a:xfrm>
                      <a:off x="-3536469"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180" name="Rechte verbindingslijn 280">
                      <a:extLst>
                        <a:ext uri="{FF2B5EF4-FFF2-40B4-BE49-F238E27FC236}">
                          <a16:creationId xmlns:a16="http://schemas.microsoft.com/office/drawing/2014/main" id="{1EE989AD-D968-691B-5281-5F4607288CFB}"/>
                        </a:ext>
                      </a:extLst>
                    </p:cNvPr>
                    <p:cNvCxnSpPr>
                      <a:cxnSpLocks noChangeShapeType="1"/>
                    </p:cNvCxnSpPr>
                    <p:nvPr userDrawn="1"/>
                  </p:nvCxnSpPr>
                  <p:spPr bwMode="auto">
                    <a:xfrm>
                      <a:off x="-3536469"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181" name="Rechte verbindingslijn 281">
                      <a:extLst>
                        <a:ext uri="{FF2B5EF4-FFF2-40B4-BE49-F238E27FC236}">
                          <a16:creationId xmlns:a16="http://schemas.microsoft.com/office/drawing/2014/main" id="{A8FD7169-FFA5-0717-755E-35839C48CF45}"/>
                        </a:ext>
                      </a:extLst>
                    </p:cNvPr>
                    <p:cNvCxnSpPr>
                      <a:cxnSpLocks noChangeShapeType="1"/>
                    </p:cNvCxnSpPr>
                    <p:nvPr userDrawn="1"/>
                  </p:nvCxnSpPr>
                  <p:spPr bwMode="auto">
                    <a:xfrm>
                      <a:off x="-3536469"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174" name="Groep 317">
                    <a:extLst>
                      <a:ext uri="{FF2B5EF4-FFF2-40B4-BE49-F238E27FC236}">
                        <a16:creationId xmlns:a16="http://schemas.microsoft.com/office/drawing/2014/main" id="{F83505A3-05CF-9CBC-1055-A131B23052B2}"/>
                      </a:ext>
                    </a:extLst>
                  </p:cNvPr>
                  <p:cNvGrpSpPr>
                    <a:grpSpLocks/>
                  </p:cNvGrpSpPr>
                  <p:nvPr userDrawn="1"/>
                </p:nvGrpSpPr>
                <p:grpSpPr bwMode="auto">
                  <a:xfrm>
                    <a:off x="-3634047" y="735854"/>
                    <a:ext cx="88801" cy="72568"/>
                    <a:chOff x="-2091059" y="1395403"/>
                    <a:chExt cx="157316" cy="128558"/>
                  </a:xfrm>
                </p:grpSpPr>
                <p:sp>
                  <p:nvSpPr>
                    <p:cNvPr id="175" name="Rechthoek 174">
                      <a:extLst>
                        <a:ext uri="{FF2B5EF4-FFF2-40B4-BE49-F238E27FC236}">
                          <a16:creationId xmlns:a16="http://schemas.microsoft.com/office/drawing/2014/main" id="{931AFE1B-5321-4B44-FFD2-B749741FE9DB}"/>
                        </a:ext>
                      </a:extLst>
                    </p:cNvPr>
                    <p:cNvSpPr/>
                    <p:nvPr userDrawn="1"/>
                  </p:nvSpPr>
                  <p:spPr>
                    <a:xfrm>
                      <a:off x="-2050660" y="1434572"/>
                      <a:ext cx="118145" cy="36559"/>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176" name="Pijl: punthaak 319">
                      <a:extLst>
                        <a:ext uri="{FF2B5EF4-FFF2-40B4-BE49-F238E27FC236}">
                          <a16:creationId xmlns:a16="http://schemas.microsoft.com/office/drawing/2014/main" id="{031BF60B-817D-3701-8FBE-0D8FD25770DE}"/>
                        </a:ext>
                      </a:extLst>
                    </p:cNvPr>
                    <p:cNvSpPr/>
                    <p:nvPr userDrawn="1"/>
                  </p:nvSpPr>
                  <p:spPr>
                    <a:xfrm flipH="1">
                      <a:off x="-2090042" y="1395201"/>
                      <a:ext cx="129397" cy="75930"/>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grpSp>
            <p:nvGrpSpPr>
              <p:cNvPr id="156" name="Groep 300">
                <a:extLst>
                  <a:ext uri="{FF2B5EF4-FFF2-40B4-BE49-F238E27FC236}">
                    <a16:creationId xmlns:a16="http://schemas.microsoft.com/office/drawing/2014/main" id="{57663A18-C0A6-E8C7-2A86-0A4AB1C2A5E3}"/>
                  </a:ext>
                </a:extLst>
              </p:cNvPr>
              <p:cNvGrpSpPr>
                <a:grpSpLocks/>
              </p:cNvGrpSpPr>
              <p:nvPr userDrawn="1"/>
            </p:nvGrpSpPr>
            <p:grpSpPr bwMode="auto">
              <a:xfrm>
                <a:off x="-2425037" y="781500"/>
                <a:ext cx="357690" cy="330595"/>
                <a:chOff x="-2721817" y="782525"/>
                <a:chExt cx="432805" cy="400021"/>
              </a:xfrm>
            </p:grpSpPr>
            <p:sp>
              <p:nvSpPr>
                <p:cNvPr id="159" name="Rechthoek 158">
                  <a:extLst>
                    <a:ext uri="{FF2B5EF4-FFF2-40B4-BE49-F238E27FC236}">
                      <a16:creationId xmlns:a16="http://schemas.microsoft.com/office/drawing/2014/main" id="{AD1537EC-5C53-240C-05DE-3C66AE4D5DAD}"/>
                    </a:ext>
                  </a:extLst>
                </p:cNvPr>
                <p:cNvSpPr/>
                <p:nvPr userDrawn="1"/>
              </p:nvSpPr>
              <p:spPr>
                <a:xfrm>
                  <a:off x="-2669317" y="783019"/>
                  <a:ext cx="381030" cy="39882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nl-NL" sz="1050">
                    <a:solidFill>
                      <a:srgbClr val="FF0000"/>
                    </a:solidFill>
                    <a:cs typeface="Arial" panose="020B0604020202020204" pitchFamily="34" charset="0"/>
                  </a:endParaRPr>
                </a:p>
              </p:txBody>
            </p:sp>
            <p:grpSp>
              <p:nvGrpSpPr>
                <p:cNvPr id="160" name="Groep 304">
                  <a:extLst>
                    <a:ext uri="{FF2B5EF4-FFF2-40B4-BE49-F238E27FC236}">
                      <a16:creationId xmlns:a16="http://schemas.microsoft.com/office/drawing/2014/main" id="{939EDEBA-B95C-729B-30C2-D68E28AFB6E3}"/>
                    </a:ext>
                  </a:extLst>
                </p:cNvPr>
                <p:cNvGrpSpPr>
                  <a:grpSpLocks/>
                </p:cNvGrpSpPr>
                <p:nvPr userDrawn="1"/>
              </p:nvGrpSpPr>
              <p:grpSpPr bwMode="auto">
                <a:xfrm>
                  <a:off x="-2652453" y="866772"/>
                  <a:ext cx="294076" cy="231526"/>
                  <a:chOff x="-3310843" y="700986"/>
                  <a:chExt cx="182598" cy="143759"/>
                </a:xfrm>
              </p:grpSpPr>
              <p:grpSp>
                <p:nvGrpSpPr>
                  <p:cNvPr id="161" name="Groep 305">
                    <a:extLst>
                      <a:ext uri="{FF2B5EF4-FFF2-40B4-BE49-F238E27FC236}">
                        <a16:creationId xmlns:a16="http://schemas.microsoft.com/office/drawing/2014/main" id="{8B5C633B-1C89-09F3-27A0-9F5566594D41}"/>
                      </a:ext>
                    </a:extLst>
                  </p:cNvPr>
                  <p:cNvGrpSpPr>
                    <a:grpSpLocks/>
                  </p:cNvGrpSpPr>
                  <p:nvPr userDrawn="1"/>
                </p:nvGrpSpPr>
                <p:grpSpPr bwMode="auto">
                  <a:xfrm>
                    <a:off x="-3310843" y="700986"/>
                    <a:ext cx="182598" cy="143759"/>
                    <a:chOff x="-3310843" y="700986"/>
                    <a:chExt cx="182598" cy="143759"/>
                  </a:xfrm>
                </p:grpSpPr>
                <p:cxnSp>
                  <p:nvCxnSpPr>
                    <p:cNvPr id="166" name="Rechte verbindingslijn 266">
                      <a:extLst>
                        <a:ext uri="{FF2B5EF4-FFF2-40B4-BE49-F238E27FC236}">
                          <a16:creationId xmlns:a16="http://schemas.microsoft.com/office/drawing/2014/main" id="{487A0EE1-0F8C-EA07-9EF5-5411D71B966E}"/>
                        </a:ext>
                      </a:extLst>
                    </p:cNvPr>
                    <p:cNvCxnSpPr>
                      <a:cxnSpLocks noChangeShapeType="1"/>
                    </p:cNvCxnSpPr>
                    <p:nvPr userDrawn="1"/>
                  </p:nvCxnSpPr>
                  <p:spPr bwMode="auto">
                    <a:xfrm>
                      <a:off x="-3310843"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167" name="Rechte verbindingslijn 267">
                      <a:extLst>
                        <a:ext uri="{FF2B5EF4-FFF2-40B4-BE49-F238E27FC236}">
                          <a16:creationId xmlns:a16="http://schemas.microsoft.com/office/drawing/2014/main" id="{BFD8B9F0-DDE1-B08F-1261-93B42A7F2150}"/>
                        </a:ext>
                      </a:extLst>
                    </p:cNvPr>
                    <p:cNvCxnSpPr>
                      <a:cxnSpLocks noChangeShapeType="1"/>
                    </p:cNvCxnSpPr>
                    <p:nvPr userDrawn="1"/>
                  </p:nvCxnSpPr>
                  <p:spPr bwMode="auto">
                    <a:xfrm>
                      <a:off x="-3310843"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168" name="Rechte verbindingslijn 268">
                      <a:extLst>
                        <a:ext uri="{FF2B5EF4-FFF2-40B4-BE49-F238E27FC236}">
                          <a16:creationId xmlns:a16="http://schemas.microsoft.com/office/drawing/2014/main" id="{AD6172E9-F387-CB4C-6A1C-0AA5B3D327D7}"/>
                        </a:ext>
                      </a:extLst>
                    </p:cNvPr>
                    <p:cNvCxnSpPr>
                      <a:cxnSpLocks noChangeShapeType="1"/>
                    </p:cNvCxnSpPr>
                    <p:nvPr userDrawn="1"/>
                  </p:nvCxnSpPr>
                  <p:spPr bwMode="auto">
                    <a:xfrm>
                      <a:off x="-3213196"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169" name="Rechte verbindingslijn 269">
                      <a:extLst>
                        <a:ext uri="{FF2B5EF4-FFF2-40B4-BE49-F238E27FC236}">
                          <a16:creationId xmlns:a16="http://schemas.microsoft.com/office/drawing/2014/main" id="{3A27158D-C51C-C66E-E284-1EF51F1BBC19}"/>
                        </a:ext>
                      </a:extLst>
                    </p:cNvPr>
                    <p:cNvCxnSpPr>
                      <a:cxnSpLocks noChangeShapeType="1"/>
                    </p:cNvCxnSpPr>
                    <p:nvPr userDrawn="1"/>
                  </p:nvCxnSpPr>
                  <p:spPr bwMode="auto">
                    <a:xfrm>
                      <a:off x="-3213196"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170" name="Rechte verbindingslijn 270">
                      <a:extLst>
                        <a:ext uri="{FF2B5EF4-FFF2-40B4-BE49-F238E27FC236}">
                          <a16:creationId xmlns:a16="http://schemas.microsoft.com/office/drawing/2014/main" id="{A485ECC6-D7D5-F24B-E959-80C40877807E}"/>
                        </a:ext>
                      </a:extLst>
                    </p:cNvPr>
                    <p:cNvCxnSpPr>
                      <a:cxnSpLocks noChangeShapeType="1"/>
                    </p:cNvCxnSpPr>
                    <p:nvPr userDrawn="1"/>
                  </p:nvCxnSpPr>
                  <p:spPr bwMode="auto">
                    <a:xfrm>
                      <a:off x="-3213196"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162" name="Groep 306">
                    <a:extLst>
                      <a:ext uri="{FF2B5EF4-FFF2-40B4-BE49-F238E27FC236}">
                        <a16:creationId xmlns:a16="http://schemas.microsoft.com/office/drawing/2014/main" id="{CCE37EE3-CD8D-959B-E9AF-828A8C467528}"/>
                      </a:ext>
                    </a:extLst>
                  </p:cNvPr>
                  <p:cNvGrpSpPr>
                    <a:grpSpLocks/>
                  </p:cNvGrpSpPr>
                  <p:nvPr userDrawn="1"/>
                </p:nvGrpSpPr>
                <p:grpSpPr bwMode="auto">
                  <a:xfrm flipH="1">
                    <a:off x="-3310774" y="735854"/>
                    <a:ext cx="88801" cy="72568"/>
                    <a:chOff x="-2091059" y="1395403"/>
                    <a:chExt cx="157316" cy="128558"/>
                  </a:xfrm>
                </p:grpSpPr>
                <p:sp>
                  <p:nvSpPr>
                    <p:cNvPr id="164" name="Rechthoek 163">
                      <a:extLst>
                        <a:ext uri="{FF2B5EF4-FFF2-40B4-BE49-F238E27FC236}">
                          <a16:creationId xmlns:a16="http://schemas.microsoft.com/office/drawing/2014/main" id="{45D3ADF6-15FA-57F0-BAE4-4CB37AAA9DEE}"/>
                        </a:ext>
                      </a:extLst>
                    </p:cNvPr>
                    <p:cNvSpPr/>
                    <p:nvPr userDrawn="1"/>
                  </p:nvSpPr>
                  <p:spPr>
                    <a:xfrm>
                      <a:off x="-2052905" y="1435548"/>
                      <a:ext cx="118145" cy="47806"/>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165" name="Pijl: punthaak 308">
                      <a:extLst>
                        <a:ext uri="{FF2B5EF4-FFF2-40B4-BE49-F238E27FC236}">
                          <a16:creationId xmlns:a16="http://schemas.microsoft.com/office/drawing/2014/main" id="{C3D2113A-294A-0B42-CB08-AEC308FFC4CD}"/>
                        </a:ext>
                      </a:extLst>
                    </p:cNvPr>
                    <p:cNvSpPr/>
                    <p:nvPr userDrawn="1"/>
                  </p:nvSpPr>
                  <p:spPr>
                    <a:xfrm flipH="1">
                      <a:off x="-2092287" y="1396177"/>
                      <a:ext cx="129397" cy="126547"/>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sp>
            <p:nvSpPr>
              <p:cNvPr id="157" name="Rechthoek 258">
                <a:extLst>
                  <a:ext uri="{FF2B5EF4-FFF2-40B4-BE49-F238E27FC236}">
                    <a16:creationId xmlns:a16="http://schemas.microsoft.com/office/drawing/2014/main" id="{8E1C5E4E-36AD-A8F5-086D-7BC0E774DA31}"/>
                  </a:ext>
                </a:extLst>
              </p:cNvPr>
              <p:cNvSpPr>
                <a:spLocks noChangeArrowheads="1"/>
              </p:cNvSpPr>
              <p:nvPr userDrawn="1"/>
            </p:nvSpPr>
            <p:spPr bwMode="auto">
              <a:xfrm>
                <a:off x="-1950508" y="439626"/>
                <a:ext cx="2436790" cy="19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Tekstniveau omhoog</a:t>
                </a:r>
              </a:p>
            </p:txBody>
          </p:sp>
          <p:sp>
            <p:nvSpPr>
              <p:cNvPr id="158" name="Rechthoek 259">
                <a:extLst>
                  <a:ext uri="{FF2B5EF4-FFF2-40B4-BE49-F238E27FC236}">
                    <a16:creationId xmlns:a16="http://schemas.microsoft.com/office/drawing/2014/main" id="{C4F388AE-3F0F-3DB7-058D-9559F191DD2C}"/>
                  </a:ext>
                </a:extLst>
              </p:cNvPr>
              <p:cNvSpPr>
                <a:spLocks noChangeArrowheads="1"/>
              </p:cNvSpPr>
              <p:nvPr userDrawn="1"/>
            </p:nvSpPr>
            <p:spPr bwMode="auto">
              <a:xfrm>
                <a:off x="-1950508" y="847408"/>
                <a:ext cx="2214880" cy="18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Tekstniveau omlaag</a:t>
                </a:r>
              </a:p>
            </p:txBody>
          </p:sp>
        </p:grpSp>
        <p:cxnSp>
          <p:nvCxnSpPr>
            <p:cNvPr id="128" name="Rechte verbindingslijn 229">
              <a:extLst>
                <a:ext uri="{FF2B5EF4-FFF2-40B4-BE49-F238E27FC236}">
                  <a16:creationId xmlns:a16="http://schemas.microsoft.com/office/drawing/2014/main" id="{528D90ED-3FFA-520B-C5CC-9A8F8EA90FAB}"/>
                </a:ext>
              </a:extLst>
            </p:cNvPr>
            <p:cNvCxnSpPr>
              <a:cxnSpLocks/>
            </p:cNvCxnSpPr>
            <p:nvPr userDrawn="1"/>
          </p:nvCxnSpPr>
          <p:spPr bwMode="auto">
            <a:xfrm>
              <a:off x="-3419346" y="1020931"/>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129" name="Rechthoek 128">
              <a:extLst>
                <a:ext uri="{FF2B5EF4-FFF2-40B4-BE49-F238E27FC236}">
                  <a16:creationId xmlns:a16="http://schemas.microsoft.com/office/drawing/2014/main" id="{38C3D483-7D8B-2A1C-B59A-A044BD8AE27D}"/>
                </a:ext>
              </a:extLst>
            </p:cNvPr>
            <p:cNvSpPr/>
            <p:nvPr userDrawn="1"/>
          </p:nvSpPr>
          <p:spPr>
            <a:xfrm>
              <a:off x="-2791378" y="1933062"/>
              <a:ext cx="2356364" cy="255963"/>
            </a:xfrm>
            <a:prstGeom prst="rect">
              <a:avLst/>
            </a:prstGeom>
            <a:noFill/>
            <a:ln w="25400" cap="flat" cmpd="sng" algn="ctr">
              <a:noFill/>
              <a:prstDash val="solid"/>
            </a:ln>
            <a:effectLst/>
          </p:spPr>
          <p:txBody>
            <a:bodyPr lIns="0" tIns="0" rIns="0" bIns="0" anchor="ctr"/>
            <a:lstStyle/>
            <a:p>
              <a:pPr marL="361950" indent="-361950" defTabSz="361950" eaLnBrk="1" fontAlgn="auto" hangingPunct="1">
                <a:lnSpc>
                  <a:spcPct val="90000"/>
                </a:lnSpc>
                <a:spcBef>
                  <a:spcPts val="0"/>
                </a:spcBef>
                <a:spcAft>
                  <a:spcPts val="1200"/>
                </a:spcAft>
                <a:buFont typeface="Arial" panose="020B0604020202020204" pitchFamily="34" charset="0"/>
                <a:buChar char="•"/>
                <a:defRPr/>
              </a:pPr>
              <a:r>
                <a:rPr lang="nl-NL" sz="2000" dirty="0">
                  <a:ln w="3175">
                    <a:solidFill>
                      <a:schemeClr val="bg1"/>
                    </a:solidFill>
                    <a:miter lim="800000"/>
                  </a:ln>
                  <a:solidFill>
                    <a:schemeClr val="tx2"/>
                  </a:solidFill>
                  <a:latin typeface="+mn-lt"/>
                  <a:cs typeface="+mn-cs"/>
                </a:rPr>
                <a:t>Bullets</a:t>
              </a:r>
            </a:p>
          </p:txBody>
        </p:sp>
        <p:sp>
          <p:nvSpPr>
            <p:cNvPr id="130" name="Ovaal 231">
              <a:extLst>
                <a:ext uri="{FF2B5EF4-FFF2-40B4-BE49-F238E27FC236}">
                  <a16:creationId xmlns:a16="http://schemas.microsoft.com/office/drawing/2014/main" id="{917B03C0-76EC-7773-863D-6082B5EDDB22}"/>
                </a:ext>
              </a:extLst>
            </p:cNvPr>
            <p:cNvSpPr>
              <a:spLocks noChangeArrowheads="1"/>
            </p:cNvSpPr>
            <p:nvPr userDrawn="1"/>
          </p:nvSpPr>
          <p:spPr bwMode="auto">
            <a:xfrm>
              <a:off x="-3275586" y="2369871"/>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131" name="Rechthoek 130">
              <a:extLst>
                <a:ext uri="{FF2B5EF4-FFF2-40B4-BE49-F238E27FC236}">
                  <a16:creationId xmlns:a16="http://schemas.microsoft.com/office/drawing/2014/main" id="{E1AF88CE-D65E-2FC8-B0E9-50BC6008AA79}"/>
                </a:ext>
              </a:extLst>
            </p:cNvPr>
            <p:cNvSpPr/>
            <p:nvPr userDrawn="1"/>
          </p:nvSpPr>
          <p:spPr>
            <a:xfrm>
              <a:off x="-2791378" y="2372916"/>
              <a:ext cx="2356364" cy="255963"/>
            </a:xfrm>
            <a:prstGeom prst="rect">
              <a:avLst/>
            </a:prstGeom>
            <a:noFill/>
            <a:ln w="25400" cap="flat" cmpd="sng" algn="ctr">
              <a:noFill/>
              <a:prstDash val="solid"/>
            </a:ln>
            <a:effectLst/>
          </p:spPr>
          <p:txBody>
            <a:bodyPr lIns="0" tIns="0" rIns="0" bIns="0" anchor="ctr"/>
            <a:lstStyle/>
            <a:p>
              <a:pPr marL="712788" lvl="1" indent="-350838" defTabSz="361950" eaLnBrk="1" fontAlgn="auto" hangingPunct="1">
                <a:lnSpc>
                  <a:spcPct val="90000"/>
                </a:lnSpc>
                <a:spcBef>
                  <a:spcPts val="0"/>
                </a:spcBef>
                <a:spcAft>
                  <a:spcPts val="1200"/>
                </a:spcAft>
                <a:buFont typeface="Arial" panose="020B0604020202020204" pitchFamily="34" charset="0"/>
                <a:buChar char="–"/>
                <a:defRPr/>
              </a:pPr>
              <a:r>
                <a:rPr lang="nl-NL" sz="2000" dirty="0">
                  <a:ln w="3175">
                    <a:solidFill>
                      <a:schemeClr val="bg1"/>
                    </a:solidFill>
                    <a:miter lim="800000"/>
                  </a:ln>
                  <a:solidFill>
                    <a:schemeClr val="tx2"/>
                  </a:solidFill>
                  <a:latin typeface="+mn-lt"/>
                  <a:cs typeface="+mn-cs"/>
                </a:rPr>
                <a:t>Sub-bullets</a:t>
              </a:r>
            </a:p>
          </p:txBody>
        </p:sp>
        <p:sp>
          <p:nvSpPr>
            <p:cNvPr id="132" name="Ovaal 233">
              <a:extLst>
                <a:ext uri="{FF2B5EF4-FFF2-40B4-BE49-F238E27FC236}">
                  <a16:creationId xmlns:a16="http://schemas.microsoft.com/office/drawing/2014/main" id="{F4819DF7-4678-9777-F281-E7D90FF71A3E}"/>
                </a:ext>
              </a:extLst>
            </p:cNvPr>
            <p:cNvSpPr>
              <a:spLocks noChangeArrowheads="1"/>
            </p:cNvSpPr>
            <p:nvPr userDrawn="1"/>
          </p:nvSpPr>
          <p:spPr bwMode="auto">
            <a:xfrm>
              <a:off x="-3275586" y="2809587"/>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3</a:t>
              </a:r>
            </a:p>
          </p:txBody>
        </p:sp>
        <p:sp>
          <p:nvSpPr>
            <p:cNvPr id="133" name="Rechthoek 132">
              <a:extLst>
                <a:ext uri="{FF2B5EF4-FFF2-40B4-BE49-F238E27FC236}">
                  <a16:creationId xmlns:a16="http://schemas.microsoft.com/office/drawing/2014/main" id="{CCAE2B96-C1FF-79A3-5E1B-8A9B34FFC88A}"/>
                </a:ext>
              </a:extLst>
            </p:cNvPr>
            <p:cNvSpPr/>
            <p:nvPr userDrawn="1"/>
          </p:nvSpPr>
          <p:spPr>
            <a:xfrm>
              <a:off x="-2791378" y="2812770"/>
              <a:ext cx="2356364" cy="255963"/>
            </a:xfrm>
            <a:prstGeom prst="rect">
              <a:avLst/>
            </a:prstGeom>
            <a:noFill/>
            <a:ln w="25400" cap="flat" cmpd="sng" algn="ctr">
              <a:noFill/>
              <a:prstDash val="solid"/>
            </a:ln>
            <a:effectLst/>
          </p:spPr>
          <p:txBody>
            <a:bodyPr lIns="0" tIns="0" rIns="0" bIns="0" anchor="ctr"/>
            <a:lstStyle/>
            <a:p>
              <a:pPr marL="0" lvl="2" defTabSz="361950" eaLnBrk="1" fontAlgn="auto" hangingPunct="1">
                <a:lnSpc>
                  <a:spcPct val="90000"/>
                </a:lnSpc>
                <a:spcBef>
                  <a:spcPts val="0"/>
                </a:spcBef>
                <a:spcAft>
                  <a:spcPts val="1200"/>
                </a:spcAft>
                <a:buClr>
                  <a:schemeClr val="accent2"/>
                </a:buClr>
                <a:buFont typeface="Arial" panose="020B0604020202020204" pitchFamily="34" charset="0"/>
                <a:buNone/>
                <a:defRPr/>
              </a:pPr>
              <a:r>
                <a:rPr lang="nl-NL" sz="2000" dirty="0">
                  <a:ln w="3175">
                    <a:solidFill>
                      <a:schemeClr val="bg1"/>
                    </a:solidFill>
                    <a:miter lim="800000"/>
                  </a:ln>
                  <a:solidFill>
                    <a:schemeClr val="tx2"/>
                  </a:solidFill>
                  <a:latin typeface="+mn-lt"/>
                  <a:cs typeface="+mn-cs"/>
                </a:rPr>
                <a:t>Leestekst</a:t>
              </a:r>
            </a:p>
          </p:txBody>
        </p:sp>
        <p:sp>
          <p:nvSpPr>
            <p:cNvPr id="134" name="Ovaal 235">
              <a:extLst>
                <a:ext uri="{FF2B5EF4-FFF2-40B4-BE49-F238E27FC236}">
                  <a16:creationId xmlns:a16="http://schemas.microsoft.com/office/drawing/2014/main" id="{C10D8AB9-A097-61B8-6287-E388BF44D010}"/>
                </a:ext>
              </a:extLst>
            </p:cNvPr>
            <p:cNvSpPr>
              <a:spLocks noChangeArrowheads="1"/>
            </p:cNvSpPr>
            <p:nvPr userDrawn="1"/>
          </p:nvSpPr>
          <p:spPr bwMode="auto">
            <a:xfrm>
              <a:off x="-3275586" y="3250890"/>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4</a:t>
              </a:r>
            </a:p>
          </p:txBody>
        </p:sp>
        <p:sp>
          <p:nvSpPr>
            <p:cNvPr id="135" name="Rechthoek 236">
              <a:extLst>
                <a:ext uri="{FF2B5EF4-FFF2-40B4-BE49-F238E27FC236}">
                  <a16:creationId xmlns:a16="http://schemas.microsoft.com/office/drawing/2014/main" id="{7B7A3497-995C-A239-BA64-A5A3E8C256DA}"/>
                </a:ext>
              </a:extLst>
            </p:cNvPr>
            <p:cNvSpPr>
              <a:spLocks noChangeArrowheads="1"/>
            </p:cNvSpPr>
            <p:nvPr userDrawn="1"/>
          </p:nvSpPr>
          <p:spPr bwMode="auto">
            <a:xfrm>
              <a:off x="-2791289" y="3252478"/>
              <a:ext cx="2356377" cy="2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342900" indent="-342900" defTabSz="361950">
                <a:defRPr>
                  <a:solidFill>
                    <a:schemeClr val="tx1"/>
                  </a:solidFill>
                  <a:latin typeface="Arial" panose="020B0604020202020204" pitchFamily="34" charset="0"/>
                  <a:cs typeface="Arial" panose="020B0604020202020204" pitchFamily="34" charset="0"/>
                </a:defRPr>
              </a:lvl1pPr>
              <a:lvl2pPr marL="742950" indent="-285750" defTabSz="361950">
                <a:defRPr>
                  <a:solidFill>
                    <a:schemeClr val="tx1"/>
                  </a:solidFill>
                  <a:latin typeface="Arial" panose="020B0604020202020204" pitchFamily="34" charset="0"/>
                  <a:cs typeface="Arial" panose="020B0604020202020204" pitchFamily="34" charset="0"/>
                </a:defRPr>
              </a:lvl2pPr>
              <a:lvl3pPr marL="1143000" indent="-228600" defTabSz="361950">
                <a:defRPr>
                  <a:solidFill>
                    <a:schemeClr val="tx1"/>
                  </a:solidFill>
                  <a:latin typeface="Arial" panose="020B0604020202020204" pitchFamily="34" charset="0"/>
                  <a:cs typeface="Arial" panose="020B0604020202020204" pitchFamily="34" charset="0"/>
                </a:defRPr>
              </a:lvl3pPr>
              <a:lvl4pPr defTabSz="361950">
                <a:defRPr>
                  <a:solidFill>
                    <a:schemeClr val="tx1"/>
                  </a:solidFill>
                  <a:latin typeface="Arial" panose="020B0604020202020204" pitchFamily="34" charset="0"/>
                  <a:cs typeface="Arial" panose="020B0604020202020204" pitchFamily="34" charset="0"/>
                </a:defRPr>
              </a:lvl4pPr>
              <a:lvl5pPr marL="2057400" indent="-228600" defTabSz="361950">
                <a:defRPr>
                  <a:solidFill>
                    <a:schemeClr val="tx1"/>
                  </a:solidFill>
                  <a:latin typeface="Arial" panose="020B0604020202020204" pitchFamily="34" charset="0"/>
                  <a:cs typeface="Arial" panose="020B0604020202020204" pitchFamily="34" charset="0"/>
                </a:defRPr>
              </a:lvl5pPr>
              <a:lvl6pPr marL="25146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3" eaLnBrk="1" hangingPunct="1">
                <a:lnSpc>
                  <a:spcPct val="90000"/>
                </a:lnSpc>
                <a:spcAft>
                  <a:spcPts val="1200"/>
                </a:spcAft>
                <a:buFont typeface="Arial" panose="020B0604020202020204" pitchFamily="34" charset="0"/>
                <a:buNone/>
                <a:defRPr/>
              </a:pPr>
              <a:r>
                <a:rPr lang="nl-NL" altLang="nl-NL" sz="3600">
                  <a:solidFill>
                    <a:schemeClr val="bg2"/>
                  </a:solidFill>
                  <a:latin typeface="Georgia" panose="02040502050405020303" pitchFamily="18" charset="0"/>
                </a:rPr>
                <a:t>Subtitel</a:t>
              </a:r>
            </a:p>
          </p:txBody>
        </p:sp>
        <p:sp>
          <p:nvSpPr>
            <p:cNvPr id="136" name="Ovaal 237">
              <a:extLst>
                <a:ext uri="{FF2B5EF4-FFF2-40B4-BE49-F238E27FC236}">
                  <a16:creationId xmlns:a16="http://schemas.microsoft.com/office/drawing/2014/main" id="{61A7B25D-A568-A4D4-72AA-D3613040BF2F}"/>
                </a:ext>
              </a:extLst>
            </p:cNvPr>
            <p:cNvSpPr>
              <a:spLocks noChangeArrowheads="1"/>
            </p:cNvSpPr>
            <p:nvPr userDrawn="1"/>
          </p:nvSpPr>
          <p:spPr bwMode="auto">
            <a:xfrm>
              <a:off x="-3275586" y="3690607"/>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5</a:t>
              </a:r>
            </a:p>
          </p:txBody>
        </p:sp>
        <p:sp>
          <p:nvSpPr>
            <p:cNvPr id="137" name="Rechthoek 238">
              <a:extLst>
                <a:ext uri="{FF2B5EF4-FFF2-40B4-BE49-F238E27FC236}">
                  <a16:creationId xmlns:a16="http://schemas.microsoft.com/office/drawing/2014/main" id="{19DC45EB-A547-60D9-A681-85B7BFE0F339}"/>
                </a:ext>
              </a:extLst>
            </p:cNvPr>
            <p:cNvSpPr>
              <a:spLocks noChangeArrowheads="1"/>
            </p:cNvSpPr>
            <p:nvPr userDrawn="1"/>
          </p:nvSpPr>
          <p:spPr bwMode="auto">
            <a:xfrm>
              <a:off x="-3420080" y="1139617"/>
              <a:ext cx="3177298" cy="46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Gebruik, onder de tab </a:t>
              </a:r>
              <a:r>
                <a:rPr lang="nl-NL" altLang="nl-NL" sz="1100" b="1">
                  <a:solidFill>
                    <a:srgbClr val="000000"/>
                  </a:solidFill>
                </a:rPr>
                <a:t>‘Start’</a:t>
              </a:r>
              <a:r>
                <a:rPr lang="nl-NL" altLang="nl-NL" sz="1100">
                  <a:solidFill>
                    <a:srgbClr val="000000"/>
                  </a:solidFill>
                </a:rPr>
                <a:t>, de </a:t>
              </a:r>
              <a:r>
                <a:rPr lang="nl-NL" altLang="nl-NL" sz="1100" b="1">
                  <a:solidFill>
                    <a:srgbClr val="000000"/>
                  </a:solidFill>
                </a:rPr>
                <a:t>lijstniveau-knoppen</a:t>
              </a:r>
              <a:r>
                <a:rPr lang="nl-NL" altLang="nl-NL" sz="1100">
                  <a:solidFill>
                    <a:srgbClr val="000000"/>
                  </a:solidFill>
                </a:rPr>
                <a:t>, zoals hierboven aangegeven, om een tekst niveau te kiezen. Kies uit:</a:t>
              </a:r>
            </a:p>
          </p:txBody>
        </p:sp>
        <p:cxnSp>
          <p:nvCxnSpPr>
            <p:cNvPr id="138" name="Rechte verbindingslijn 239">
              <a:extLst>
                <a:ext uri="{FF2B5EF4-FFF2-40B4-BE49-F238E27FC236}">
                  <a16:creationId xmlns:a16="http://schemas.microsoft.com/office/drawing/2014/main" id="{E4D2C1BE-4F2C-294E-BE85-0C44EA817F7C}"/>
                </a:ext>
              </a:extLst>
            </p:cNvPr>
            <p:cNvCxnSpPr>
              <a:cxnSpLocks/>
            </p:cNvCxnSpPr>
            <p:nvPr userDrawn="1"/>
          </p:nvCxnSpPr>
          <p:spPr bwMode="auto">
            <a:xfrm>
              <a:off x="-3419346" y="1749171"/>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139" name="Ovaal 240">
              <a:extLst>
                <a:ext uri="{FF2B5EF4-FFF2-40B4-BE49-F238E27FC236}">
                  <a16:creationId xmlns:a16="http://schemas.microsoft.com/office/drawing/2014/main" id="{99E8B06E-8210-0C09-342F-F21BFCC97743}"/>
                </a:ext>
              </a:extLst>
            </p:cNvPr>
            <p:cNvSpPr>
              <a:spLocks noChangeArrowheads="1"/>
            </p:cNvSpPr>
            <p:nvPr userDrawn="1"/>
          </p:nvSpPr>
          <p:spPr bwMode="auto">
            <a:xfrm>
              <a:off x="-3275586" y="4130323"/>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6</a:t>
              </a:r>
            </a:p>
          </p:txBody>
        </p:sp>
        <p:sp>
          <p:nvSpPr>
            <p:cNvPr id="140" name="Rechthoek 139">
              <a:extLst>
                <a:ext uri="{FF2B5EF4-FFF2-40B4-BE49-F238E27FC236}">
                  <a16:creationId xmlns:a16="http://schemas.microsoft.com/office/drawing/2014/main" id="{8C4823F6-BB26-70EA-3840-78A976D1D514}"/>
                </a:ext>
              </a:extLst>
            </p:cNvPr>
            <p:cNvSpPr/>
            <p:nvPr userDrawn="1"/>
          </p:nvSpPr>
          <p:spPr>
            <a:xfrm>
              <a:off x="-2791378" y="4132332"/>
              <a:ext cx="2356364" cy="255963"/>
            </a:xfrm>
            <a:prstGeom prst="rect">
              <a:avLst/>
            </a:prstGeom>
            <a:noFill/>
            <a:ln w="25400" cap="flat" cmpd="sng" algn="ctr">
              <a:noFill/>
              <a:prstDash val="solid"/>
            </a:ln>
            <a:effectLst/>
          </p:spPr>
          <p:txBody>
            <a:bodyPr lIns="0" tIns="0" rIns="0" bIns="0" anchor="ctr"/>
            <a:lstStyle/>
            <a:p>
              <a:pPr marL="542925" lvl="5" indent="-542925" defTabSz="361950">
                <a:lnSpc>
                  <a:spcPct val="90000"/>
                </a:lnSpc>
                <a:spcAft>
                  <a:spcPts val="1200"/>
                </a:spcAft>
                <a:buFont typeface="+mj-lt"/>
                <a:buAutoNum type="arabicPeriod"/>
                <a:defRPr/>
              </a:pPr>
              <a:r>
                <a:rPr lang="nl-NL" sz="2000" dirty="0">
                  <a:ln w="3175">
                    <a:solidFill>
                      <a:schemeClr val="bg1"/>
                    </a:solidFill>
                    <a:miter lim="800000"/>
                  </a:ln>
                  <a:solidFill>
                    <a:schemeClr val="tx2"/>
                  </a:solidFill>
                  <a:latin typeface="+mn-lt"/>
                  <a:cs typeface="+mn-cs"/>
                </a:rPr>
                <a:t>Nummers</a:t>
              </a:r>
            </a:p>
          </p:txBody>
        </p:sp>
        <p:sp>
          <p:nvSpPr>
            <p:cNvPr id="141" name="Ovaal 242">
              <a:extLst>
                <a:ext uri="{FF2B5EF4-FFF2-40B4-BE49-F238E27FC236}">
                  <a16:creationId xmlns:a16="http://schemas.microsoft.com/office/drawing/2014/main" id="{6F0592F7-37E5-0CFF-A5FC-57B4336E1104}"/>
                </a:ext>
              </a:extLst>
            </p:cNvPr>
            <p:cNvSpPr>
              <a:spLocks noChangeArrowheads="1"/>
            </p:cNvSpPr>
            <p:nvPr userDrawn="1"/>
          </p:nvSpPr>
          <p:spPr bwMode="auto">
            <a:xfrm>
              <a:off x="-3275586" y="4571627"/>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7</a:t>
              </a:r>
            </a:p>
          </p:txBody>
        </p:sp>
        <p:sp>
          <p:nvSpPr>
            <p:cNvPr id="142" name="Rechthoek 141">
              <a:extLst>
                <a:ext uri="{FF2B5EF4-FFF2-40B4-BE49-F238E27FC236}">
                  <a16:creationId xmlns:a16="http://schemas.microsoft.com/office/drawing/2014/main" id="{51D4E2DE-00B1-A6ED-E6E9-1E7A8136541A}"/>
                </a:ext>
              </a:extLst>
            </p:cNvPr>
            <p:cNvSpPr/>
            <p:nvPr userDrawn="1"/>
          </p:nvSpPr>
          <p:spPr>
            <a:xfrm>
              <a:off x="-2791378" y="4572186"/>
              <a:ext cx="2356364" cy="255963"/>
            </a:xfrm>
            <a:prstGeom prst="rect">
              <a:avLst/>
            </a:prstGeom>
            <a:noFill/>
            <a:ln w="25400" cap="flat" cmpd="sng" algn="ctr">
              <a:noFill/>
              <a:prstDash val="solid"/>
            </a:ln>
            <a:effectLst/>
          </p:spPr>
          <p:txBody>
            <a:bodyPr lIns="0" tIns="0" rIns="0" bIns="0" anchor="ctr"/>
            <a:lstStyle/>
            <a:p>
              <a:pPr marL="893763" lvl="6" indent="-355600" defTabSz="361950">
                <a:lnSpc>
                  <a:spcPct val="90000"/>
                </a:lnSpc>
                <a:spcAft>
                  <a:spcPts val="1200"/>
                </a:spcAft>
                <a:buFont typeface="Arial" panose="020B0604020202020204" pitchFamily="34" charset="0"/>
                <a:buChar char="•"/>
                <a:defRPr/>
              </a:pPr>
              <a:r>
                <a:rPr lang="nl-NL" sz="2000" dirty="0">
                  <a:ln w="3175">
                    <a:solidFill>
                      <a:schemeClr val="bg1"/>
                    </a:solidFill>
                    <a:miter lim="800000"/>
                  </a:ln>
                  <a:solidFill>
                    <a:schemeClr val="tx2"/>
                  </a:solidFill>
                  <a:latin typeface="+mn-lt"/>
                  <a:cs typeface="+mn-cs"/>
                </a:rPr>
                <a:t># Bullets</a:t>
              </a:r>
            </a:p>
          </p:txBody>
        </p:sp>
        <p:sp>
          <p:nvSpPr>
            <p:cNvPr id="143" name="Ovaal 244">
              <a:extLst>
                <a:ext uri="{FF2B5EF4-FFF2-40B4-BE49-F238E27FC236}">
                  <a16:creationId xmlns:a16="http://schemas.microsoft.com/office/drawing/2014/main" id="{A7CAE03C-789F-36E5-B5EA-AA1AA6CAB0BD}"/>
                </a:ext>
              </a:extLst>
            </p:cNvPr>
            <p:cNvSpPr>
              <a:spLocks noChangeArrowheads="1"/>
            </p:cNvSpPr>
            <p:nvPr userDrawn="1"/>
          </p:nvSpPr>
          <p:spPr bwMode="auto">
            <a:xfrm>
              <a:off x="-3275586" y="5011344"/>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8</a:t>
              </a:r>
            </a:p>
          </p:txBody>
        </p:sp>
        <p:sp>
          <p:nvSpPr>
            <p:cNvPr id="144" name="Rechthoek 143">
              <a:extLst>
                <a:ext uri="{FF2B5EF4-FFF2-40B4-BE49-F238E27FC236}">
                  <a16:creationId xmlns:a16="http://schemas.microsoft.com/office/drawing/2014/main" id="{0C031B28-B838-7400-DC0D-A6D5210CEFD4}"/>
                </a:ext>
              </a:extLst>
            </p:cNvPr>
            <p:cNvSpPr/>
            <p:nvPr userDrawn="1"/>
          </p:nvSpPr>
          <p:spPr>
            <a:xfrm>
              <a:off x="-2791378" y="5012040"/>
              <a:ext cx="2356364" cy="255963"/>
            </a:xfrm>
            <a:prstGeom prst="rect">
              <a:avLst/>
            </a:prstGeom>
            <a:noFill/>
            <a:ln w="25400" cap="flat" cmpd="sng" algn="ctr">
              <a:noFill/>
              <a:prstDash val="solid"/>
            </a:ln>
            <a:effectLst/>
          </p:spPr>
          <p:txBody>
            <a:bodyPr lIns="0" tIns="0" rIns="0" bIns="0" anchor="ctr"/>
            <a:lstStyle/>
            <a:p>
              <a:pPr marL="893763" lvl="7" indent="-350838" defTabSz="361950">
                <a:lnSpc>
                  <a:spcPct val="90000"/>
                </a:lnSpc>
                <a:spcAft>
                  <a:spcPts val="1200"/>
                </a:spcAft>
                <a:buFont typeface="+mj-lt"/>
                <a:buAutoNum type="alphaLcPeriod"/>
                <a:defRPr/>
              </a:pPr>
              <a:r>
                <a:rPr lang="en-US" sz="2000" dirty="0">
                  <a:ln w="3175">
                    <a:solidFill>
                      <a:schemeClr val="bg1"/>
                    </a:solidFill>
                    <a:miter lim="800000"/>
                  </a:ln>
                  <a:solidFill>
                    <a:schemeClr val="tx2"/>
                  </a:solidFill>
                  <a:latin typeface="+mn-lt"/>
                  <a:cs typeface="+mn-cs"/>
                </a:rPr>
                <a:t># ABC</a:t>
              </a:r>
            </a:p>
          </p:txBody>
        </p:sp>
        <p:sp>
          <p:nvSpPr>
            <p:cNvPr id="145" name="Ovaal 246">
              <a:extLst>
                <a:ext uri="{FF2B5EF4-FFF2-40B4-BE49-F238E27FC236}">
                  <a16:creationId xmlns:a16="http://schemas.microsoft.com/office/drawing/2014/main" id="{50377247-7F62-7196-0124-54EBE395579F}"/>
                </a:ext>
              </a:extLst>
            </p:cNvPr>
            <p:cNvSpPr>
              <a:spLocks noChangeArrowheads="1"/>
            </p:cNvSpPr>
            <p:nvPr userDrawn="1"/>
          </p:nvSpPr>
          <p:spPr bwMode="auto">
            <a:xfrm>
              <a:off x="-3275586" y="5451060"/>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9</a:t>
              </a:r>
            </a:p>
          </p:txBody>
        </p:sp>
        <p:sp>
          <p:nvSpPr>
            <p:cNvPr id="146" name="Rechthoek 145">
              <a:extLst>
                <a:ext uri="{FF2B5EF4-FFF2-40B4-BE49-F238E27FC236}">
                  <a16:creationId xmlns:a16="http://schemas.microsoft.com/office/drawing/2014/main" id="{DEF0BB9F-DC90-C8B4-4F85-BA81A9247CBB}"/>
                </a:ext>
              </a:extLst>
            </p:cNvPr>
            <p:cNvSpPr/>
            <p:nvPr userDrawn="1"/>
          </p:nvSpPr>
          <p:spPr>
            <a:xfrm>
              <a:off x="-2791378" y="5451894"/>
              <a:ext cx="2356364" cy="255963"/>
            </a:xfrm>
            <a:prstGeom prst="rect">
              <a:avLst/>
            </a:prstGeom>
            <a:noFill/>
            <a:ln w="25400" cap="flat" cmpd="sng" algn="ctr">
              <a:noFill/>
              <a:prstDash val="solid"/>
            </a:ln>
            <a:effectLst/>
          </p:spPr>
          <p:txBody>
            <a:bodyPr lIns="0" tIns="0" rIns="0" bIns="0" anchor="ctr"/>
            <a:lstStyle/>
            <a:p>
              <a:pPr marL="0" lvl="8" defTabSz="361950">
                <a:lnSpc>
                  <a:spcPct val="90000"/>
                </a:lnSpc>
                <a:spcAft>
                  <a:spcPts val="1200"/>
                </a:spcAft>
                <a:buFont typeface="Arial" panose="020B0604020202020204" pitchFamily="34" charset="0"/>
                <a:buNone/>
                <a:defRPr/>
              </a:pPr>
              <a:r>
                <a:rPr lang="nl-NL" sz="3600" dirty="0">
                  <a:solidFill>
                    <a:schemeClr val="tx2"/>
                  </a:solidFill>
                  <a:latin typeface="+mj-lt"/>
                  <a:cs typeface="+mn-cs"/>
                </a:rPr>
                <a:t>Subtitel</a:t>
              </a:r>
            </a:p>
          </p:txBody>
        </p:sp>
      </p:grpSp>
      <p:sp>
        <p:nvSpPr>
          <p:cNvPr id="3" name="Tijdelijke aanduiding voor verticale tekst 2"/>
          <p:cNvSpPr>
            <a:spLocks noGrp="1"/>
          </p:cNvSpPr>
          <p:nvPr>
            <p:ph type="body" orient="vert" idx="1"/>
          </p:nvPr>
        </p:nvSpPr>
        <p:spPr>
          <a:xfrm>
            <a:off x="972000" y="1571747"/>
            <a:ext cx="6285146" cy="432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8" name="Tijdelijke aanduiding voor afbeelding 12"/>
          <p:cNvSpPr>
            <a:spLocks noGrp="1"/>
          </p:cNvSpPr>
          <p:nvPr>
            <p:ph type="pic" sz="quarter" idx="14"/>
          </p:nvPr>
        </p:nvSpPr>
        <p:spPr>
          <a:xfrm>
            <a:off x="8011955" y="0"/>
            <a:ext cx="4180045" cy="6858000"/>
          </a:xfrm>
          <a:noFill/>
        </p:spPr>
        <p:txBody>
          <a:bodyPr tIns="2880000"/>
          <a:lstStyle>
            <a:lvl1pPr marL="0" indent="0" algn="ctr">
              <a:spcBef>
                <a:spcPts val="0"/>
              </a:spcBef>
              <a:spcAft>
                <a:spcPts val="0"/>
              </a:spcAft>
              <a:buNone/>
              <a:defRPr sz="800" b="0" baseline="0">
                <a:ln w="3175">
                  <a:noFill/>
                  <a:miter lim="800000"/>
                </a:ln>
                <a:latin typeface="+mj-lt"/>
              </a:defRPr>
            </a:lvl1pPr>
          </a:lstStyle>
          <a:p>
            <a:pPr lvl="0"/>
            <a:r>
              <a:rPr lang="nl-NL" noProof="0"/>
              <a:t>Klik op het pictogram als u een afbeelding wilt toevoegen</a:t>
            </a:r>
            <a:endParaRPr lang="nl-NL" noProof="0" dirty="0"/>
          </a:p>
        </p:txBody>
      </p:sp>
      <p:sp>
        <p:nvSpPr>
          <p:cNvPr id="17" name="Titel 16"/>
          <p:cNvSpPr>
            <a:spLocks noGrp="1"/>
          </p:cNvSpPr>
          <p:nvPr>
            <p:ph type="title"/>
          </p:nvPr>
        </p:nvSpPr>
        <p:spPr>
          <a:xfrm>
            <a:off x="816648" y="905991"/>
            <a:ext cx="3463156" cy="416831"/>
          </a:xfrm>
        </p:spPr>
        <p:txBody>
          <a:bodyPr/>
          <a:lstStyle>
            <a:lvl1pPr>
              <a:defRPr/>
            </a:lvl1pPr>
          </a:lstStyle>
          <a:p>
            <a:r>
              <a:rPr lang="nl-NL"/>
              <a:t>Klik om de stijl te bewerken</a:t>
            </a:r>
            <a:endParaRPr lang="nl-NL" dirty="0"/>
          </a:p>
        </p:txBody>
      </p:sp>
      <p:sp>
        <p:nvSpPr>
          <p:cNvPr id="163" name="Tijdelijke aanduiding voor tekst 7"/>
          <p:cNvSpPr>
            <a:spLocks noGrp="1"/>
          </p:cNvSpPr>
          <p:nvPr>
            <p:ph type="body" sz="quarter" idx="57"/>
          </p:nvPr>
        </p:nvSpPr>
        <p:spPr>
          <a:xfrm>
            <a:off x="758895" y="6017912"/>
            <a:ext cx="2293200" cy="655200"/>
          </a:xfrm>
          <a:blipFill>
            <a:blip r:embed="rId3"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200" name="Tijdelijke aanduiding voor datum 3">
            <a:extLst>
              <a:ext uri="{FF2B5EF4-FFF2-40B4-BE49-F238E27FC236}">
                <a16:creationId xmlns:a16="http://schemas.microsoft.com/office/drawing/2014/main" id="{585DA0BC-6424-897B-CCD3-0E1314285F94}"/>
              </a:ext>
            </a:extLst>
          </p:cNvPr>
          <p:cNvSpPr>
            <a:spLocks noGrp="1"/>
          </p:cNvSpPr>
          <p:nvPr>
            <p:ph type="dt" sz="half" idx="58"/>
          </p:nvPr>
        </p:nvSpPr>
        <p:spPr/>
        <p:txBody>
          <a:bodyPr/>
          <a:lstStyle>
            <a:lvl1pPr>
              <a:defRPr/>
            </a:lvl1pPr>
          </a:lstStyle>
          <a:p>
            <a:pPr>
              <a:defRPr/>
            </a:pPr>
            <a:fld id="{244B6F7F-7149-804C-869D-13427212C4E7}" type="datetime1">
              <a:rPr lang="nl-NL"/>
              <a:pPr>
                <a:defRPr/>
              </a:pPr>
              <a:t>5-2-2025</a:t>
            </a:fld>
            <a:endParaRPr lang="nl-NL"/>
          </a:p>
        </p:txBody>
      </p:sp>
      <p:sp>
        <p:nvSpPr>
          <p:cNvPr id="201" name="Tijdelijke aanduiding voor dianummer 5">
            <a:extLst>
              <a:ext uri="{FF2B5EF4-FFF2-40B4-BE49-F238E27FC236}">
                <a16:creationId xmlns:a16="http://schemas.microsoft.com/office/drawing/2014/main" id="{2243B488-1422-406F-3FB3-C6DB171CBFD9}"/>
              </a:ext>
            </a:extLst>
          </p:cNvPr>
          <p:cNvSpPr>
            <a:spLocks noGrp="1"/>
          </p:cNvSpPr>
          <p:nvPr>
            <p:ph type="sldNum" sz="quarter" idx="59"/>
          </p:nvPr>
        </p:nvSpPr>
        <p:spPr/>
        <p:txBody>
          <a:bodyPr/>
          <a:lstStyle>
            <a:lvl1pPr algn="ctr">
              <a:defRPr sz="900" b="0">
                <a:solidFill>
                  <a:schemeClr val="bg1"/>
                </a:solidFill>
                <a:latin typeface="+mj-lt"/>
              </a:defRPr>
            </a:lvl1pPr>
          </a:lstStyle>
          <a:p>
            <a:pPr>
              <a:defRPr/>
            </a:pPr>
            <a:r>
              <a:rPr lang="nl-NL"/>
              <a:t>#</a:t>
            </a:r>
            <a:endParaRPr lang="nl-NL" dirty="0"/>
          </a:p>
        </p:txBody>
      </p:sp>
      <p:sp>
        <p:nvSpPr>
          <p:cNvPr id="202" name="Tijdelijke aanduiding voor voettekst 4">
            <a:extLst>
              <a:ext uri="{FF2B5EF4-FFF2-40B4-BE49-F238E27FC236}">
                <a16:creationId xmlns:a16="http://schemas.microsoft.com/office/drawing/2014/main" id="{4B9056EA-E670-8C4F-64A3-99E32F1A415D}"/>
              </a:ext>
            </a:extLst>
          </p:cNvPr>
          <p:cNvSpPr>
            <a:spLocks noGrp="1"/>
          </p:cNvSpPr>
          <p:nvPr>
            <p:ph type="ftr" sz="quarter" idx="60"/>
          </p:nvPr>
        </p:nvSpPr>
        <p:spPr/>
        <p:txBody>
          <a:bodyPr/>
          <a:lstStyle>
            <a:lvl1pPr algn="r">
              <a:defRPr sz="900" cap="none" baseline="0">
                <a:solidFill>
                  <a:schemeClr val="bg1"/>
                </a:solidFill>
                <a:latin typeface="+mj-lt"/>
              </a:defRPr>
            </a:lvl1pPr>
          </a:lstStyle>
          <a:p>
            <a:pPr>
              <a:defRPr/>
            </a:pPr>
            <a:r>
              <a:rPr lang="nl-NL"/>
              <a:t>Pagina</a:t>
            </a:r>
          </a:p>
        </p:txBody>
      </p:sp>
    </p:spTree>
    <p:extLst>
      <p:ext uri="{BB962C8B-B14F-4D97-AF65-F5344CB8AC3E}">
        <p14:creationId xmlns:p14="http://schemas.microsoft.com/office/powerpoint/2010/main" val="400496428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1341917-E874-40D1-A859-C4D1E0C58D0F}" type="datetimeFigureOut">
              <a:rPr lang="nl-NL" smtClean="0"/>
              <a:t>5-2-2025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322030D-2FE8-498A-9E7F-E90D6BD9A440}" type="slidenum">
              <a:rPr lang="nl-NL" smtClean="0"/>
              <a:t>‹nr.›</a:t>
            </a:fld>
            <a:endParaRPr lang="nl-NL"/>
          </a:p>
        </p:txBody>
      </p:sp>
    </p:spTree>
    <p:extLst>
      <p:ext uri="{BB962C8B-B14F-4D97-AF65-F5344CB8AC3E}">
        <p14:creationId xmlns:p14="http://schemas.microsoft.com/office/powerpoint/2010/main" val="2817801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 Foto B">
    <p:spTree>
      <p:nvGrpSpPr>
        <p:cNvPr id="1" name=""/>
        <p:cNvGrpSpPr/>
        <p:nvPr/>
      </p:nvGrpSpPr>
      <p:grpSpPr>
        <a:xfrm>
          <a:off x="0" y="0"/>
          <a:ext cx="0" cy="0"/>
          <a:chOff x="0" y="0"/>
          <a:chExt cx="0" cy="0"/>
        </a:xfrm>
      </p:grpSpPr>
      <p:grpSp>
        <p:nvGrpSpPr>
          <p:cNvPr id="2" name="GRID" hidden="1">
            <a:extLst>
              <a:ext uri="{FF2B5EF4-FFF2-40B4-BE49-F238E27FC236}">
                <a16:creationId xmlns:a16="http://schemas.microsoft.com/office/drawing/2014/main" id="{6549B85F-B0FF-9673-6913-136BCFA47164}"/>
              </a:ext>
            </a:extLst>
          </p:cNvPr>
          <p:cNvGrpSpPr/>
          <p:nvPr userDrawn="1"/>
        </p:nvGrpSpPr>
        <p:grpSpPr>
          <a:xfrm>
            <a:off x="0" y="0"/>
            <a:ext cx="12192001" cy="6858000"/>
            <a:chOff x="0" y="0"/>
            <a:chExt cx="12192001" cy="6858000"/>
          </a:xfrm>
          <a:solidFill>
            <a:schemeClr val="accent1">
              <a:alpha val="49000"/>
            </a:schemeClr>
          </a:solidFill>
        </p:grpSpPr>
        <p:sp>
          <p:nvSpPr>
            <p:cNvPr id="4" name="Rechthoek 3">
              <a:extLst>
                <a:ext uri="{FF2B5EF4-FFF2-40B4-BE49-F238E27FC236}">
                  <a16:creationId xmlns:a16="http://schemas.microsoft.com/office/drawing/2014/main" id="{855510E0-D842-2541-4578-61F09547978A}"/>
                </a:ext>
              </a:extLst>
            </p:cNvPr>
            <p:cNvSpPr/>
            <p:nvPr/>
          </p:nvSpPr>
          <p:spPr>
            <a:xfrm>
              <a:off x="0" y="0"/>
              <a:ext cx="12192000" cy="70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5" name="Rechthoek 4">
              <a:extLst>
                <a:ext uri="{FF2B5EF4-FFF2-40B4-BE49-F238E27FC236}">
                  <a16:creationId xmlns:a16="http://schemas.microsoft.com/office/drawing/2014/main" id="{77D4E281-3E13-EBBC-318C-5F87C0DFC89D}"/>
                </a:ext>
              </a:extLst>
            </p:cNvPr>
            <p:cNvSpPr/>
            <p:nvPr/>
          </p:nvSpPr>
          <p:spPr>
            <a:xfrm>
              <a:off x="0" y="1308447"/>
              <a:ext cx="12192000" cy="1565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6" name="Rechthoek 5">
              <a:extLst>
                <a:ext uri="{FF2B5EF4-FFF2-40B4-BE49-F238E27FC236}">
                  <a16:creationId xmlns:a16="http://schemas.microsoft.com/office/drawing/2014/main" id="{CC7A0AA4-946E-7F21-01B8-9BA0B0877502}"/>
                </a:ext>
              </a:extLst>
            </p:cNvPr>
            <p:cNvSpPr/>
            <p:nvPr/>
          </p:nvSpPr>
          <p:spPr>
            <a:xfrm>
              <a:off x="0" y="5934343"/>
              <a:ext cx="12192000"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7" name="Rechthoek 6">
              <a:extLst>
                <a:ext uri="{FF2B5EF4-FFF2-40B4-BE49-F238E27FC236}">
                  <a16:creationId xmlns:a16="http://schemas.microsoft.com/office/drawing/2014/main" id="{FEB1DA9C-3B27-A0F4-B8F1-A8248C31460F}"/>
                </a:ext>
              </a:extLst>
            </p:cNvPr>
            <p:cNvSpPr/>
            <p:nvPr/>
          </p:nvSpPr>
          <p:spPr>
            <a:xfrm>
              <a:off x="0" y="6402152"/>
              <a:ext cx="12192000" cy="455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9" name="Rechthoek 8">
              <a:extLst>
                <a:ext uri="{FF2B5EF4-FFF2-40B4-BE49-F238E27FC236}">
                  <a16:creationId xmlns:a16="http://schemas.microsoft.com/office/drawing/2014/main" id="{505BEFC3-1330-A2B4-AA31-484CAAB3480A}"/>
                </a:ext>
              </a:extLst>
            </p:cNvPr>
            <p:cNvSpPr/>
            <p:nvPr/>
          </p:nvSpPr>
          <p:spPr>
            <a:xfrm>
              <a:off x="0" y="0"/>
              <a:ext cx="444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0" name="Rechthoek 9">
              <a:extLst>
                <a:ext uri="{FF2B5EF4-FFF2-40B4-BE49-F238E27FC236}">
                  <a16:creationId xmlns:a16="http://schemas.microsoft.com/office/drawing/2014/main" id="{1C358E37-CBAF-5F39-BF3F-246E389F0FEC}"/>
                </a:ext>
              </a:extLst>
            </p:cNvPr>
            <p:cNvSpPr/>
            <p:nvPr/>
          </p:nvSpPr>
          <p:spPr>
            <a:xfrm>
              <a:off x="11738415"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1" name="Rechthoek 10">
              <a:extLst>
                <a:ext uri="{FF2B5EF4-FFF2-40B4-BE49-F238E27FC236}">
                  <a16:creationId xmlns:a16="http://schemas.microsoft.com/office/drawing/2014/main" id="{564B6C2C-BB99-1520-16BF-4DE1ACA408EC}"/>
                </a:ext>
              </a:extLst>
            </p:cNvPr>
            <p:cNvSpPr/>
            <p:nvPr/>
          </p:nvSpPr>
          <p:spPr>
            <a:xfrm>
              <a:off x="5869207"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nvGrpSpPr>
          <p:cNvPr id="12" name="Instructie">
            <a:extLst>
              <a:ext uri="{FF2B5EF4-FFF2-40B4-BE49-F238E27FC236}">
                <a16:creationId xmlns:a16="http://schemas.microsoft.com/office/drawing/2014/main" id="{80E57962-D023-C082-88CC-7F2B5C0938CF}"/>
              </a:ext>
            </a:extLst>
          </p:cNvPr>
          <p:cNvGrpSpPr>
            <a:grpSpLocks/>
          </p:cNvGrpSpPr>
          <p:nvPr userDrawn="1"/>
        </p:nvGrpSpPr>
        <p:grpSpPr bwMode="auto">
          <a:xfrm>
            <a:off x="12392025" y="0"/>
            <a:ext cx="3389313" cy="4933950"/>
            <a:chOff x="12391601" y="0"/>
            <a:chExt cx="3389661" cy="4934293"/>
          </a:xfrm>
        </p:grpSpPr>
        <p:grpSp>
          <p:nvGrpSpPr>
            <p:cNvPr id="13" name="Groep 164">
              <a:extLst>
                <a:ext uri="{FF2B5EF4-FFF2-40B4-BE49-F238E27FC236}">
                  <a16:creationId xmlns:a16="http://schemas.microsoft.com/office/drawing/2014/main" id="{CB2AC2A3-225A-6387-68FB-0863F6AC170E}"/>
                </a:ext>
              </a:extLst>
            </p:cNvPr>
            <p:cNvGrpSpPr>
              <a:grpSpLocks/>
            </p:cNvGrpSpPr>
            <p:nvPr userDrawn="1"/>
          </p:nvGrpSpPr>
          <p:grpSpPr bwMode="auto">
            <a:xfrm>
              <a:off x="12757282" y="3250242"/>
              <a:ext cx="1499406" cy="678267"/>
              <a:chOff x="12757283" y="3120781"/>
              <a:chExt cx="1499406" cy="678267"/>
            </a:xfrm>
          </p:grpSpPr>
          <p:sp>
            <p:nvSpPr>
              <p:cNvPr id="41" name="Rechthoek 40">
                <a:extLst>
                  <a:ext uri="{FF2B5EF4-FFF2-40B4-BE49-F238E27FC236}">
                    <a16:creationId xmlns:a16="http://schemas.microsoft.com/office/drawing/2014/main" id="{AF6178A5-5893-B008-8E0D-9EB1EEF2D0A8}"/>
                  </a:ext>
                </a:extLst>
              </p:cNvPr>
              <p:cNvSpPr/>
              <p:nvPr userDrawn="1"/>
            </p:nvSpPr>
            <p:spPr>
              <a:xfrm>
                <a:off x="12756765" y="3120378"/>
                <a:ext cx="1500342" cy="581065"/>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42" name="Rechthoek 41">
                <a:extLst>
                  <a:ext uri="{FF2B5EF4-FFF2-40B4-BE49-F238E27FC236}">
                    <a16:creationId xmlns:a16="http://schemas.microsoft.com/office/drawing/2014/main" id="{195EC0ED-57A7-C97A-E9A7-2C42812E9F9B}"/>
                  </a:ext>
                </a:extLst>
              </p:cNvPr>
              <p:cNvSpPr/>
              <p:nvPr userDrawn="1"/>
            </p:nvSpPr>
            <p:spPr>
              <a:xfrm>
                <a:off x="12761528" y="3431550"/>
                <a:ext cx="1479702" cy="257193"/>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43" name="Tekstvak 208">
                <a:extLst>
                  <a:ext uri="{FF2B5EF4-FFF2-40B4-BE49-F238E27FC236}">
                    <a16:creationId xmlns:a16="http://schemas.microsoft.com/office/drawing/2014/main" id="{E15D349A-CD3B-EFD5-6497-34354B8D8B3A}"/>
                  </a:ext>
                </a:extLst>
              </p:cNvPr>
              <p:cNvSpPr txBox="1">
                <a:spLocks noChangeArrowheads="1"/>
              </p:cNvSpPr>
              <p:nvPr userDrawn="1"/>
            </p:nvSpPr>
            <p:spPr bwMode="auto">
              <a:xfrm>
                <a:off x="12996503" y="3160068"/>
                <a:ext cx="958948" cy="20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cs typeface="Arial" panose="020B0604020202020204" pitchFamily="34" charset="0"/>
                  </a:defRPr>
                </a:lvl1pPr>
                <a:lvl2pPr marL="742950" indent="-285750" defTabSz="1216025">
                  <a:defRPr>
                    <a:solidFill>
                      <a:schemeClr val="tx1"/>
                    </a:solidFill>
                    <a:latin typeface="Arial" panose="020B0604020202020204" pitchFamily="34" charset="0"/>
                    <a:cs typeface="Arial" panose="020B0604020202020204" pitchFamily="34" charset="0"/>
                  </a:defRPr>
                </a:lvl2pPr>
                <a:lvl3pPr marL="1143000" indent="-228600" defTabSz="1216025">
                  <a:defRPr>
                    <a:solidFill>
                      <a:schemeClr val="tx1"/>
                    </a:solidFill>
                    <a:latin typeface="Arial" panose="020B0604020202020204" pitchFamily="34" charset="0"/>
                    <a:cs typeface="Arial" panose="020B0604020202020204" pitchFamily="34" charset="0"/>
                  </a:defRPr>
                </a:lvl3pPr>
                <a:lvl4pPr marL="1600200" indent="-228600" defTabSz="1216025">
                  <a:defRPr>
                    <a:solidFill>
                      <a:schemeClr val="tx1"/>
                    </a:solidFill>
                    <a:latin typeface="Arial" panose="020B0604020202020204" pitchFamily="34" charset="0"/>
                    <a:cs typeface="Arial" panose="020B0604020202020204" pitchFamily="34" charset="0"/>
                  </a:defRPr>
                </a:lvl4pPr>
                <a:lvl5pPr marL="2057400" indent="-228600" defTabSz="1216025">
                  <a:defRPr>
                    <a:solidFill>
                      <a:schemeClr val="tx1"/>
                    </a:solidFill>
                    <a:latin typeface="Arial" panose="020B0604020202020204" pitchFamily="34" charset="0"/>
                    <a:cs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800"/>
                  <a:t>Naar voorgrond</a:t>
                </a:r>
              </a:p>
            </p:txBody>
          </p:sp>
          <p:sp>
            <p:nvSpPr>
              <p:cNvPr id="44" name="Tekstvak 209">
                <a:extLst>
                  <a:ext uri="{FF2B5EF4-FFF2-40B4-BE49-F238E27FC236}">
                    <a16:creationId xmlns:a16="http://schemas.microsoft.com/office/drawing/2014/main" id="{57F31194-2307-7F09-8886-F08A31A3B6C3}"/>
                  </a:ext>
                </a:extLst>
              </p:cNvPr>
              <p:cNvSpPr txBox="1">
                <a:spLocks noChangeArrowheads="1"/>
              </p:cNvSpPr>
              <p:nvPr userDrawn="1"/>
            </p:nvSpPr>
            <p:spPr bwMode="auto">
              <a:xfrm>
                <a:off x="12983801" y="3480765"/>
                <a:ext cx="1166932" cy="20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cs typeface="Arial" panose="020B0604020202020204" pitchFamily="34" charset="0"/>
                  </a:defRPr>
                </a:lvl1pPr>
                <a:lvl2pPr marL="742950" indent="-285750" defTabSz="1216025">
                  <a:defRPr>
                    <a:solidFill>
                      <a:schemeClr val="tx1"/>
                    </a:solidFill>
                    <a:latin typeface="Arial" panose="020B0604020202020204" pitchFamily="34" charset="0"/>
                    <a:cs typeface="Arial" panose="020B0604020202020204" pitchFamily="34" charset="0"/>
                  </a:defRPr>
                </a:lvl2pPr>
                <a:lvl3pPr marL="1143000" indent="-228600" defTabSz="1216025">
                  <a:defRPr>
                    <a:solidFill>
                      <a:schemeClr val="tx1"/>
                    </a:solidFill>
                    <a:latin typeface="Arial" panose="020B0604020202020204" pitchFamily="34" charset="0"/>
                    <a:cs typeface="Arial" panose="020B0604020202020204" pitchFamily="34" charset="0"/>
                  </a:defRPr>
                </a:lvl3pPr>
                <a:lvl4pPr marL="1600200" indent="-228600" defTabSz="1216025">
                  <a:defRPr>
                    <a:solidFill>
                      <a:schemeClr val="tx1"/>
                    </a:solidFill>
                    <a:latin typeface="Arial" panose="020B0604020202020204" pitchFamily="34" charset="0"/>
                    <a:cs typeface="Arial" panose="020B0604020202020204" pitchFamily="34" charset="0"/>
                  </a:defRPr>
                </a:lvl4pPr>
                <a:lvl5pPr marL="2057400" indent="-228600" defTabSz="1216025">
                  <a:defRPr>
                    <a:solidFill>
                      <a:schemeClr val="tx1"/>
                    </a:solidFill>
                    <a:latin typeface="Arial" panose="020B0604020202020204" pitchFamily="34" charset="0"/>
                    <a:cs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800"/>
                  <a:t>Naar achtergrond</a:t>
                </a:r>
              </a:p>
            </p:txBody>
          </p:sp>
          <p:pic>
            <p:nvPicPr>
              <p:cNvPr id="45" name="Picture 3">
                <a:extLst>
                  <a:ext uri="{FF2B5EF4-FFF2-40B4-BE49-F238E27FC236}">
                    <a16:creationId xmlns:a16="http://schemas.microsoft.com/office/drawing/2014/main" id="{A09E796F-79E9-5166-22E5-13D8DD0763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Gelijkbenige driehoek 194">
                <a:extLst>
                  <a:ext uri="{FF2B5EF4-FFF2-40B4-BE49-F238E27FC236}">
                    <a16:creationId xmlns:a16="http://schemas.microsoft.com/office/drawing/2014/main" id="{8CCD3449-EBE7-93C7-575B-7FC24EA5C377}"/>
                  </a:ext>
                </a:extLst>
              </p:cNvPr>
              <p:cNvSpPr/>
              <p:nvPr userDrawn="1"/>
            </p:nvSpPr>
            <p:spPr>
              <a:xfrm rot="5400000">
                <a:off x="14094373" y="3548238"/>
                <a:ext cx="87318" cy="50805"/>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nvGrpSpPr>
              <p:cNvPr id="47" name="Groep 197">
                <a:extLst>
                  <a:ext uri="{FF2B5EF4-FFF2-40B4-BE49-F238E27FC236}">
                    <a16:creationId xmlns:a16="http://schemas.microsoft.com/office/drawing/2014/main" id="{09020C50-6F90-56EC-BDE0-D9C571E0D92D}"/>
                  </a:ext>
                </a:extLst>
              </p:cNvPr>
              <p:cNvGrpSpPr>
                <a:grpSpLocks/>
              </p:cNvGrpSpPr>
              <p:nvPr userDrawn="1"/>
            </p:nvGrpSpPr>
            <p:grpSpPr bwMode="auto">
              <a:xfrm>
                <a:off x="12822311" y="3178534"/>
                <a:ext cx="182309" cy="163794"/>
                <a:chOff x="12832541" y="3162395"/>
                <a:chExt cx="219532" cy="197236"/>
              </a:xfrm>
            </p:grpSpPr>
            <p:sp>
              <p:nvSpPr>
                <p:cNvPr id="52" name="Rechthoek 51">
                  <a:extLst>
                    <a:ext uri="{FF2B5EF4-FFF2-40B4-BE49-F238E27FC236}">
                      <a16:creationId xmlns:a16="http://schemas.microsoft.com/office/drawing/2014/main" id="{D80BC150-1823-04D5-DA23-625FC7E0C0CE}"/>
                    </a:ext>
                  </a:extLst>
                </p:cNvPr>
                <p:cNvSpPr/>
                <p:nvPr userDrawn="1"/>
              </p:nvSpPr>
              <p:spPr>
                <a:xfrm>
                  <a:off x="12831998" y="3115306"/>
                  <a:ext cx="82208" cy="8220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53" name="Rechthoek 52">
                  <a:extLst>
                    <a:ext uri="{FF2B5EF4-FFF2-40B4-BE49-F238E27FC236}">
                      <a16:creationId xmlns:a16="http://schemas.microsoft.com/office/drawing/2014/main" id="{5CCB5343-4D07-9BB4-A5F6-0A1DFC0F0AC9}"/>
                    </a:ext>
                  </a:extLst>
                </p:cNvPr>
                <p:cNvSpPr/>
                <p:nvPr userDrawn="1"/>
              </p:nvSpPr>
              <p:spPr>
                <a:xfrm>
                  <a:off x="12969649" y="3230011"/>
                  <a:ext cx="82208" cy="8220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54" name="Rechthoek 53">
                  <a:extLst>
                    <a:ext uri="{FF2B5EF4-FFF2-40B4-BE49-F238E27FC236}">
                      <a16:creationId xmlns:a16="http://schemas.microsoft.com/office/drawing/2014/main" id="{2E18FD2F-131D-F296-CE57-8DAD42868084}"/>
                    </a:ext>
                  </a:extLst>
                </p:cNvPr>
                <p:cNvSpPr/>
                <p:nvPr userDrawn="1"/>
              </p:nvSpPr>
              <p:spPr>
                <a:xfrm>
                  <a:off x="12872146" y="3143982"/>
                  <a:ext cx="139564" cy="139558"/>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nvGrpSpPr>
              <p:cNvPr id="48" name="Groep 198">
                <a:extLst>
                  <a:ext uri="{FF2B5EF4-FFF2-40B4-BE49-F238E27FC236}">
                    <a16:creationId xmlns:a16="http://schemas.microsoft.com/office/drawing/2014/main" id="{26C9E401-EA4B-CB97-1B62-69B33F78DA62}"/>
                  </a:ext>
                </a:extLst>
              </p:cNvPr>
              <p:cNvGrpSpPr>
                <a:grpSpLocks/>
              </p:cNvGrpSpPr>
              <p:nvPr userDrawn="1"/>
            </p:nvGrpSpPr>
            <p:grpSpPr bwMode="auto">
              <a:xfrm>
                <a:off x="12822311" y="3480352"/>
                <a:ext cx="182309" cy="163794"/>
                <a:chOff x="12832541" y="3162395"/>
                <a:chExt cx="219532" cy="197236"/>
              </a:xfrm>
            </p:grpSpPr>
            <p:sp>
              <p:nvSpPr>
                <p:cNvPr id="49" name="Rechthoek 48">
                  <a:extLst>
                    <a:ext uri="{FF2B5EF4-FFF2-40B4-BE49-F238E27FC236}">
                      <a16:creationId xmlns:a16="http://schemas.microsoft.com/office/drawing/2014/main" id="{38A98A7C-F5B0-005A-5EE9-C50637E6988A}"/>
                    </a:ext>
                  </a:extLst>
                </p:cNvPr>
                <p:cNvSpPr/>
                <p:nvPr userDrawn="1"/>
              </p:nvSpPr>
              <p:spPr>
                <a:xfrm>
                  <a:off x="12872146" y="3143775"/>
                  <a:ext cx="139564" cy="139558"/>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50" name="Rechthoek 49">
                  <a:extLst>
                    <a:ext uri="{FF2B5EF4-FFF2-40B4-BE49-F238E27FC236}">
                      <a16:creationId xmlns:a16="http://schemas.microsoft.com/office/drawing/2014/main" id="{F86FC925-E77E-1A4E-11AF-EB67C2868E11}"/>
                    </a:ext>
                  </a:extLst>
                </p:cNvPr>
                <p:cNvSpPr/>
                <p:nvPr userDrawn="1"/>
              </p:nvSpPr>
              <p:spPr>
                <a:xfrm>
                  <a:off x="12831998" y="3115099"/>
                  <a:ext cx="82208" cy="8220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51" name="Rechthoek 50">
                  <a:extLst>
                    <a:ext uri="{FF2B5EF4-FFF2-40B4-BE49-F238E27FC236}">
                      <a16:creationId xmlns:a16="http://schemas.microsoft.com/office/drawing/2014/main" id="{D4F70063-7D20-E828-1BF5-E5257D8609B5}"/>
                    </a:ext>
                  </a:extLst>
                </p:cNvPr>
                <p:cNvSpPr/>
                <p:nvPr userDrawn="1"/>
              </p:nvSpPr>
              <p:spPr>
                <a:xfrm>
                  <a:off x="12969649" y="3229804"/>
                  <a:ext cx="82208" cy="8220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grpSp>
          <p:nvGrpSpPr>
            <p:cNvPr id="14" name="Meer informatie">
              <a:extLst>
                <a:ext uri="{FF2B5EF4-FFF2-40B4-BE49-F238E27FC236}">
                  <a16:creationId xmlns:a16="http://schemas.microsoft.com/office/drawing/2014/main" id="{CFEE4F11-AF31-61D7-1A8C-4637C6A3C0D3}"/>
                </a:ext>
              </a:extLst>
            </p:cNvPr>
            <p:cNvGrpSpPr>
              <a:grpSpLocks/>
            </p:cNvGrpSpPr>
            <p:nvPr userDrawn="1"/>
          </p:nvGrpSpPr>
          <p:grpSpPr bwMode="auto">
            <a:xfrm>
              <a:off x="12396764" y="4151020"/>
              <a:ext cx="3178515" cy="783273"/>
              <a:chOff x="-3741486" y="3386444"/>
              <a:chExt cx="3178515" cy="783273"/>
            </a:xfrm>
          </p:grpSpPr>
          <p:sp>
            <p:nvSpPr>
              <p:cNvPr id="38" name="Freeform 101">
                <a:extLst>
                  <a:ext uri="{FF2B5EF4-FFF2-40B4-BE49-F238E27FC236}">
                    <a16:creationId xmlns:a16="http://schemas.microsoft.com/office/drawing/2014/main" id="{3D98C248-8418-54A8-3D65-67607286992F}"/>
                  </a:ext>
                </a:extLst>
              </p:cNvPr>
              <p:cNvSpPr>
                <a:spLocks noEditPoints="1"/>
              </p:cNvSpPr>
              <p:nvPr/>
            </p:nvSpPr>
            <p:spPr bwMode="auto">
              <a:xfrm>
                <a:off x="-3741885" y="3387026"/>
                <a:ext cx="255613" cy="255605"/>
              </a:xfrm>
              <a:custGeom>
                <a:avLst/>
                <a:gdLst>
                  <a:gd name="T0" fmla="*/ 0 w 292"/>
                  <a:gd name="T1" fmla="*/ 2147483646 h 292"/>
                  <a:gd name="T2" fmla="*/ 2147483646 w 292"/>
                  <a:gd name="T3" fmla="*/ 2147483646 h 292"/>
                  <a:gd name="T4" fmla="*/ 2147483646 w 292"/>
                  <a:gd name="T5" fmla="*/ 2147483646 h 292"/>
                  <a:gd name="T6" fmla="*/ 2147483646 w 292"/>
                  <a:gd name="T7" fmla="*/ 2147483646 h 292"/>
                  <a:gd name="T8" fmla="*/ 2147483646 w 292"/>
                  <a:gd name="T9" fmla="*/ 2147483646 h 292"/>
                  <a:gd name="T10" fmla="*/ 2147483646 w 292"/>
                  <a:gd name="T11" fmla="*/ 2147483646 h 292"/>
                  <a:gd name="T12" fmla="*/ 2147483646 w 292"/>
                  <a:gd name="T13" fmla="*/ 2147483646 h 292"/>
                  <a:gd name="T14" fmla="*/ 2147483646 w 292"/>
                  <a:gd name="T15" fmla="*/ 0 h 292"/>
                  <a:gd name="T16" fmla="*/ 2147483646 w 292"/>
                  <a:gd name="T17" fmla="*/ 2147483646 h 292"/>
                  <a:gd name="T18" fmla="*/ 2147483646 w 292"/>
                  <a:gd name="T19" fmla="*/ 2147483646 h 292"/>
                  <a:gd name="T20" fmla="*/ 2147483646 w 292"/>
                  <a:gd name="T21" fmla="*/ 2147483646 h 292"/>
                  <a:gd name="T22" fmla="*/ 2147483646 w 292"/>
                  <a:gd name="T23" fmla="*/ 2147483646 h 292"/>
                  <a:gd name="T24" fmla="*/ 2147483646 w 292"/>
                  <a:gd name="T25" fmla="*/ 2147483646 h 292"/>
                  <a:gd name="T26" fmla="*/ 2147483646 w 292"/>
                  <a:gd name="T27" fmla="*/ 2147483646 h 292"/>
                  <a:gd name="T28" fmla="*/ 2147483646 w 292"/>
                  <a:gd name="T29" fmla="*/ 2147483646 h 292"/>
                  <a:gd name="T30" fmla="*/ 2147483646 w 292"/>
                  <a:gd name="T31" fmla="*/ 2147483646 h 292"/>
                  <a:gd name="T32" fmla="*/ 2147483646 w 292"/>
                  <a:gd name="T33" fmla="*/ 2147483646 h 292"/>
                  <a:gd name="T34" fmla="*/ 2147483646 w 292"/>
                  <a:gd name="T35" fmla="*/ 2147483646 h 292"/>
                  <a:gd name="T36" fmla="*/ 2147483646 w 292"/>
                  <a:gd name="T37" fmla="*/ 2147483646 h 292"/>
                  <a:gd name="T38" fmla="*/ 2147483646 w 292"/>
                  <a:gd name="T39" fmla="*/ 2147483646 h 292"/>
                  <a:gd name="T40" fmla="*/ 2147483646 w 292"/>
                  <a:gd name="T41" fmla="*/ 2147483646 h 292"/>
                  <a:gd name="T42" fmla="*/ 2147483646 w 292"/>
                  <a:gd name="T43" fmla="*/ 2147483646 h 292"/>
                  <a:gd name="T44" fmla="*/ 2147483646 w 292"/>
                  <a:gd name="T45" fmla="*/ 2147483646 h 292"/>
                  <a:gd name="T46" fmla="*/ 2147483646 w 292"/>
                  <a:gd name="T47" fmla="*/ 2147483646 h 292"/>
                  <a:gd name="T48" fmla="*/ 2147483646 w 292"/>
                  <a:gd name="T49" fmla="*/ 2147483646 h 292"/>
                  <a:gd name="T50" fmla="*/ 2147483646 w 292"/>
                  <a:gd name="T51" fmla="*/ 2147483646 h 292"/>
                  <a:gd name="T52" fmla="*/ 2147483646 w 292"/>
                  <a:gd name="T53" fmla="*/ 2147483646 h 292"/>
                  <a:gd name="T54" fmla="*/ 2147483646 w 292"/>
                  <a:gd name="T55" fmla="*/ 2147483646 h 292"/>
                  <a:gd name="T56" fmla="*/ 0 w 292"/>
                  <a:gd name="T57" fmla="*/ 2147483646 h 292"/>
                  <a:gd name="T58" fmla="*/ 2147483646 w 292"/>
                  <a:gd name="T59" fmla="*/ 2147483646 h 292"/>
                  <a:gd name="T60" fmla="*/ 2147483646 w 292"/>
                  <a:gd name="T61" fmla="*/ 2147483646 h 292"/>
                  <a:gd name="T62" fmla="*/ 2147483646 w 292"/>
                  <a:gd name="T63" fmla="*/ 2147483646 h 292"/>
                  <a:gd name="T64" fmla="*/ 2147483646 w 292"/>
                  <a:gd name="T65" fmla="*/ 2147483646 h 292"/>
                  <a:gd name="T66" fmla="*/ 2147483646 w 292"/>
                  <a:gd name="T67" fmla="*/ 2147483646 h 292"/>
                  <a:gd name="T68" fmla="*/ 2147483646 w 292"/>
                  <a:gd name="T69" fmla="*/ 2147483646 h 292"/>
                  <a:gd name="T70" fmla="*/ 2147483646 w 292"/>
                  <a:gd name="T71" fmla="*/ 2147483646 h 292"/>
                  <a:gd name="T72" fmla="*/ 2147483646 w 292"/>
                  <a:gd name="T73" fmla="*/ 2147483646 h 292"/>
                  <a:gd name="T74" fmla="*/ 2147483646 w 292"/>
                  <a:gd name="T75" fmla="*/ 2147483646 h 292"/>
                  <a:gd name="T76" fmla="*/ 2147483646 w 292"/>
                  <a:gd name="T77" fmla="*/ 2147483646 h 292"/>
                  <a:gd name="T78" fmla="*/ 2147483646 w 292"/>
                  <a:gd name="T79" fmla="*/ 2147483646 h 292"/>
                  <a:gd name="T80" fmla="*/ 2147483646 w 292"/>
                  <a:gd name="T81" fmla="*/ 2147483646 h 292"/>
                  <a:gd name="T82" fmla="*/ 2147483646 w 292"/>
                  <a:gd name="T83" fmla="*/ 2147483646 h 292"/>
                  <a:gd name="T84" fmla="*/ 2147483646 w 292"/>
                  <a:gd name="T85" fmla="*/ 2147483646 h 292"/>
                  <a:gd name="T86" fmla="*/ 2147483646 w 292"/>
                  <a:gd name="T87" fmla="*/ 2147483646 h 292"/>
                  <a:gd name="T88" fmla="*/ 2147483646 w 292"/>
                  <a:gd name="T89" fmla="*/ 2147483646 h 292"/>
                  <a:gd name="T90" fmla="*/ 2147483646 w 292"/>
                  <a:gd name="T91" fmla="*/ 2147483646 h 292"/>
                  <a:gd name="T92" fmla="*/ 2147483646 w 292"/>
                  <a:gd name="T93" fmla="*/ 2147483646 h 292"/>
                  <a:gd name="T94" fmla="*/ 2147483646 w 292"/>
                  <a:gd name="T95" fmla="*/ 2147483646 h 292"/>
                  <a:gd name="T96" fmla="*/ 2147483646 w 292"/>
                  <a:gd name="T97" fmla="*/ 2147483646 h 292"/>
                  <a:gd name="T98" fmla="*/ 2147483646 w 292"/>
                  <a:gd name="T99" fmla="*/ 2147483646 h 292"/>
                  <a:gd name="T100" fmla="*/ 2147483646 w 292"/>
                  <a:gd name="T101" fmla="*/ 2147483646 h 292"/>
                  <a:gd name="T102" fmla="*/ 2147483646 w 292"/>
                  <a:gd name="T103" fmla="*/ 2147483646 h 292"/>
                  <a:gd name="T104" fmla="*/ 2147483646 w 292"/>
                  <a:gd name="T105" fmla="*/ 2147483646 h 292"/>
                  <a:gd name="T106" fmla="*/ 2147483646 w 292"/>
                  <a:gd name="T107" fmla="*/ 2147483646 h 292"/>
                  <a:gd name="T108" fmla="*/ 2147483646 w 292"/>
                  <a:gd name="T109" fmla="*/ 2147483646 h 292"/>
                  <a:gd name="T110" fmla="*/ 2147483646 w 292"/>
                  <a:gd name="T111" fmla="*/ 2147483646 h 292"/>
                  <a:gd name="T112" fmla="*/ 2147483646 w 292"/>
                  <a:gd name="T113" fmla="*/ 2147483646 h 292"/>
                  <a:gd name="T114" fmla="*/ 2147483646 w 292"/>
                  <a:gd name="T115" fmla="*/ 2147483646 h 292"/>
                  <a:gd name="T116" fmla="*/ 2147483646 w 292"/>
                  <a:gd name="T117" fmla="*/ 2147483646 h 2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nl-NL"/>
              </a:p>
            </p:txBody>
          </p:sp>
          <p:sp>
            <p:nvSpPr>
              <p:cNvPr id="39" name="Rechthoek 204">
                <a:extLst>
                  <a:ext uri="{FF2B5EF4-FFF2-40B4-BE49-F238E27FC236}">
                    <a16:creationId xmlns:a16="http://schemas.microsoft.com/office/drawing/2014/main" id="{F8EE1BFE-B9B0-30ED-C90A-70E8FE045D35}"/>
                  </a:ext>
                </a:extLst>
              </p:cNvPr>
              <p:cNvSpPr>
                <a:spLocks noChangeArrowheads="1"/>
              </p:cNvSpPr>
              <p:nvPr userDrawn="1"/>
            </p:nvSpPr>
            <p:spPr bwMode="auto">
              <a:xfrm>
                <a:off x="-3381486" y="3458468"/>
                <a:ext cx="2818102" cy="59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Meer weten?</a:t>
                </a:r>
                <a:br>
                  <a:rPr lang="nl-NL" altLang="nl-NL" sz="1100">
                    <a:solidFill>
                      <a:srgbClr val="000000"/>
                    </a:solidFill>
                  </a:rPr>
                </a:br>
                <a:r>
                  <a:rPr lang="nl-NL" altLang="nl-NL" sz="1100">
                    <a:solidFill>
                      <a:srgbClr val="000000"/>
                    </a:solidFill>
                  </a:rPr>
                  <a:t>Ga naar dia </a:t>
                </a:r>
                <a:r>
                  <a:rPr lang="nl-NL" altLang="nl-NL" sz="1100" b="1">
                    <a:solidFill>
                      <a:srgbClr val="000000"/>
                    </a:solidFill>
                  </a:rPr>
                  <a:t>‘Instructie dia: YouTube links’</a:t>
                </a:r>
                <a:r>
                  <a:rPr lang="nl-NL" altLang="nl-NL" sz="1100">
                    <a:solidFill>
                      <a:srgbClr val="000000"/>
                    </a:solidFill>
                  </a:rPr>
                  <a:t>, open deze in de diavoorstelling en klik op de gewenste video link.</a:t>
                </a:r>
              </a:p>
            </p:txBody>
          </p:sp>
          <p:cxnSp>
            <p:nvCxnSpPr>
              <p:cNvPr id="40" name="Rechte verbindingslijn 205">
                <a:extLst>
                  <a:ext uri="{FF2B5EF4-FFF2-40B4-BE49-F238E27FC236}">
                    <a16:creationId xmlns:a16="http://schemas.microsoft.com/office/drawing/2014/main" id="{6600FBB6-D4DA-8F27-937C-1B72282444A3}"/>
                  </a:ext>
                </a:extLst>
              </p:cNvPr>
              <p:cNvCxnSpPr>
                <a:cxnSpLocks/>
              </p:cNvCxnSpPr>
              <p:nvPr userDrawn="1"/>
            </p:nvCxnSpPr>
            <p:spPr bwMode="auto">
              <a:xfrm>
                <a:off x="-3740987" y="4169717"/>
                <a:ext cx="3178016"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sp>
          <p:nvSpPr>
            <p:cNvPr id="15" name="Rechthoek 181">
              <a:extLst>
                <a:ext uri="{FF2B5EF4-FFF2-40B4-BE49-F238E27FC236}">
                  <a16:creationId xmlns:a16="http://schemas.microsoft.com/office/drawing/2014/main" id="{19D26568-0347-1A86-9848-355F9ADEBE45}"/>
                </a:ext>
              </a:extLst>
            </p:cNvPr>
            <p:cNvSpPr>
              <a:spLocks noChangeArrowheads="1"/>
            </p:cNvSpPr>
            <p:nvPr userDrawn="1"/>
          </p:nvSpPr>
          <p:spPr bwMode="auto">
            <a:xfrm>
              <a:off x="12397952" y="0"/>
              <a:ext cx="3383310" cy="19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Afbeelding invoegen/veranderen</a:t>
              </a:r>
            </a:p>
          </p:txBody>
        </p:sp>
        <p:sp>
          <p:nvSpPr>
            <p:cNvPr id="16" name="Ovaal 182">
              <a:extLst>
                <a:ext uri="{FF2B5EF4-FFF2-40B4-BE49-F238E27FC236}">
                  <a16:creationId xmlns:a16="http://schemas.microsoft.com/office/drawing/2014/main" id="{54221C89-0C5D-B7A0-1303-9DA3C6CFF7A0}"/>
                </a:ext>
              </a:extLst>
            </p:cNvPr>
            <p:cNvSpPr>
              <a:spLocks noChangeArrowheads="1"/>
            </p:cNvSpPr>
            <p:nvPr userDrawn="1"/>
          </p:nvSpPr>
          <p:spPr bwMode="auto">
            <a:xfrm>
              <a:off x="12391601" y="366738"/>
              <a:ext cx="260377" cy="258780"/>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18" name="Rechte verbindingslijn 183">
              <a:extLst>
                <a:ext uri="{FF2B5EF4-FFF2-40B4-BE49-F238E27FC236}">
                  <a16:creationId xmlns:a16="http://schemas.microsoft.com/office/drawing/2014/main" id="{348D2E6C-1CD6-6B76-9EFB-9EDA54679C1D}"/>
                </a:ext>
              </a:extLst>
            </p:cNvPr>
            <p:cNvCxnSpPr>
              <a:cxnSpLocks/>
            </p:cNvCxnSpPr>
            <p:nvPr userDrawn="1"/>
          </p:nvCxnSpPr>
          <p:spPr bwMode="auto">
            <a:xfrm>
              <a:off x="12397261" y="241635"/>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cxnSp>
          <p:nvCxnSpPr>
            <p:cNvPr id="19" name="Rechte verbindingslijn 184">
              <a:extLst>
                <a:ext uri="{FF2B5EF4-FFF2-40B4-BE49-F238E27FC236}">
                  <a16:creationId xmlns:a16="http://schemas.microsoft.com/office/drawing/2014/main" id="{D3FF7BC5-971C-752E-8995-56B9DBB63AC3}"/>
                </a:ext>
              </a:extLst>
            </p:cNvPr>
            <p:cNvCxnSpPr>
              <a:cxnSpLocks/>
            </p:cNvCxnSpPr>
            <p:nvPr userDrawn="1"/>
          </p:nvCxnSpPr>
          <p:spPr bwMode="auto">
            <a:xfrm>
              <a:off x="12397261" y="1728059"/>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20" name="Rechthoek 185">
              <a:extLst>
                <a:ext uri="{FF2B5EF4-FFF2-40B4-BE49-F238E27FC236}">
                  <a16:creationId xmlns:a16="http://schemas.microsoft.com/office/drawing/2014/main" id="{56DC3D39-F736-4E02-CED9-1DA48EF14695}"/>
                </a:ext>
              </a:extLst>
            </p:cNvPr>
            <p:cNvSpPr>
              <a:spLocks noChangeArrowheads="1"/>
            </p:cNvSpPr>
            <p:nvPr userDrawn="1"/>
          </p:nvSpPr>
          <p:spPr bwMode="auto">
            <a:xfrm>
              <a:off x="12756763" y="431830"/>
              <a:ext cx="2818102" cy="73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Wanneer nodig, verwijder de bestaande afbeelding d.m.v. de </a:t>
              </a:r>
              <a:r>
                <a:rPr lang="nl-NL" altLang="nl-NL" sz="1100" b="1">
                  <a:solidFill>
                    <a:srgbClr val="000000"/>
                  </a:solidFill>
                </a:rPr>
                <a:t>‘Delete’-knop</a:t>
              </a:r>
              <a:r>
                <a:rPr lang="nl-NL" altLang="nl-NL" sz="1100">
                  <a:solidFill>
                    <a:srgbClr val="000000"/>
                  </a:solidFill>
                </a:rPr>
                <a:t>. Klik op het pictogram om een nieuwe afbeelding in te voegen.</a:t>
              </a:r>
              <a:br>
                <a:rPr lang="nl-NL" altLang="nl-NL" sz="1100">
                  <a:solidFill>
                    <a:srgbClr val="000000"/>
                  </a:solidFill>
                </a:rPr>
              </a:br>
              <a:r>
                <a:rPr lang="nl-NL" altLang="nl-NL" sz="1100" i="1">
                  <a:solidFill>
                    <a:srgbClr val="000000"/>
                  </a:solidFill>
                </a:rPr>
                <a:t>(zie onderstaand voorbeeld).</a:t>
              </a:r>
              <a:endParaRPr lang="nl-NL" altLang="nl-NL" sz="1100">
                <a:solidFill>
                  <a:srgbClr val="000000"/>
                </a:solidFill>
              </a:endParaRPr>
            </a:p>
          </p:txBody>
        </p:sp>
        <p:cxnSp>
          <p:nvCxnSpPr>
            <p:cNvPr id="21" name="Rechte verbindingslijn 186">
              <a:extLst>
                <a:ext uri="{FF2B5EF4-FFF2-40B4-BE49-F238E27FC236}">
                  <a16:creationId xmlns:a16="http://schemas.microsoft.com/office/drawing/2014/main" id="{87B47C71-82FF-2D01-9B80-DB66A775BF49}"/>
                </a:ext>
              </a:extLst>
            </p:cNvPr>
            <p:cNvCxnSpPr>
              <a:cxnSpLocks/>
            </p:cNvCxnSpPr>
            <p:nvPr userDrawn="1"/>
          </p:nvCxnSpPr>
          <p:spPr bwMode="auto">
            <a:xfrm>
              <a:off x="12397261" y="4033137"/>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22" name="Ovaal 187">
              <a:extLst>
                <a:ext uri="{FF2B5EF4-FFF2-40B4-BE49-F238E27FC236}">
                  <a16:creationId xmlns:a16="http://schemas.microsoft.com/office/drawing/2014/main" id="{D5AC7C71-2F68-E32E-3CA2-2E1CBBC8FE55}"/>
                </a:ext>
              </a:extLst>
            </p:cNvPr>
            <p:cNvSpPr>
              <a:spLocks noChangeArrowheads="1"/>
            </p:cNvSpPr>
            <p:nvPr userDrawn="1"/>
          </p:nvSpPr>
          <p:spPr bwMode="auto">
            <a:xfrm>
              <a:off x="12391601" y="1855917"/>
              <a:ext cx="260377" cy="260368"/>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23" name="Rechthoek 188">
              <a:extLst>
                <a:ext uri="{FF2B5EF4-FFF2-40B4-BE49-F238E27FC236}">
                  <a16:creationId xmlns:a16="http://schemas.microsoft.com/office/drawing/2014/main" id="{5FBA4EB9-89C9-BA3E-0464-7A5DFCBF0161}"/>
                </a:ext>
              </a:extLst>
            </p:cNvPr>
            <p:cNvSpPr>
              <a:spLocks noChangeArrowheads="1"/>
            </p:cNvSpPr>
            <p:nvPr userDrawn="1"/>
          </p:nvSpPr>
          <p:spPr bwMode="auto">
            <a:xfrm>
              <a:off x="12756763" y="1922597"/>
              <a:ext cx="2818102" cy="31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Selecteer de gewenste afbeelding</a:t>
              </a:r>
              <a:br>
                <a:rPr lang="nl-NL" altLang="nl-NL" sz="1100">
                  <a:solidFill>
                    <a:srgbClr val="000000"/>
                  </a:solidFill>
                </a:rPr>
              </a:br>
              <a:r>
                <a:rPr lang="nl-NL" altLang="nl-NL" sz="1100">
                  <a:solidFill>
                    <a:srgbClr val="000000"/>
                  </a:solidFill>
                </a:rPr>
                <a:t>en klik op </a:t>
              </a:r>
              <a:r>
                <a:rPr lang="nl-NL" altLang="nl-NL" sz="1100" b="1">
                  <a:solidFill>
                    <a:srgbClr val="000000"/>
                  </a:solidFill>
                </a:rPr>
                <a:t>‘Invoegen’</a:t>
              </a:r>
              <a:r>
                <a:rPr lang="nl-NL" altLang="nl-NL" sz="1100">
                  <a:solidFill>
                    <a:srgbClr val="000000"/>
                  </a:solidFill>
                </a:rPr>
                <a:t>.</a:t>
              </a:r>
              <a:endParaRPr lang="nl-NL" altLang="nl-NL" sz="1100" b="1">
                <a:solidFill>
                  <a:srgbClr val="000000"/>
                </a:solidFill>
              </a:endParaRPr>
            </a:p>
          </p:txBody>
        </p:sp>
        <p:grpSp>
          <p:nvGrpSpPr>
            <p:cNvPr id="24" name="Groep 174">
              <a:extLst>
                <a:ext uri="{FF2B5EF4-FFF2-40B4-BE49-F238E27FC236}">
                  <a16:creationId xmlns:a16="http://schemas.microsoft.com/office/drawing/2014/main" id="{88ED02C7-1CC2-DF9D-D4F5-09B331A6DD87}"/>
                </a:ext>
              </a:extLst>
            </p:cNvPr>
            <p:cNvGrpSpPr>
              <a:grpSpLocks/>
            </p:cNvGrpSpPr>
            <p:nvPr userDrawn="1"/>
          </p:nvGrpSpPr>
          <p:grpSpPr bwMode="auto">
            <a:xfrm>
              <a:off x="12757282" y="1291752"/>
              <a:ext cx="294789" cy="318834"/>
              <a:chOff x="14466489" y="1001522"/>
              <a:chExt cx="290627" cy="314333"/>
            </a:xfrm>
          </p:grpSpPr>
          <p:sp>
            <p:nvSpPr>
              <p:cNvPr id="32" name="Rechthoek 31">
                <a:extLst>
                  <a:ext uri="{FF2B5EF4-FFF2-40B4-BE49-F238E27FC236}">
                    <a16:creationId xmlns:a16="http://schemas.microsoft.com/office/drawing/2014/main" id="{36BD8DA8-D87D-8754-6864-FFE077F4438D}"/>
                  </a:ext>
                </a:extLst>
              </p:cNvPr>
              <p:cNvSpPr/>
              <p:nvPr userDrawn="1"/>
            </p:nvSpPr>
            <p:spPr>
              <a:xfrm>
                <a:off x="14465978" y="1002077"/>
                <a:ext cx="258266" cy="253562"/>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33" name="Ovaal 32">
                <a:extLst>
                  <a:ext uri="{FF2B5EF4-FFF2-40B4-BE49-F238E27FC236}">
                    <a16:creationId xmlns:a16="http://schemas.microsoft.com/office/drawing/2014/main" id="{17E5A80D-A61C-845B-D599-CC324130740E}"/>
                  </a:ext>
                </a:extLst>
              </p:cNvPr>
              <p:cNvSpPr/>
              <p:nvPr userDrawn="1"/>
            </p:nvSpPr>
            <p:spPr>
              <a:xfrm>
                <a:off x="14624069" y="1033381"/>
                <a:ext cx="70436" cy="7199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4" name="Vrije vorm: vorm 184">
                <a:extLst>
                  <a:ext uri="{FF2B5EF4-FFF2-40B4-BE49-F238E27FC236}">
                    <a16:creationId xmlns:a16="http://schemas.microsoft.com/office/drawing/2014/main" id="{A3A88A8B-82EB-3E6E-39AA-068437EF5361}"/>
                  </a:ext>
                </a:extLst>
              </p:cNvPr>
              <p:cNvSpPr/>
              <p:nvPr userDrawn="1"/>
            </p:nvSpPr>
            <p:spPr>
              <a:xfrm rot="2700000">
                <a:off x="14498852" y="1157030"/>
                <a:ext cx="167476" cy="148698"/>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5" name="Rechthoek: afgeronde hoeken 185">
                <a:extLst>
                  <a:ext uri="{FF2B5EF4-FFF2-40B4-BE49-F238E27FC236}">
                    <a16:creationId xmlns:a16="http://schemas.microsoft.com/office/drawing/2014/main" id="{F385B8B1-0AD3-CD2B-D86E-5538E8D7CF57}"/>
                  </a:ext>
                </a:extLst>
              </p:cNvPr>
              <p:cNvSpPr/>
              <p:nvPr userDrawn="1"/>
            </p:nvSpPr>
            <p:spPr>
              <a:xfrm>
                <a:off x="14600589" y="1144511"/>
                <a:ext cx="156525" cy="117389"/>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cxnSp>
            <p:nvCxnSpPr>
              <p:cNvPr id="36" name="Rechte verbindingslijn 35">
                <a:extLst>
                  <a:ext uri="{FF2B5EF4-FFF2-40B4-BE49-F238E27FC236}">
                    <a16:creationId xmlns:a16="http://schemas.microsoft.com/office/drawing/2014/main" id="{4718EC8D-BE41-FD88-CA57-C706066E79CE}"/>
                  </a:ext>
                </a:extLst>
              </p:cNvPr>
              <p:cNvCxnSpPr>
                <a:cxnSpLocks/>
              </p:cNvCxnSpPr>
              <p:nvPr userDrawn="1"/>
            </p:nvCxnSpPr>
            <p:spPr>
              <a:xfrm>
                <a:off x="14636591" y="1307291"/>
                <a:ext cx="84523"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37" name="Rechte verbindingslijn 36">
                <a:extLst>
                  <a:ext uri="{FF2B5EF4-FFF2-40B4-BE49-F238E27FC236}">
                    <a16:creationId xmlns:a16="http://schemas.microsoft.com/office/drawing/2014/main" id="{E82318AF-4AAB-0ED3-1D0B-3BD9C5592272}"/>
                  </a:ext>
                </a:extLst>
              </p:cNvPr>
              <p:cNvCxnSpPr>
                <a:cxnSpLocks/>
                <a:stCxn id="9319" idx="2"/>
              </p:cNvCxnSpPr>
              <p:nvPr userDrawn="1"/>
            </p:nvCxnSpPr>
            <p:spPr>
              <a:xfrm flipH="1">
                <a:off x="14678852" y="1261900"/>
                <a:ext cx="0" cy="43826"/>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5" name="Ovaal 190">
              <a:extLst>
                <a:ext uri="{FF2B5EF4-FFF2-40B4-BE49-F238E27FC236}">
                  <a16:creationId xmlns:a16="http://schemas.microsoft.com/office/drawing/2014/main" id="{EEB4F6BA-DB41-3964-57DF-292B6F6D644E}"/>
                </a:ext>
              </a:extLst>
            </p:cNvPr>
            <p:cNvSpPr>
              <a:spLocks noChangeArrowheads="1"/>
            </p:cNvSpPr>
            <p:nvPr userDrawn="1"/>
          </p:nvSpPr>
          <p:spPr bwMode="auto">
            <a:xfrm>
              <a:off x="12391601" y="2768792"/>
              <a:ext cx="260377" cy="258781"/>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3</a:t>
              </a:r>
            </a:p>
          </p:txBody>
        </p:sp>
        <p:sp>
          <p:nvSpPr>
            <p:cNvPr id="26" name="Rechthoek 191">
              <a:extLst>
                <a:ext uri="{FF2B5EF4-FFF2-40B4-BE49-F238E27FC236}">
                  <a16:creationId xmlns:a16="http://schemas.microsoft.com/office/drawing/2014/main" id="{5A9B55E6-257E-A898-5AB7-156678A8F9B2}"/>
                </a:ext>
              </a:extLst>
            </p:cNvPr>
            <p:cNvSpPr>
              <a:spLocks noChangeArrowheads="1"/>
            </p:cNvSpPr>
            <p:nvPr userDrawn="1"/>
          </p:nvSpPr>
          <p:spPr bwMode="auto">
            <a:xfrm>
              <a:off x="12756763" y="2833885"/>
              <a:ext cx="2818102" cy="31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Klik met de rechter muisknop op de afbeelding en kies </a:t>
              </a:r>
              <a:r>
                <a:rPr lang="nl-NL" altLang="nl-NL" sz="1100" b="1">
                  <a:solidFill>
                    <a:srgbClr val="000000"/>
                  </a:solidFill>
                </a:rPr>
                <a:t>´Naar achtergrond´</a:t>
              </a:r>
              <a:r>
                <a:rPr lang="nl-NL" altLang="nl-NL" sz="1100">
                  <a:solidFill>
                    <a:srgbClr val="000000"/>
                  </a:solidFill>
                </a:rPr>
                <a:t>.</a:t>
              </a:r>
              <a:endParaRPr lang="nl-NL" altLang="nl-NL" sz="1100" b="1">
                <a:solidFill>
                  <a:srgbClr val="000000"/>
                </a:solidFill>
              </a:endParaRPr>
            </a:p>
          </p:txBody>
        </p:sp>
        <p:cxnSp>
          <p:nvCxnSpPr>
            <p:cNvPr id="27" name="Rechte verbindingslijn 192">
              <a:extLst>
                <a:ext uri="{FF2B5EF4-FFF2-40B4-BE49-F238E27FC236}">
                  <a16:creationId xmlns:a16="http://schemas.microsoft.com/office/drawing/2014/main" id="{9D284409-FB99-1175-16DA-97CDB91B602A}"/>
                </a:ext>
              </a:extLst>
            </p:cNvPr>
            <p:cNvCxnSpPr>
              <a:cxnSpLocks/>
            </p:cNvCxnSpPr>
            <p:nvPr userDrawn="1"/>
          </p:nvCxnSpPr>
          <p:spPr bwMode="auto">
            <a:xfrm>
              <a:off x="12397261" y="2649915"/>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nvGrpSpPr>
            <p:cNvPr id="28" name="Groep 178">
              <a:extLst>
                <a:ext uri="{FF2B5EF4-FFF2-40B4-BE49-F238E27FC236}">
                  <a16:creationId xmlns:a16="http://schemas.microsoft.com/office/drawing/2014/main" id="{5EBC571A-898E-7EE9-17A0-EF3FCB128DBA}"/>
                </a:ext>
              </a:extLst>
            </p:cNvPr>
            <p:cNvGrpSpPr>
              <a:grpSpLocks/>
            </p:cNvGrpSpPr>
            <p:nvPr userDrawn="1"/>
          </p:nvGrpSpPr>
          <p:grpSpPr bwMode="auto">
            <a:xfrm>
              <a:off x="12757282" y="2296644"/>
              <a:ext cx="825500" cy="209550"/>
              <a:chOff x="13504624" y="2444818"/>
              <a:chExt cx="825500" cy="209550"/>
            </a:xfrm>
          </p:grpSpPr>
          <p:sp>
            <p:nvSpPr>
              <p:cNvPr id="29" name="Rechthoek 28">
                <a:extLst>
                  <a:ext uri="{FF2B5EF4-FFF2-40B4-BE49-F238E27FC236}">
                    <a16:creationId xmlns:a16="http://schemas.microsoft.com/office/drawing/2014/main" id="{E44949D4-ADE6-2231-4031-A66BA085DA3A}"/>
                  </a:ext>
                </a:extLst>
              </p:cNvPr>
              <p:cNvSpPr/>
              <p:nvPr userDrawn="1"/>
            </p:nvSpPr>
            <p:spPr>
              <a:xfrm>
                <a:off x="13504106" y="2445447"/>
                <a:ext cx="825585" cy="209565"/>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r>
                  <a:rPr lang="nl-NL" sz="800" dirty="0">
                    <a:solidFill>
                      <a:schemeClr val="tx1"/>
                    </a:solidFill>
                    <a:cs typeface="Arial" panose="020B0604020202020204" pitchFamily="34" charset="0"/>
                  </a:rPr>
                  <a:t>Invoegen</a:t>
                </a:r>
              </a:p>
            </p:txBody>
          </p:sp>
          <p:cxnSp>
            <p:nvCxnSpPr>
              <p:cNvPr id="30" name="Rechte verbindingslijn 195">
                <a:extLst>
                  <a:ext uri="{FF2B5EF4-FFF2-40B4-BE49-F238E27FC236}">
                    <a16:creationId xmlns:a16="http://schemas.microsoft.com/office/drawing/2014/main" id="{E778BDA0-919F-8E46-4F4D-96849DC68E9A}"/>
                  </a:ext>
                </a:extLst>
              </p:cNvPr>
              <p:cNvCxnSpPr>
                <a:cxnSpLocks noChangeShapeType="1"/>
              </p:cNvCxnSpPr>
              <p:nvPr userDrawn="1"/>
            </p:nvCxnSpPr>
            <p:spPr bwMode="auto">
              <a:xfrm>
                <a:off x="14155269" y="2477218"/>
                <a:ext cx="0" cy="142717"/>
              </a:xfrm>
              <a:prstGeom prst="line">
                <a:avLst/>
              </a:prstGeom>
              <a:noFill/>
              <a:ln w="3175" algn="ctr">
                <a:solidFill>
                  <a:srgbClr val="44546A"/>
                </a:solidFill>
                <a:round/>
                <a:headEnd/>
                <a:tailEnd/>
              </a:ln>
              <a:extLst>
                <a:ext uri="{909E8E84-426E-40DD-AFC4-6F175D3DCCD1}">
                  <a14:hiddenFill xmlns:a14="http://schemas.microsoft.com/office/drawing/2010/main">
                    <a:noFill/>
                  </a14:hiddenFill>
                </a:ext>
              </a:extLst>
            </p:spPr>
          </p:cxnSp>
          <p:sp>
            <p:nvSpPr>
              <p:cNvPr id="31" name="Gelijkbenige driehoek 178">
                <a:extLst>
                  <a:ext uri="{FF2B5EF4-FFF2-40B4-BE49-F238E27FC236}">
                    <a16:creationId xmlns:a16="http://schemas.microsoft.com/office/drawing/2014/main" id="{350BEE50-9448-36EC-EE54-29E0C39FE663}"/>
                  </a:ext>
                </a:extLst>
              </p:cNvPr>
              <p:cNvSpPr/>
              <p:nvPr userDrawn="1"/>
            </p:nvSpPr>
            <p:spPr>
              <a:xfrm rot="10800000">
                <a:off x="14196327" y="2529590"/>
                <a:ext cx="85734" cy="50804"/>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sp>
        <p:nvSpPr>
          <p:cNvPr id="55" name="Tekstvak 220">
            <a:extLst>
              <a:ext uri="{FF2B5EF4-FFF2-40B4-BE49-F238E27FC236}">
                <a16:creationId xmlns:a16="http://schemas.microsoft.com/office/drawing/2014/main" id="{F2E0B653-A1A4-C6DA-5BC5-520DE06A3D91}"/>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Tekst + Foto B</a:t>
            </a:r>
          </a:p>
        </p:txBody>
      </p:sp>
      <p:grpSp>
        <p:nvGrpSpPr>
          <p:cNvPr id="56" name="Groep 139">
            <a:extLst>
              <a:ext uri="{FF2B5EF4-FFF2-40B4-BE49-F238E27FC236}">
                <a16:creationId xmlns:a16="http://schemas.microsoft.com/office/drawing/2014/main" id="{A09286D9-A421-9DB6-E55F-50D45744465D}"/>
              </a:ext>
            </a:extLst>
          </p:cNvPr>
          <p:cNvGrpSpPr>
            <a:grpSpLocks/>
          </p:cNvGrpSpPr>
          <p:nvPr userDrawn="1"/>
        </p:nvGrpSpPr>
        <p:grpSpPr bwMode="auto">
          <a:xfrm>
            <a:off x="-3436938" y="1588"/>
            <a:ext cx="3194050" cy="5913437"/>
            <a:chOff x="-3437547" y="1434"/>
            <a:chExt cx="3194765" cy="5913154"/>
          </a:xfrm>
        </p:grpSpPr>
        <p:sp>
          <p:nvSpPr>
            <p:cNvPr id="57" name="Rechthoek 56">
              <a:extLst>
                <a:ext uri="{FF2B5EF4-FFF2-40B4-BE49-F238E27FC236}">
                  <a16:creationId xmlns:a16="http://schemas.microsoft.com/office/drawing/2014/main" id="{D0BA81A7-77E7-58DF-E91B-A85EB1B432DF}"/>
                </a:ext>
              </a:extLst>
            </p:cNvPr>
            <p:cNvSpPr/>
            <p:nvPr userDrawn="1"/>
          </p:nvSpPr>
          <p:spPr>
            <a:xfrm>
              <a:off x="-3420080" y="1749187"/>
              <a:ext cx="3175711" cy="4165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err="1">
                <a:latin typeface="+mj-lt"/>
              </a:endParaRPr>
            </a:p>
          </p:txBody>
        </p:sp>
        <p:cxnSp>
          <p:nvCxnSpPr>
            <p:cNvPr id="58" name="Rechte verbindingslijn 223">
              <a:extLst>
                <a:ext uri="{FF2B5EF4-FFF2-40B4-BE49-F238E27FC236}">
                  <a16:creationId xmlns:a16="http://schemas.microsoft.com/office/drawing/2014/main" id="{3597A229-F776-C1D3-CC6D-31089F99113B}"/>
                </a:ext>
              </a:extLst>
            </p:cNvPr>
            <p:cNvCxnSpPr>
              <a:cxnSpLocks/>
            </p:cNvCxnSpPr>
            <p:nvPr userDrawn="1"/>
          </p:nvCxnSpPr>
          <p:spPr bwMode="auto">
            <a:xfrm>
              <a:off x="-3419346" y="5891747"/>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59" name="Rechthoek 224">
              <a:extLst>
                <a:ext uri="{FF2B5EF4-FFF2-40B4-BE49-F238E27FC236}">
                  <a16:creationId xmlns:a16="http://schemas.microsoft.com/office/drawing/2014/main" id="{04722239-8517-B401-DFBF-1338A5B82B10}"/>
                </a:ext>
              </a:extLst>
            </p:cNvPr>
            <p:cNvSpPr>
              <a:spLocks noChangeArrowheads="1"/>
            </p:cNvSpPr>
            <p:nvPr userDrawn="1"/>
          </p:nvSpPr>
          <p:spPr bwMode="auto">
            <a:xfrm>
              <a:off x="-2800816" y="3692194"/>
              <a:ext cx="2356377" cy="2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342900" indent="-342900" defTabSz="361950">
                <a:defRPr>
                  <a:solidFill>
                    <a:schemeClr val="tx1"/>
                  </a:solidFill>
                  <a:latin typeface="Arial" panose="020B0604020202020204" pitchFamily="34" charset="0"/>
                  <a:cs typeface="Arial" panose="020B0604020202020204" pitchFamily="34" charset="0"/>
                </a:defRPr>
              </a:lvl1pPr>
              <a:lvl2pPr marL="742950" indent="-285750" defTabSz="361950">
                <a:defRPr>
                  <a:solidFill>
                    <a:schemeClr val="tx1"/>
                  </a:solidFill>
                  <a:latin typeface="Arial" panose="020B0604020202020204" pitchFamily="34" charset="0"/>
                  <a:cs typeface="Arial" panose="020B0604020202020204" pitchFamily="34" charset="0"/>
                </a:defRPr>
              </a:lvl2pPr>
              <a:lvl3pPr marL="1143000" indent="-228600" defTabSz="361950">
                <a:defRPr>
                  <a:solidFill>
                    <a:schemeClr val="tx1"/>
                  </a:solidFill>
                  <a:latin typeface="Arial" panose="020B0604020202020204" pitchFamily="34" charset="0"/>
                  <a:cs typeface="Arial" panose="020B0604020202020204" pitchFamily="34" charset="0"/>
                </a:defRPr>
              </a:lvl3pPr>
              <a:lvl4pPr marL="1600200" indent="-228600" defTabSz="361950">
                <a:defRPr>
                  <a:solidFill>
                    <a:schemeClr val="tx1"/>
                  </a:solidFill>
                  <a:latin typeface="Arial" panose="020B0604020202020204" pitchFamily="34" charset="0"/>
                  <a:cs typeface="Arial" panose="020B0604020202020204" pitchFamily="34" charset="0"/>
                </a:defRPr>
              </a:lvl4pPr>
              <a:lvl5pPr defTabSz="361950">
                <a:defRPr>
                  <a:solidFill>
                    <a:schemeClr val="tx1"/>
                  </a:solidFill>
                  <a:latin typeface="Arial" panose="020B0604020202020204" pitchFamily="34" charset="0"/>
                  <a:cs typeface="Arial" panose="020B0604020202020204" pitchFamily="34" charset="0"/>
                </a:defRPr>
              </a:lvl5pPr>
              <a:lvl6pPr marL="4572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4" eaLnBrk="1" hangingPunct="1">
                <a:lnSpc>
                  <a:spcPct val="90000"/>
                </a:lnSpc>
                <a:spcAft>
                  <a:spcPts val="1200"/>
                </a:spcAft>
                <a:buClr>
                  <a:schemeClr val="accent2"/>
                </a:buClr>
                <a:buFont typeface="+mj-lt"/>
                <a:buNone/>
                <a:defRPr/>
              </a:pPr>
              <a:r>
                <a:rPr lang="nl-NL" altLang="nl-NL" sz="2800">
                  <a:solidFill>
                    <a:schemeClr val="tx2"/>
                  </a:solidFill>
                  <a:latin typeface="Georgia" panose="02040502050405020303" pitchFamily="18" charset="0"/>
                </a:rPr>
                <a:t>Quotes</a:t>
              </a:r>
            </a:p>
          </p:txBody>
        </p:sp>
        <p:sp>
          <p:nvSpPr>
            <p:cNvPr id="60" name="Rechthoek 225">
              <a:extLst>
                <a:ext uri="{FF2B5EF4-FFF2-40B4-BE49-F238E27FC236}">
                  <a16:creationId xmlns:a16="http://schemas.microsoft.com/office/drawing/2014/main" id="{80AC520D-F763-FD83-2169-A00A4ABD8BCA}"/>
                </a:ext>
              </a:extLst>
            </p:cNvPr>
            <p:cNvSpPr>
              <a:spLocks noChangeArrowheads="1"/>
            </p:cNvSpPr>
            <p:nvPr userDrawn="1"/>
          </p:nvSpPr>
          <p:spPr bwMode="auto">
            <a:xfrm>
              <a:off x="-3420080" y="1434"/>
              <a:ext cx="3177298" cy="1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Hoe werken tekstniveaus?</a:t>
              </a:r>
            </a:p>
          </p:txBody>
        </p:sp>
        <p:sp>
          <p:nvSpPr>
            <p:cNvPr id="61" name="Ovaal 226">
              <a:extLst>
                <a:ext uri="{FF2B5EF4-FFF2-40B4-BE49-F238E27FC236}">
                  <a16:creationId xmlns:a16="http://schemas.microsoft.com/office/drawing/2014/main" id="{593A94B9-946B-BE12-CF7A-1642A1C7F2FA}"/>
                </a:ext>
              </a:extLst>
            </p:cNvPr>
            <p:cNvSpPr>
              <a:spLocks noChangeArrowheads="1"/>
            </p:cNvSpPr>
            <p:nvPr userDrawn="1"/>
          </p:nvSpPr>
          <p:spPr bwMode="auto">
            <a:xfrm>
              <a:off x="-3275586" y="1930154"/>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62" name="Rechte verbindingslijn 227">
              <a:extLst>
                <a:ext uri="{FF2B5EF4-FFF2-40B4-BE49-F238E27FC236}">
                  <a16:creationId xmlns:a16="http://schemas.microsoft.com/office/drawing/2014/main" id="{C34DF840-EEF3-DC82-6288-AD1C381692A8}"/>
                </a:ext>
              </a:extLst>
            </p:cNvPr>
            <p:cNvCxnSpPr>
              <a:cxnSpLocks/>
            </p:cNvCxnSpPr>
            <p:nvPr userDrawn="1"/>
          </p:nvCxnSpPr>
          <p:spPr bwMode="auto">
            <a:xfrm>
              <a:off x="-3419346" y="243069"/>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nvGrpSpPr>
            <p:cNvPr id="63" name="Groep 146">
              <a:extLst>
                <a:ext uri="{FF2B5EF4-FFF2-40B4-BE49-F238E27FC236}">
                  <a16:creationId xmlns:a16="http://schemas.microsoft.com/office/drawing/2014/main" id="{DFBE7E3E-A4B9-37F8-2874-7E3BE0FD1B03}"/>
                </a:ext>
              </a:extLst>
            </p:cNvPr>
            <p:cNvGrpSpPr>
              <a:grpSpLocks/>
            </p:cNvGrpSpPr>
            <p:nvPr userDrawn="1"/>
          </p:nvGrpSpPr>
          <p:grpSpPr bwMode="auto">
            <a:xfrm>
              <a:off x="-3437547" y="349413"/>
              <a:ext cx="2933825" cy="558875"/>
              <a:chOff x="-3419346" y="368233"/>
              <a:chExt cx="3904920" cy="743862"/>
            </a:xfrm>
          </p:grpSpPr>
          <p:sp>
            <p:nvSpPr>
              <p:cNvPr id="212" name="Rechthoek 211">
                <a:extLst>
                  <a:ext uri="{FF2B5EF4-FFF2-40B4-BE49-F238E27FC236}">
                    <a16:creationId xmlns:a16="http://schemas.microsoft.com/office/drawing/2014/main" id="{9B8A6819-169D-FA84-342C-DF1643D3225C}"/>
                  </a:ext>
                </a:extLst>
              </p:cNvPr>
              <p:cNvSpPr/>
              <p:nvPr userDrawn="1"/>
            </p:nvSpPr>
            <p:spPr>
              <a:xfrm>
                <a:off x="-3294653" y="367788"/>
                <a:ext cx="433254" cy="245092"/>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nl-NL" sz="800" dirty="0">
                    <a:solidFill>
                      <a:srgbClr val="C00000"/>
                    </a:solidFill>
                    <a:cs typeface="Arial" panose="020B0604020202020204" pitchFamily="34" charset="0"/>
                  </a:rPr>
                  <a:t>Start</a:t>
                </a:r>
              </a:p>
            </p:txBody>
          </p:sp>
          <p:cxnSp>
            <p:nvCxnSpPr>
              <p:cNvPr id="213" name="Rechte verbindingslijn 212">
                <a:extLst>
                  <a:ext uri="{FF2B5EF4-FFF2-40B4-BE49-F238E27FC236}">
                    <a16:creationId xmlns:a16="http://schemas.microsoft.com/office/drawing/2014/main" id="{010872A0-1D6D-BBE5-7A79-EF9C6E65EA85}"/>
                  </a:ext>
                </a:extLst>
              </p:cNvPr>
              <p:cNvCxnSpPr>
                <a:cxnSpLocks/>
              </p:cNvCxnSpPr>
              <p:nvPr userDrawn="1"/>
            </p:nvCxnSpPr>
            <p:spPr>
              <a:xfrm>
                <a:off x="-2861399" y="612880"/>
                <a:ext cx="13737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Rechte verbindingslijn 213">
                <a:extLst>
                  <a:ext uri="{FF2B5EF4-FFF2-40B4-BE49-F238E27FC236}">
                    <a16:creationId xmlns:a16="http://schemas.microsoft.com/office/drawing/2014/main" id="{BBAD1061-A189-5221-0FF6-BA1FDCB7FC4C}"/>
                  </a:ext>
                </a:extLst>
              </p:cNvPr>
              <p:cNvCxnSpPr>
                <a:cxnSpLocks/>
              </p:cNvCxnSpPr>
              <p:nvPr userDrawn="1"/>
            </p:nvCxnSpPr>
            <p:spPr>
              <a:xfrm>
                <a:off x="-3419346" y="612880"/>
                <a:ext cx="13526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5" name="Rechthoek 214">
                <a:extLst>
                  <a:ext uri="{FF2B5EF4-FFF2-40B4-BE49-F238E27FC236}">
                    <a16:creationId xmlns:a16="http://schemas.microsoft.com/office/drawing/2014/main" id="{30CB1FE2-B18E-3BF0-398B-050B68C40834}"/>
                  </a:ext>
                </a:extLst>
              </p:cNvPr>
              <p:cNvSpPr/>
              <p:nvPr userDrawn="1"/>
            </p:nvSpPr>
            <p:spPr>
              <a:xfrm>
                <a:off x="-3288313" y="589639"/>
                <a:ext cx="420574" cy="63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nvGrpSpPr>
              <p:cNvPr id="216" name="Groep 295">
                <a:extLst>
                  <a:ext uri="{FF2B5EF4-FFF2-40B4-BE49-F238E27FC236}">
                    <a16:creationId xmlns:a16="http://schemas.microsoft.com/office/drawing/2014/main" id="{2AEB42FB-475E-A071-B05D-A55A3C503EED}"/>
                  </a:ext>
                </a:extLst>
              </p:cNvPr>
              <p:cNvGrpSpPr>
                <a:grpSpLocks/>
              </p:cNvGrpSpPr>
              <p:nvPr userDrawn="1"/>
            </p:nvGrpSpPr>
            <p:grpSpPr bwMode="auto">
              <a:xfrm>
                <a:off x="-3002834" y="720303"/>
                <a:ext cx="182598" cy="143759"/>
                <a:chOff x="-3310843" y="700986"/>
                <a:chExt cx="182598" cy="143759"/>
              </a:xfrm>
            </p:grpSpPr>
            <p:grpSp>
              <p:nvGrpSpPr>
                <p:cNvPr id="255" name="Groep 334">
                  <a:extLst>
                    <a:ext uri="{FF2B5EF4-FFF2-40B4-BE49-F238E27FC236}">
                      <a16:creationId xmlns:a16="http://schemas.microsoft.com/office/drawing/2014/main" id="{66F63502-D2C5-36FC-2D9A-16BC89E56AA4}"/>
                    </a:ext>
                  </a:extLst>
                </p:cNvPr>
                <p:cNvGrpSpPr>
                  <a:grpSpLocks/>
                </p:cNvGrpSpPr>
                <p:nvPr userDrawn="1"/>
              </p:nvGrpSpPr>
              <p:grpSpPr bwMode="auto">
                <a:xfrm>
                  <a:off x="-3310843" y="700986"/>
                  <a:ext cx="182598" cy="143759"/>
                  <a:chOff x="-3310843" y="700986"/>
                  <a:chExt cx="182598" cy="143759"/>
                </a:xfrm>
              </p:grpSpPr>
              <p:cxnSp>
                <p:nvCxnSpPr>
                  <p:cNvPr id="259" name="Rechte verbindingslijn 295">
                    <a:extLst>
                      <a:ext uri="{FF2B5EF4-FFF2-40B4-BE49-F238E27FC236}">
                        <a16:creationId xmlns:a16="http://schemas.microsoft.com/office/drawing/2014/main" id="{2E8F2BE1-6AAE-4AC2-8271-08DC59F6CA08}"/>
                      </a:ext>
                    </a:extLst>
                  </p:cNvPr>
                  <p:cNvCxnSpPr>
                    <a:cxnSpLocks noChangeShapeType="1"/>
                  </p:cNvCxnSpPr>
                  <p:nvPr userDrawn="1"/>
                </p:nvCxnSpPr>
                <p:spPr bwMode="auto">
                  <a:xfrm>
                    <a:off x="-3310843"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260" name="Rechte verbindingslijn 296">
                    <a:extLst>
                      <a:ext uri="{FF2B5EF4-FFF2-40B4-BE49-F238E27FC236}">
                        <a16:creationId xmlns:a16="http://schemas.microsoft.com/office/drawing/2014/main" id="{BDB7D3DD-824B-19BD-581A-B6AFF81DC552}"/>
                      </a:ext>
                    </a:extLst>
                  </p:cNvPr>
                  <p:cNvCxnSpPr>
                    <a:cxnSpLocks noChangeShapeType="1"/>
                  </p:cNvCxnSpPr>
                  <p:nvPr userDrawn="1"/>
                </p:nvCxnSpPr>
                <p:spPr bwMode="auto">
                  <a:xfrm>
                    <a:off x="-3310843"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261" name="Rechte verbindingslijn 297">
                    <a:extLst>
                      <a:ext uri="{FF2B5EF4-FFF2-40B4-BE49-F238E27FC236}">
                        <a16:creationId xmlns:a16="http://schemas.microsoft.com/office/drawing/2014/main" id="{B7686937-139C-24B2-26FA-292E65EE7F43}"/>
                      </a:ext>
                    </a:extLst>
                  </p:cNvPr>
                  <p:cNvCxnSpPr>
                    <a:cxnSpLocks noChangeShapeType="1"/>
                  </p:cNvCxnSpPr>
                  <p:nvPr userDrawn="1"/>
                </p:nvCxnSpPr>
                <p:spPr bwMode="auto">
                  <a:xfrm>
                    <a:off x="-3213196"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262" name="Rechte verbindingslijn 298">
                    <a:extLst>
                      <a:ext uri="{FF2B5EF4-FFF2-40B4-BE49-F238E27FC236}">
                        <a16:creationId xmlns:a16="http://schemas.microsoft.com/office/drawing/2014/main" id="{7396624F-D7AC-E429-9138-D214589DE5F8}"/>
                      </a:ext>
                    </a:extLst>
                  </p:cNvPr>
                  <p:cNvCxnSpPr>
                    <a:cxnSpLocks noChangeShapeType="1"/>
                  </p:cNvCxnSpPr>
                  <p:nvPr userDrawn="1"/>
                </p:nvCxnSpPr>
                <p:spPr bwMode="auto">
                  <a:xfrm>
                    <a:off x="-3213196"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263" name="Rechte verbindingslijn 299">
                    <a:extLst>
                      <a:ext uri="{FF2B5EF4-FFF2-40B4-BE49-F238E27FC236}">
                        <a16:creationId xmlns:a16="http://schemas.microsoft.com/office/drawing/2014/main" id="{622C5E56-D35B-FB3C-B26D-646B0904D331}"/>
                      </a:ext>
                    </a:extLst>
                  </p:cNvPr>
                  <p:cNvCxnSpPr>
                    <a:cxnSpLocks noChangeShapeType="1"/>
                  </p:cNvCxnSpPr>
                  <p:nvPr userDrawn="1"/>
                </p:nvCxnSpPr>
                <p:spPr bwMode="auto">
                  <a:xfrm>
                    <a:off x="-3213196"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256" name="Groep 335">
                  <a:extLst>
                    <a:ext uri="{FF2B5EF4-FFF2-40B4-BE49-F238E27FC236}">
                      <a16:creationId xmlns:a16="http://schemas.microsoft.com/office/drawing/2014/main" id="{5392BB7F-8CB4-6E98-F341-8141D28E8C15}"/>
                    </a:ext>
                  </a:extLst>
                </p:cNvPr>
                <p:cNvGrpSpPr>
                  <a:grpSpLocks/>
                </p:cNvGrpSpPr>
                <p:nvPr userDrawn="1"/>
              </p:nvGrpSpPr>
              <p:grpSpPr bwMode="auto">
                <a:xfrm flipH="1">
                  <a:off x="-3310774" y="735854"/>
                  <a:ext cx="88801" cy="72568"/>
                  <a:chOff x="-2091059" y="1395403"/>
                  <a:chExt cx="157316" cy="128558"/>
                </a:xfrm>
              </p:grpSpPr>
              <p:sp>
                <p:nvSpPr>
                  <p:cNvPr id="257" name="Rechthoek 256">
                    <a:extLst>
                      <a:ext uri="{FF2B5EF4-FFF2-40B4-BE49-F238E27FC236}">
                        <a16:creationId xmlns:a16="http://schemas.microsoft.com/office/drawing/2014/main" id="{68008BD8-1BFF-A4F7-910D-08D18A95D4BC}"/>
                      </a:ext>
                    </a:extLst>
                  </p:cNvPr>
                  <p:cNvSpPr/>
                  <p:nvPr userDrawn="1"/>
                </p:nvSpPr>
                <p:spPr>
                  <a:xfrm>
                    <a:off x="-2049392" y="1435286"/>
                    <a:ext cx="116064" cy="48661"/>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258" name="Pijl: punthaak 337">
                    <a:extLst>
                      <a:ext uri="{FF2B5EF4-FFF2-40B4-BE49-F238E27FC236}">
                        <a16:creationId xmlns:a16="http://schemas.microsoft.com/office/drawing/2014/main" id="{728EAE74-EBCB-D4CB-76E5-50A1A6BF2ADC}"/>
                      </a:ext>
                    </a:extLst>
                  </p:cNvPr>
                  <p:cNvSpPr/>
                  <p:nvPr userDrawn="1"/>
                </p:nvSpPr>
                <p:spPr>
                  <a:xfrm flipH="1">
                    <a:off x="-2090578" y="1394113"/>
                    <a:ext cx="127298" cy="131005"/>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nvGrpSpPr>
              <p:cNvPr id="217" name="Groep 296">
                <a:extLst>
                  <a:ext uri="{FF2B5EF4-FFF2-40B4-BE49-F238E27FC236}">
                    <a16:creationId xmlns:a16="http://schemas.microsoft.com/office/drawing/2014/main" id="{CF847F51-99A6-61BC-87E0-68473237ADA7}"/>
                  </a:ext>
                </a:extLst>
              </p:cNvPr>
              <p:cNvGrpSpPr>
                <a:grpSpLocks/>
              </p:cNvGrpSpPr>
              <p:nvPr userDrawn="1"/>
            </p:nvGrpSpPr>
            <p:grpSpPr bwMode="auto">
              <a:xfrm>
                <a:off x="-3326107" y="720303"/>
                <a:ext cx="182598" cy="143759"/>
                <a:chOff x="-3634116" y="700986"/>
                <a:chExt cx="182598" cy="143759"/>
              </a:xfrm>
            </p:grpSpPr>
            <p:grpSp>
              <p:nvGrpSpPr>
                <p:cNvPr id="246" name="Groep 325">
                  <a:extLst>
                    <a:ext uri="{FF2B5EF4-FFF2-40B4-BE49-F238E27FC236}">
                      <a16:creationId xmlns:a16="http://schemas.microsoft.com/office/drawing/2014/main" id="{0C3D3F2F-D1DC-000F-5269-4B4C23901F59}"/>
                    </a:ext>
                  </a:extLst>
                </p:cNvPr>
                <p:cNvGrpSpPr>
                  <a:grpSpLocks/>
                </p:cNvGrpSpPr>
                <p:nvPr userDrawn="1"/>
              </p:nvGrpSpPr>
              <p:grpSpPr bwMode="auto">
                <a:xfrm>
                  <a:off x="-3634116" y="700986"/>
                  <a:ext cx="182598" cy="143759"/>
                  <a:chOff x="-3634116" y="700986"/>
                  <a:chExt cx="182598" cy="143759"/>
                </a:xfrm>
              </p:grpSpPr>
              <p:cxnSp>
                <p:nvCxnSpPr>
                  <p:cNvPr id="250" name="Rechte verbindingslijn 286">
                    <a:extLst>
                      <a:ext uri="{FF2B5EF4-FFF2-40B4-BE49-F238E27FC236}">
                        <a16:creationId xmlns:a16="http://schemas.microsoft.com/office/drawing/2014/main" id="{5DD55B20-B952-81A2-D09F-D423BD4BDEF2}"/>
                      </a:ext>
                    </a:extLst>
                  </p:cNvPr>
                  <p:cNvCxnSpPr>
                    <a:cxnSpLocks noChangeShapeType="1"/>
                  </p:cNvCxnSpPr>
                  <p:nvPr userDrawn="1"/>
                </p:nvCxnSpPr>
                <p:spPr bwMode="auto">
                  <a:xfrm>
                    <a:off x="-3634116"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251" name="Rechte verbindingslijn 287">
                    <a:extLst>
                      <a:ext uri="{FF2B5EF4-FFF2-40B4-BE49-F238E27FC236}">
                        <a16:creationId xmlns:a16="http://schemas.microsoft.com/office/drawing/2014/main" id="{AC8CA52D-0400-E4BB-AD2A-C516D2A22C13}"/>
                      </a:ext>
                    </a:extLst>
                  </p:cNvPr>
                  <p:cNvCxnSpPr>
                    <a:cxnSpLocks noChangeShapeType="1"/>
                  </p:cNvCxnSpPr>
                  <p:nvPr userDrawn="1"/>
                </p:nvCxnSpPr>
                <p:spPr bwMode="auto">
                  <a:xfrm>
                    <a:off x="-3634116"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252" name="Rechte verbindingslijn 288">
                    <a:extLst>
                      <a:ext uri="{FF2B5EF4-FFF2-40B4-BE49-F238E27FC236}">
                        <a16:creationId xmlns:a16="http://schemas.microsoft.com/office/drawing/2014/main" id="{1AF6B9FA-EABE-B882-8ACF-2F466B93C4B3}"/>
                      </a:ext>
                    </a:extLst>
                  </p:cNvPr>
                  <p:cNvCxnSpPr>
                    <a:cxnSpLocks noChangeShapeType="1"/>
                  </p:cNvCxnSpPr>
                  <p:nvPr userDrawn="1"/>
                </p:nvCxnSpPr>
                <p:spPr bwMode="auto">
                  <a:xfrm>
                    <a:off x="-3536469"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253" name="Rechte verbindingslijn 289">
                    <a:extLst>
                      <a:ext uri="{FF2B5EF4-FFF2-40B4-BE49-F238E27FC236}">
                        <a16:creationId xmlns:a16="http://schemas.microsoft.com/office/drawing/2014/main" id="{D8EA01AA-1542-C069-8E28-BC0491D44526}"/>
                      </a:ext>
                    </a:extLst>
                  </p:cNvPr>
                  <p:cNvCxnSpPr>
                    <a:cxnSpLocks noChangeShapeType="1"/>
                  </p:cNvCxnSpPr>
                  <p:nvPr userDrawn="1"/>
                </p:nvCxnSpPr>
                <p:spPr bwMode="auto">
                  <a:xfrm>
                    <a:off x="-3536469"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254" name="Rechte verbindingslijn 290">
                    <a:extLst>
                      <a:ext uri="{FF2B5EF4-FFF2-40B4-BE49-F238E27FC236}">
                        <a16:creationId xmlns:a16="http://schemas.microsoft.com/office/drawing/2014/main" id="{EB018E47-FC00-47F9-B1E4-929BB172556C}"/>
                      </a:ext>
                    </a:extLst>
                  </p:cNvPr>
                  <p:cNvCxnSpPr>
                    <a:cxnSpLocks noChangeShapeType="1"/>
                  </p:cNvCxnSpPr>
                  <p:nvPr userDrawn="1"/>
                </p:nvCxnSpPr>
                <p:spPr bwMode="auto">
                  <a:xfrm>
                    <a:off x="-3536469"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247" name="Groep 326">
                  <a:extLst>
                    <a:ext uri="{FF2B5EF4-FFF2-40B4-BE49-F238E27FC236}">
                      <a16:creationId xmlns:a16="http://schemas.microsoft.com/office/drawing/2014/main" id="{69BC35E2-0578-BD4D-A48A-A453BF6AB347}"/>
                    </a:ext>
                  </a:extLst>
                </p:cNvPr>
                <p:cNvGrpSpPr>
                  <a:grpSpLocks/>
                </p:cNvGrpSpPr>
                <p:nvPr userDrawn="1"/>
              </p:nvGrpSpPr>
              <p:grpSpPr bwMode="auto">
                <a:xfrm>
                  <a:off x="-3634047" y="735854"/>
                  <a:ext cx="88801" cy="72568"/>
                  <a:chOff x="-2091059" y="1395403"/>
                  <a:chExt cx="157316" cy="128558"/>
                </a:xfrm>
              </p:grpSpPr>
              <p:sp>
                <p:nvSpPr>
                  <p:cNvPr id="248" name="Rechthoek 247">
                    <a:extLst>
                      <a:ext uri="{FF2B5EF4-FFF2-40B4-BE49-F238E27FC236}">
                        <a16:creationId xmlns:a16="http://schemas.microsoft.com/office/drawing/2014/main" id="{383F9C81-4872-9D37-D55B-91E68CE4BACE}"/>
                      </a:ext>
                    </a:extLst>
                  </p:cNvPr>
                  <p:cNvSpPr/>
                  <p:nvPr userDrawn="1"/>
                </p:nvSpPr>
                <p:spPr>
                  <a:xfrm>
                    <a:off x="-2050435" y="1435286"/>
                    <a:ext cx="116064" cy="48661"/>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249" name="Pijl: punthaak 328">
                    <a:extLst>
                      <a:ext uri="{FF2B5EF4-FFF2-40B4-BE49-F238E27FC236}">
                        <a16:creationId xmlns:a16="http://schemas.microsoft.com/office/drawing/2014/main" id="{1619DAC6-1A51-8BA4-9299-89904B68A66B}"/>
                      </a:ext>
                    </a:extLst>
                  </p:cNvPr>
                  <p:cNvSpPr/>
                  <p:nvPr userDrawn="1"/>
                </p:nvSpPr>
                <p:spPr>
                  <a:xfrm flipH="1">
                    <a:off x="-2091620" y="1394113"/>
                    <a:ext cx="127298" cy="131005"/>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cxnSp>
            <p:nvCxnSpPr>
              <p:cNvPr id="218" name="Rechte verbindingslijn 254">
                <a:extLst>
                  <a:ext uri="{FF2B5EF4-FFF2-40B4-BE49-F238E27FC236}">
                    <a16:creationId xmlns:a16="http://schemas.microsoft.com/office/drawing/2014/main" id="{B1ADB841-E453-6EDF-81D7-2AAA71E04155}"/>
                  </a:ext>
                </a:extLst>
              </p:cNvPr>
              <p:cNvCxnSpPr>
                <a:cxnSpLocks/>
              </p:cNvCxnSpPr>
              <p:nvPr userDrawn="1"/>
            </p:nvCxnSpPr>
            <p:spPr bwMode="auto">
              <a:xfrm flipV="1">
                <a:off x="-3136454" y="523622"/>
                <a:ext cx="720437" cy="188422"/>
              </a:xfrm>
              <a:prstGeom prst="line">
                <a:avLst/>
              </a:prstGeom>
              <a:noFill/>
              <a:ln w="19050" cap="rnd" algn="ctr">
                <a:solidFill>
                  <a:schemeClr val="accent1"/>
                </a:solidFill>
                <a:round/>
                <a:headEnd type="oval" w="med" len="med"/>
                <a:tailEnd/>
              </a:ln>
              <a:extLst>
                <a:ext uri="{909E8E84-426E-40DD-AFC4-6F175D3DCCD1}">
                  <a14:hiddenFill xmlns:a14="http://schemas.microsoft.com/office/drawing/2010/main">
                    <a:noFill/>
                  </a14:hiddenFill>
                </a:ext>
              </a:extLst>
            </p:spPr>
          </p:cxnSp>
          <p:cxnSp>
            <p:nvCxnSpPr>
              <p:cNvPr id="219" name="Rechte verbindingslijn 255">
                <a:extLst>
                  <a:ext uri="{FF2B5EF4-FFF2-40B4-BE49-F238E27FC236}">
                    <a16:creationId xmlns:a16="http://schemas.microsoft.com/office/drawing/2014/main" id="{6C38C946-1913-FC33-4201-866B6E36B609}"/>
                  </a:ext>
                </a:extLst>
              </p:cNvPr>
              <p:cNvCxnSpPr>
                <a:cxnSpLocks/>
              </p:cNvCxnSpPr>
              <p:nvPr userDrawn="1"/>
            </p:nvCxnSpPr>
            <p:spPr bwMode="auto">
              <a:xfrm>
                <a:off x="-2820570" y="712044"/>
                <a:ext cx="399011" cy="238298"/>
              </a:xfrm>
              <a:prstGeom prst="line">
                <a:avLst/>
              </a:prstGeom>
              <a:noFill/>
              <a:ln w="19050" cap="rnd" algn="ctr">
                <a:solidFill>
                  <a:schemeClr val="accent1"/>
                </a:solidFill>
                <a:round/>
                <a:headEnd type="oval" w="med" len="med"/>
                <a:tailEnd/>
              </a:ln>
              <a:extLst>
                <a:ext uri="{909E8E84-426E-40DD-AFC4-6F175D3DCCD1}">
                  <a14:hiddenFill xmlns:a14="http://schemas.microsoft.com/office/drawing/2010/main">
                    <a:noFill/>
                  </a14:hiddenFill>
                </a:ext>
              </a:extLst>
            </p:spPr>
          </p:cxnSp>
          <p:grpSp>
            <p:nvGrpSpPr>
              <p:cNvPr id="220" name="Groep 299">
                <a:extLst>
                  <a:ext uri="{FF2B5EF4-FFF2-40B4-BE49-F238E27FC236}">
                    <a16:creationId xmlns:a16="http://schemas.microsoft.com/office/drawing/2014/main" id="{64AD9FE0-2677-A917-F093-8B9946BBD508}"/>
                  </a:ext>
                </a:extLst>
              </p:cNvPr>
              <p:cNvGrpSpPr>
                <a:grpSpLocks/>
              </p:cNvGrpSpPr>
              <p:nvPr userDrawn="1"/>
            </p:nvGrpSpPr>
            <p:grpSpPr bwMode="auto">
              <a:xfrm>
                <a:off x="-2425037" y="370226"/>
                <a:ext cx="357690" cy="330595"/>
                <a:chOff x="-2721817" y="347336"/>
                <a:chExt cx="432805" cy="400021"/>
              </a:xfrm>
            </p:grpSpPr>
            <p:sp>
              <p:nvSpPr>
                <p:cNvPr id="235" name="Rechthoek 234">
                  <a:extLst>
                    <a:ext uri="{FF2B5EF4-FFF2-40B4-BE49-F238E27FC236}">
                      <a16:creationId xmlns:a16="http://schemas.microsoft.com/office/drawing/2014/main" id="{0E9DF78B-BD5A-28D8-4357-257F2B16516E}"/>
                    </a:ext>
                  </a:extLst>
                </p:cNvPr>
                <p:cNvSpPr/>
                <p:nvPr userDrawn="1"/>
              </p:nvSpPr>
              <p:spPr>
                <a:xfrm>
                  <a:off x="-2669317" y="346945"/>
                  <a:ext cx="381030" cy="337467"/>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nl-NL" sz="1050">
                    <a:solidFill>
                      <a:srgbClr val="FF0000"/>
                    </a:solidFill>
                    <a:cs typeface="Arial" panose="020B0604020202020204" pitchFamily="34" charset="0"/>
                  </a:endParaRPr>
                </a:p>
              </p:txBody>
            </p:sp>
            <p:grpSp>
              <p:nvGrpSpPr>
                <p:cNvPr id="236" name="Groep 315">
                  <a:extLst>
                    <a:ext uri="{FF2B5EF4-FFF2-40B4-BE49-F238E27FC236}">
                      <a16:creationId xmlns:a16="http://schemas.microsoft.com/office/drawing/2014/main" id="{E4F0E4F1-A819-26D1-6D57-029D12A460CE}"/>
                    </a:ext>
                  </a:extLst>
                </p:cNvPr>
                <p:cNvGrpSpPr>
                  <a:grpSpLocks/>
                </p:cNvGrpSpPr>
                <p:nvPr userDrawn="1"/>
              </p:nvGrpSpPr>
              <p:grpSpPr bwMode="auto">
                <a:xfrm>
                  <a:off x="-2652453" y="431583"/>
                  <a:ext cx="294076" cy="231526"/>
                  <a:chOff x="-3634116" y="700986"/>
                  <a:chExt cx="182598" cy="143759"/>
                </a:xfrm>
              </p:grpSpPr>
              <p:grpSp>
                <p:nvGrpSpPr>
                  <p:cNvPr id="237" name="Groep 316">
                    <a:extLst>
                      <a:ext uri="{FF2B5EF4-FFF2-40B4-BE49-F238E27FC236}">
                        <a16:creationId xmlns:a16="http://schemas.microsoft.com/office/drawing/2014/main" id="{99BD04BE-C36D-C739-4C8C-3F8D7E84E710}"/>
                      </a:ext>
                    </a:extLst>
                  </p:cNvPr>
                  <p:cNvGrpSpPr>
                    <a:grpSpLocks/>
                  </p:cNvGrpSpPr>
                  <p:nvPr userDrawn="1"/>
                </p:nvGrpSpPr>
                <p:grpSpPr bwMode="auto">
                  <a:xfrm>
                    <a:off x="-3634116" y="700986"/>
                    <a:ext cx="182598" cy="143759"/>
                    <a:chOff x="-3634116" y="700986"/>
                    <a:chExt cx="182598" cy="143759"/>
                  </a:xfrm>
                </p:grpSpPr>
                <p:cxnSp>
                  <p:nvCxnSpPr>
                    <p:cNvPr id="241" name="Rechte verbindingslijn 277">
                      <a:extLst>
                        <a:ext uri="{FF2B5EF4-FFF2-40B4-BE49-F238E27FC236}">
                          <a16:creationId xmlns:a16="http://schemas.microsoft.com/office/drawing/2014/main" id="{183482B2-2A9E-B40A-C009-3DFF42811920}"/>
                        </a:ext>
                      </a:extLst>
                    </p:cNvPr>
                    <p:cNvCxnSpPr>
                      <a:cxnSpLocks noChangeShapeType="1"/>
                    </p:cNvCxnSpPr>
                    <p:nvPr userDrawn="1"/>
                  </p:nvCxnSpPr>
                  <p:spPr bwMode="auto">
                    <a:xfrm>
                      <a:off x="-3634116"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242" name="Rechte verbindingslijn 278">
                      <a:extLst>
                        <a:ext uri="{FF2B5EF4-FFF2-40B4-BE49-F238E27FC236}">
                          <a16:creationId xmlns:a16="http://schemas.microsoft.com/office/drawing/2014/main" id="{D5198850-9DA2-32DF-8525-841E94984EBA}"/>
                        </a:ext>
                      </a:extLst>
                    </p:cNvPr>
                    <p:cNvCxnSpPr>
                      <a:cxnSpLocks noChangeShapeType="1"/>
                    </p:cNvCxnSpPr>
                    <p:nvPr userDrawn="1"/>
                  </p:nvCxnSpPr>
                  <p:spPr bwMode="auto">
                    <a:xfrm>
                      <a:off x="-3634116"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243" name="Rechte verbindingslijn 279">
                      <a:extLst>
                        <a:ext uri="{FF2B5EF4-FFF2-40B4-BE49-F238E27FC236}">
                          <a16:creationId xmlns:a16="http://schemas.microsoft.com/office/drawing/2014/main" id="{A8E76B8B-7DE9-8AAF-B33E-78DB102E03AC}"/>
                        </a:ext>
                      </a:extLst>
                    </p:cNvPr>
                    <p:cNvCxnSpPr>
                      <a:cxnSpLocks noChangeShapeType="1"/>
                    </p:cNvCxnSpPr>
                    <p:nvPr userDrawn="1"/>
                  </p:nvCxnSpPr>
                  <p:spPr bwMode="auto">
                    <a:xfrm>
                      <a:off x="-3536469"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244" name="Rechte verbindingslijn 280">
                      <a:extLst>
                        <a:ext uri="{FF2B5EF4-FFF2-40B4-BE49-F238E27FC236}">
                          <a16:creationId xmlns:a16="http://schemas.microsoft.com/office/drawing/2014/main" id="{2713BC10-7B98-9B65-9318-2250ACC98329}"/>
                        </a:ext>
                      </a:extLst>
                    </p:cNvPr>
                    <p:cNvCxnSpPr>
                      <a:cxnSpLocks noChangeShapeType="1"/>
                    </p:cNvCxnSpPr>
                    <p:nvPr userDrawn="1"/>
                  </p:nvCxnSpPr>
                  <p:spPr bwMode="auto">
                    <a:xfrm>
                      <a:off x="-3536469"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245" name="Rechte verbindingslijn 281">
                      <a:extLst>
                        <a:ext uri="{FF2B5EF4-FFF2-40B4-BE49-F238E27FC236}">
                          <a16:creationId xmlns:a16="http://schemas.microsoft.com/office/drawing/2014/main" id="{DC2F9614-C275-B963-A5FB-168644E05991}"/>
                        </a:ext>
                      </a:extLst>
                    </p:cNvPr>
                    <p:cNvCxnSpPr>
                      <a:cxnSpLocks noChangeShapeType="1"/>
                    </p:cNvCxnSpPr>
                    <p:nvPr userDrawn="1"/>
                  </p:nvCxnSpPr>
                  <p:spPr bwMode="auto">
                    <a:xfrm>
                      <a:off x="-3536469"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238" name="Groep 317">
                    <a:extLst>
                      <a:ext uri="{FF2B5EF4-FFF2-40B4-BE49-F238E27FC236}">
                        <a16:creationId xmlns:a16="http://schemas.microsoft.com/office/drawing/2014/main" id="{508A620C-1B3A-A692-8FA3-33BDD1A86D6B}"/>
                      </a:ext>
                    </a:extLst>
                  </p:cNvPr>
                  <p:cNvGrpSpPr>
                    <a:grpSpLocks/>
                  </p:cNvGrpSpPr>
                  <p:nvPr userDrawn="1"/>
                </p:nvGrpSpPr>
                <p:grpSpPr bwMode="auto">
                  <a:xfrm>
                    <a:off x="-3634047" y="735854"/>
                    <a:ext cx="88801" cy="72568"/>
                    <a:chOff x="-2091059" y="1395403"/>
                    <a:chExt cx="157316" cy="128558"/>
                  </a:xfrm>
                </p:grpSpPr>
                <p:sp>
                  <p:nvSpPr>
                    <p:cNvPr id="239" name="Rechthoek 238">
                      <a:extLst>
                        <a:ext uri="{FF2B5EF4-FFF2-40B4-BE49-F238E27FC236}">
                          <a16:creationId xmlns:a16="http://schemas.microsoft.com/office/drawing/2014/main" id="{4F640144-A669-CA4C-7AFF-0FD64E8932C5}"/>
                        </a:ext>
                      </a:extLst>
                    </p:cNvPr>
                    <p:cNvSpPr/>
                    <p:nvPr userDrawn="1"/>
                  </p:nvSpPr>
                  <p:spPr>
                    <a:xfrm>
                      <a:off x="-2050660" y="1434572"/>
                      <a:ext cx="118145" cy="36559"/>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240" name="Pijl: punthaak 319">
                      <a:extLst>
                        <a:ext uri="{FF2B5EF4-FFF2-40B4-BE49-F238E27FC236}">
                          <a16:creationId xmlns:a16="http://schemas.microsoft.com/office/drawing/2014/main" id="{357948DC-CD24-FB91-42ED-C24E24E41E98}"/>
                        </a:ext>
                      </a:extLst>
                    </p:cNvPr>
                    <p:cNvSpPr/>
                    <p:nvPr userDrawn="1"/>
                  </p:nvSpPr>
                  <p:spPr>
                    <a:xfrm flipH="1">
                      <a:off x="-2090042" y="1395201"/>
                      <a:ext cx="129397" cy="75930"/>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grpSp>
            <p:nvGrpSpPr>
              <p:cNvPr id="221" name="Groep 300">
                <a:extLst>
                  <a:ext uri="{FF2B5EF4-FFF2-40B4-BE49-F238E27FC236}">
                    <a16:creationId xmlns:a16="http://schemas.microsoft.com/office/drawing/2014/main" id="{294391D0-3A23-855E-5E3B-19B968965992}"/>
                  </a:ext>
                </a:extLst>
              </p:cNvPr>
              <p:cNvGrpSpPr>
                <a:grpSpLocks/>
              </p:cNvGrpSpPr>
              <p:nvPr userDrawn="1"/>
            </p:nvGrpSpPr>
            <p:grpSpPr bwMode="auto">
              <a:xfrm>
                <a:off x="-2425037" y="781500"/>
                <a:ext cx="357690" cy="330595"/>
                <a:chOff x="-2721817" y="782525"/>
                <a:chExt cx="432805" cy="400021"/>
              </a:xfrm>
            </p:grpSpPr>
            <p:sp>
              <p:nvSpPr>
                <p:cNvPr id="224" name="Rechthoek 223">
                  <a:extLst>
                    <a:ext uri="{FF2B5EF4-FFF2-40B4-BE49-F238E27FC236}">
                      <a16:creationId xmlns:a16="http://schemas.microsoft.com/office/drawing/2014/main" id="{0EE8F8BA-0749-116F-0237-C751771307C9}"/>
                    </a:ext>
                  </a:extLst>
                </p:cNvPr>
                <p:cNvSpPr/>
                <p:nvPr userDrawn="1"/>
              </p:nvSpPr>
              <p:spPr>
                <a:xfrm>
                  <a:off x="-2669317" y="783019"/>
                  <a:ext cx="381030" cy="39882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nl-NL" sz="1050">
                    <a:solidFill>
                      <a:srgbClr val="FF0000"/>
                    </a:solidFill>
                    <a:cs typeface="Arial" panose="020B0604020202020204" pitchFamily="34" charset="0"/>
                  </a:endParaRPr>
                </a:p>
              </p:txBody>
            </p:sp>
            <p:grpSp>
              <p:nvGrpSpPr>
                <p:cNvPr id="225" name="Groep 304">
                  <a:extLst>
                    <a:ext uri="{FF2B5EF4-FFF2-40B4-BE49-F238E27FC236}">
                      <a16:creationId xmlns:a16="http://schemas.microsoft.com/office/drawing/2014/main" id="{5E63E9F3-B98D-CC50-175F-817A1559CFF8}"/>
                    </a:ext>
                  </a:extLst>
                </p:cNvPr>
                <p:cNvGrpSpPr>
                  <a:grpSpLocks/>
                </p:cNvGrpSpPr>
                <p:nvPr userDrawn="1"/>
              </p:nvGrpSpPr>
              <p:grpSpPr bwMode="auto">
                <a:xfrm>
                  <a:off x="-2652453" y="866772"/>
                  <a:ext cx="294076" cy="231526"/>
                  <a:chOff x="-3310843" y="700986"/>
                  <a:chExt cx="182598" cy="143759"/>
                </a:xfrm>
              </p:grpSpPr>
              <p:grpSp>
                <p:nvGrpSpPr>
                  <p:cNvPr id="226" name="Groep 305">
                    <a:extLst>
                      <a:ext uri="{FF2B5EF4-FFF2-40B4-BE49-F238E27FC236}">
                        <a16:creationId xmlns:a16="http://schemas.microsoft.com/office/drawing/2014/main" id="{F512771A-F26D-905E-1372-B1A7169649F5}"/>
                      </a:ext>
                    </a:extLst>
                  </p:cNvPr>
                  <p:cNvGrpSpPr>
                    <a:grpSpLocks/>
                  </p:cNvGrpSpPr>
                  <p:nvPr userDrawn="1"/>
                </p:nvGrpSpPr>
                <p:grpSpPr bwMode="auto">
                  <a:xfrm>
                    <a:off x="-3310843" y="700986"/>
                    <a:ext cx="182598" cy="143759"/>
                    <a:chOff x="-3310843" y="700986"/>
                    <a:chExt cx="182598" cy="143759"/>
                  </a:xfrm>
                </p:grpSpPr>
                <p:cxnSp>
                  <p:nvCxnSpPr>
                    <p:cNvPr id="230" name="Rechte verbindingslijn 266">
                      <a:extLst>
                        <a:ext uri="{FF2B5EF4-FFF2-40B4-BE49-F238E27FC236}">
                          <a16:creationId xmlns:a16="http://schemas.microsoft.com/office/drawing/2014/main" id="{9F3A357C-316C-C7B1-F4F4-0A5118B4CD12}"/>
                        </a:ext>
                      </a:extLst>
                    </p:cNvPr>
                    <p:cNvCxnSpPr>
                      <a:cxnSpLocks noChangeShapeType="1"/>
                    </p:cNvCxnSpPr>
                    <p:nvPr userDrawn="1"/>
                  </p:nvCxnSpPr>
                  <p:spPr bwMode="auto">
                    <a:xfrm>
                      <a:off x="-3310843"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231" name="Rechte verbindingslijn 267">
                      <a:extLst>
                        <a:ext uri="{FF2B5EF4-FFF2-40B4-BE49-F238E27FC236}">
                          <a16:creationId xmlns:a16="http://schemas.microsoft.com/office/drawing/2014/main" id="{6267EF3C-B108-9CA3-039C-4B8CF08A620E}"/>
                        </a:ext>
                      </a:extLst>
                    </p:cNvPr>
                    <p:cNvCxnSpPr>
                      <a:cxnSpLocks noChangeShapeType="1"/>
                    </p:cNvCxnSpPr>
                    <p:nvPr userDrawn="1"/>
                  </p:nvCxnSpPr>
                  <p:spPr bwMode="auto">
                    <a:xfrm>
                      <a:off x="-3310843"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232" name="Rechte verbindingslijn 268">
                      <a:extLst>
                        <a:ext uri="{FF2B5EF4-FFF2-40B4-BE49-F238E27FC236}">
                          <a16:creationId xmlns:a16="http://schemas.microsoft.com/office/drawing/2014/main" id="{505FE2A8-0490-7FC5-07F9-DE3C48BDEB9F}"/>
                        </a:ext>
                      </a:extLst>
                    </p:cNvPr>
                    <p:cNvCxnSpPr>
                      <a:cxnSpLocks noChangeShapeType="1"/>
                    </p:cNvCxnSpPr>
                    <p:nvPr userDrawn="1"/>
                  </p:nvCxnSpPr>
                  <p:spPr bwMode="auto">
                    <a:xfrm>
                      <a:off x="-3213196"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233" name="Rechte verbindingslijn 269">
                      <a:extLst>
                        <a:ext uri="{FF2B5EF4-FFF2-40B4-BE49-F238E27FC236}">
                          <a16:creationId xmlns:a16="http://schemas.microsoft.com/office/drawing/2014/main" id="{75F1B715-2213-BA5C-CEBA-8E46815C6004}"/>
                        </a:ext>
                      </a:extLst>
                    </p:cNvPr>
                    <p:cNvCxnSpPr>
                      <a:cxnSpLocks noChangeShapeType="1"/>
                    </p:cNvCxnSpPr>
                    <p:nvPr userDrawn="1"/>
                  </p:nvCxnSpPr>
                  <p:spPr bwMode="auto">
                    <a:xfrm>
                      <a:off x="-3213196"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234" name="Rechte verbindingslijn 270">
                      <a:extLst>
                        <a:ext uri="{FF2B5EF4-FFF2-40B4-BE49-F238E27FC236}">
                          <a16:creationId xmlns:a16="http://schemas.microsoft.com/office/drawing/2014/main" id="{AB904663-9E18-E45B-4DD9-30FDEF8510F4}"/>
                        </a:ext>
                      </a:extLst>
                    </p:cNvPr>
                    <p:cNvCxnSpPr>
                      <a:cxnSpLocks noChangeShapeType="1"/>
                    </p:cNvCxnSpPr>
                    <p:nvPr userDrawn="1"/>
                  </p:nvCxnSpPr>
                  <p:spPr bwMode="auto">
                    <a:xfrm>
                      <a:off x="-3213196"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227" name="Groep 306">
                    <a:extLst>
                      <a:ext uri="{FF2B5EF4-FFF2-40B4-BE49-F238E27FC236}">
                        <a16:creationId xmlns:a16="http://schemas.microsoft.com/office/drawing/2014/main" id="{526BB666-F25E-D2F6-3856-6682244F52D2}"/>
                      </a:ext>
                    </a:extLst>
                  </p:cNvPr>
                  <p:cNvGrpSpPr>
                    <a:grpSpLocks/>
                  </p:cNvGrpSpPr>
                  <p:nvPr userDrawn="1"/>
                </p:nvGrpSpPr>
                <p:grpSpPr bwMode="auto">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26F41393-3DAB-1344-627A-7B1B9FDF642F}"/>
                        </a:ext>
                      </a:extLst>
                    </p:cNvPr>
                    <p:cNvSpPr/>
                    <p:nvPr userDrawn="1"/>
                  </p:nvSpPr>
                  <p:spPr>
                    <a:xfrm>
                      <a:off x="-2052905" y="1435548"/>
                      <a:ext cx="118145" cy="47806"/>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229" name="Pijl: punthaak 308">
                      <a:extLst>
                        <a:ext uri="{FF2B5EF4-FFF2-40B4-BE49-F238E27FC236}">
                          <a16:creationId xmlns:a16="http://schemas.microsoft.com/office/drawing/2014/main" id="{CBA92CF3-7698-B128-72C0-E1E58CF57E3E}"/>
                        </a:ext>
                      </a:extLst>
                    </p:cNvPr>
                    <p:cNvSpPr/>
                    <p:nvPr userDrawn="1"/>
                  </p:nvSpPr>
                  <p:spPr>
                    <a:xfrm flipH="1">
                      <a:off x="-2092287" y="1396177"/>
                      <a:ext cx="129397" cy="126547"/>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sp>
            <p:nvSpPr>
              <p:cNvPr id="222" name="Rechthoek 258">
                <a:extLst>
                  <a:ext uri="{FF2B5EF4-FFF2-40B4-BE49-F238E27FC236}">
                    <a16:creationId xmlns:a16="http://schemas.microsoft.com/office/drawing/2014/main" id="{F5676504-6ABF-1ABD-B3F7-9BB735747D5C}"/>
                  </a:ext>
                </a:extLst>
              </p:cNvPr>
              <p:cNvSpPr>
                <a:spLocks noChangeArrowheads="1"/>
              </p:cNvSpPr>
              <p:nvPr userDrawn="1"/>
            </p:nvSpPr>
            <p:spPr bwMode="auto">
              <a:xfrm>
                <a:off x="-1950508" y="439626"/>
                <a:ext cx="2436790" cy="19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Tekstniveau omhoog</a:t>
                </a:r>
              </a:p>
            </p:txBody>
          </p:sp>
          <p:sp>
            <p:nvSpPr>
              <p:cNvPr id="223" name="Rechthoek 259">
                <a:extLst>
                  <a:ext uri="{FF2B5EF4-FFF2-40B4-BE49-F238E27FC236}">
                    <a16:creationId xmlns:a16="http://schemas.microsoft.com/office/drawing/2014/main" id="{BE6B4FC7-3ACF-E614-84EE-DB344F9A9BB1}"/>
                  </a:ext>
                </a:extLst>
              </p:cNvPr>
              <p:cNvSpPr>
                <a:spLocks noChangeArrowheads="1"/>
              </p:cNvSpPr>
              <p:nvPr userDrawn="1"/>
            </p:nvSpPr>
            <p:spPr bwMode="auto">
              <a:xfrm>
                <a:off x="-1950508" y="847408"/>
                <a:ext cx="2214880" cy="18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Tekstniveau omlaag</a:t>
                </a:r>
              </a:p>
            </p:txBody>
          </p:sp>
        </p:grpSp>
        <p:cxnSp>
          <p:nvCxnSpPr>
            <p:cNvPr id="192" name="Rechte verbindingslijn 229">
              <a:extLst>
                <a:ext uri="{FF2B5EF4-FFF2-40B4-BE49-F238E27FC236}">
                  <a16:creationId xmlns:a16="http://schemas.microsoft.com/office/drawing/2014/main" id="{6B7401C2-923A-BB50-FCCD-5E4F94D851D2}"/>
                </a:ext>
              </a:extLst>
            </p:cNvPr>
            <p:cNvCxnSpPr>
              <a:cxnSpLocks/>
            </p:cNvCxnSpPr>
            <p:nvPr userDrawn="1"/>
          </p:nvCxnSpPr>
          <p:spPr bwMode="auto">
            <a:xfrm>
              <a:off x="-3419346" y="1020931"/>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193" name="Rechthoek 192">
              <a:extLst>
                <a:ext uri="{FF2B5EF4-FFF2-40B4-BE49-F238E27FC236}">
                  <a16:creationId xmlns:a16="http://schemas.microsoft.com/office/drawing/2014/main" id="{AABD99E3-040F-574A-B8FF-F6A4D5BA23E1}"/>
                </a:ext>
              </a:extLst>
            </p:cNvPr>
            <p:cNvSpPr/>
            <p:nvPr userDrawn="1"/>
          </p:nvSpPr>
          <p:spPr>
            <a:xfrm>
              <a:off x="-2791378" y="1933062"/>
              <a:ext cx="2356364" cy="255963"/>
            </a:xfrm>
            <a:prstGeom prst="rect">
              <a:avLst/>
            </a:prstGeom>
            <a:noFill/>
            <a:ln w="25400" cap="flat" cmpd="sng" algn="ctr">
              <a:noFill/>
              <a:prstDash val="solid"/>
            </a:ln>
            <a:effectLst/>
          </p:spPr>
          <p:txBody>
            <a:bodyPr lIns="0" tIns="0" rIns="0" bIns="0" anchor="ctr"/>
            <a:lstStyle/>
            <a:p>
              <a:pPr marL="361950" indent="-361950" defTabSz="361950" eaLnBrk="1" fontAlgn="auto" hangingPunct="1">
                <a:lnSpc>
                  <a:spcPct val="90000"/>
                </a:lnSpc>
                <a:spcBef>
                  <a:spcPts val="0"/>
                </a:spcBef>
                <a:spcAft>
                  <a:spcPts val="1200"/>
                </a:spcAft>
                <a:buFont typeface="Arial" panose="020B0604020202020204" pitchFamily="34" charset="0"/>
                <a:buChar char="•"/>
                <a:defRPr/>
              </a:pPr>
              <a:r>
                <a:rPr lang="nl-NL" sz="2000" dirty="0">
                  <a:ln w="3175">
                    <a:solidFill>
                      <a:schemeClr val="bg1"/>
                    </a:solidFill>
                    <a:miter lim="800000"/>
                  </a:ln>
                  <a:solidFill>
                    <a:schemeClr val="tx2"/>
                  </a:solidFill>
                  <a:latin typeface="+mn-lt"/>
                  <a:cs typeface="+mn-cs"/>
                </a:rPr>
                <a:t>Bullets</a:t>
              </a:r>
            </a:p>
          </p:txBody>
        </p:sp>
        <p:sp>
          <p:nvSpPr>
            <p:cNvPr id="194" name="Ovaal 231">
              <a:extLst>
                <a:ext uri="{FF2B5EF4-FFF2-40B4-BE49-F238E27FC236}">
                  <a16:creationId xmlns:a16="http://schemas.microsoft.com/office/drawing/2014/main" id="{4B1D224B-61A5-1D69-A119-6C4A79A838A5}"/>
                </a:ext>
              </a:extLst>
            </p:cNvPr>
            <p:cNvSpPr>
              <a:spLocks noChangeArrowheads="1"/>
            </p:cNvSpPr>
            <p:nvPr userDrawn="1"/>
          </p:nvSpPr>
          <p:spPr bwMode="auto">
            <a:xfrm>
              <a:off x="-3275586" y="2369871"/>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195" name="Rechthoek 194">
              <a:extLst>
                <a:ext uri="{FF2B5EF4-FFF2-40B4-BE49-F238E27FC236}">
                  <a16:creationId xmlns:a16="http://schemas.microsoft.com/office/drawing/2014/main" id="{4DD60111-15FE-D392-2854-E7E944100396}"/>
                </a:ext>
              </a:extLst>
            </p:cNvPr>
            <p:cNvSpPr/>
            <p:nvPr userDrawn="1"/>
          </p:nvSpPr>
          <p:spPr>
            <a:xfrm>
              <a:off x="-2791378" y="2372916"/>
              <a:ext cx="2356364" cy="255963"/>
            </a:xfrm>
            <a:prstGeom prst="rect">
              <a:avLst/>
            </a:prstGeom>
            <a:noFill/>
            <a:ln w="25400" cap="flat" cmpd="sng" algn="ctr">
              <a:noFill/>
              <a:prstDash val="solid"/>
            </a:ln>
            <a:effectLst/>
          </p:spPr>
          <p:txBody>
            <a:bodyPr lIns="0" tIns="0" rIns="0" bIns="0" anchor="ctr"/>
            <a:lstStyle/>
            <a:p>
              <a:pPr marL="712788" lvl="1" indent="-350838" defTabSz="361950" eaLnBrk="1" fontAlgn="auto" hangingPunct="1">
                <a:lnSpc>
                  <a:spcPct val="90000"/>
                </a:lnSpc>
                <a:spcBef>
                  <a:spcPts val="0"/>
                </a:spcBef>
                <a:spcAft>
                  <a:spcPts val="1200"/>
                </a:spcAft>
                <a:buFont typeface="Arial" panose="020B0604020202020204" pitchFamily="34" charset="0"/>
                <a:buChar char="–"/>
                <a:defRPr/>
              </a:pPr>
              <a:r>
                <a:rPr lang="nl-NL" sz="2000" dirty="0">
                  <a:ln w="3175">
                    <a:solidFill>
                      <a:schemeClr val="bg1"/>
                    </a:solidFill>
                    <a:miter lim="800000"/>
                  </a:ln>
                  <a:solidFill>
                    <a:schemeClr val="tx2"/>
                  </a:solidFill>
                  <a:latin typeface="+mn-lt"/>
                  <a:cs typeface="+mn-cs"/>
                </a:rPr>
                <a:t>Sub-bullets</a:t>
              </a:r>
            </a:p>
          </p:txBody>
        </p:sp>
        <p:sp>
          <p:nvSpPr>
            <p:cNvPr id="196" name="Ovaal 233">
              <a:extLst>
                <a:ext uri="{FF2B5EF4-FFF2-40B4-BE49-F238E27FC236}">
                  <a16:creationId xmlns:a16="http://schemas.microsoft.com/office/drawing/2014/main" id="{5E3B5256-445B-559A-8AAF-B2B75BC06169}"/>
                </a:ext>
              </a:extLst>
            </p:cNvPr>
            <p:cNvSpPr>
              <a:spLocks noChangeArrowheads="1"/>
            </p:cNvSpPr>
            <p:nvPr userDrawn="1"/>
          </p:nvSpPr>
          <p:spPr bwMode="auto">
            <a:xfrm>
              <a:off x="-3275586" y="2809587"/>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3</a:t>
              </a:r>
            </a:p>
          </p:txBody>
        </p:sp>
        <p:sp>
          <p:nvSpPr>
            <p:cNvPr id="197" name="Rechthoek 196">
              <a:extLst>
                <a:ext uri="{FF2B5EF4-FFF2-40B4-BE49-F238E27FC236}">
                  <a16:creationId xmlns:a16="http://schemas.microsoft.com/office/drawing/2014/main" id="{F0D920FE-A4AC-B4CC-D27B-2617A1C8441F}"/>
                </a:ext>
              </a:extLst>
            </p:cNvPr>
            <p:cNvSpPr/>
            <p:nvPr userDrawn="1"/>
          </p:nvSpPr>
          <p:spPr>
            <a:xfrm>
              <a:off x="-2791378" y="2812770"/>
              <a:ext cx="2356364" cy="255963"/>
            </a:xfrm>
            <a:prstGeom prst="rect">
              <a:avLst/>
            </a:prstGeom>
            <a:noFill/>
            <a:ln w="25400" cap="flat" cmpd="sng" algn="ctr">
              <a:noFill/>
              <a:prstDash val="solid"/>
            </a:ln>
            <a:effectLst/>
          </p:spPr>
          <p:txBody>
            <a:bodyPr lIns="0" tIns="0" rIns="0" bIns="0" anchor="ctr"/>
            <a:lstStyle/>
            <a:p>
              <a:pPr marL="0" lvl="2" defTabSz="361950" eaLnBrk="1" fontAlgn="auto" hangingPunct="1">
                <a:lnSpc>
                  <a:spcPct val="90000"/>
                </a:lnSpc>
                <a:spcBef>
                  <a:spcPts val="0"/>
                </a:spcBef>
                <a:spcAft>
                  <a:spcPts val="1200"/>
                </a:spcAft>
                <a:buClr>
                  <a:schemeClr val="accent2"/>
                </a:buClr>
                <a:buFont typeface="Arial" panose="020B0604020202020204" pitchFamily="34" charset="0"/>
                <a:buNone/>
                <a:defRPr/>
              </a:pPr>
              <a:r>
                <a:rPr lang="nl-NL" sz="2000" dirty="0">
                  <a:ln w="3175">
                    <a:solidFill>
                      <a:schemeClr val="bg1"/>
                    </a:solidFill>
                    <a:miter lim="800000"/>
                  </a:ln>
                  <a:solidFill>
                    <a:schemeClr val="tx2"/>
                  </a:solidFill>
                  <a:latin typeface="+mn-lt"/>
                  <a:cs typeface="+mn-cs"/>
                </a:rPr>
                <a:t>Leestekst</a:t>
              </a:r>
            </a:p>
          </p:txBody>
        </p:sp>
        <p:sp>
          <p:nvSpPr>
            <p:cNvPr id="198" name="Ovaal 235">
              <a:extLst>
                <a:ext uri="{FF2B5EF4-FFF2-40B4-BE49-F238E27FC236}">
                  <a16:creationId xmlns:a16="http://schemas.microsoft.com/office/drawing/2014/main" id="{AEFBB7F2-83F2-E19B-ABB4-C3FFDF2FA9DE}"/>
                </a:ext>
              </a:extLst>
            </p:cNvPr>
            <p:cNvSpPr>
              <a:spLocks noChangeArrowheads="1"/>
            </p:cNvSpPr>
            <p:nvPr userDrawn="1"/>
          </p:nvSpPr>
          <p:spPr bwMode="auto">
            <a:xfrm>
              <a:off x="-3275586" y="3250890"/>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4</a:t>
              </a:r>
            </a:p>
          </p:txBody>
        </p:sp>
        <p:sp>
          <p:nvSpPr>
            <p:cNvPr id="199" name="Rechthoek 236">
              <a:extLst>
                <a:ext uri="{FF2B5EF4-FFF2-40B4-BE49-F238E27FC236}">
                  <a16:creationId xmlns:a16="http://schemas.microsoft.com/office/drawing/2014/main" id="{96FB544E-75DE-5004-638E-5FE7E3A9F853}"/>
                </a:ext>
              </a:extLst>
            </p:cNvPr>
            <p:cNvSpPr>
              <a:spLocks noChangeArrowheads="1"/>
            </p:cNvSpPr>
            <p:nvPr userDrawn="1"/>
          </p:nvSpPr>
          <p:spPr bwMode="auto">
            <a:xfrm>
              <a:off x="-2791289" y="3252478"/>
              <a:ext cx="2356377" cy="2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342900" indent="-342900" defTabSz="361950">
                <a:defRPr>
                  <a:solidFill>
                    <a:schemeClr val="tx1"/>
                  </a:solidFill>
                  <a:latin typeface="Arial" panose="020B0604020202020204" pitchFamily="34" charset="0"/>
                  <a:cs typeface="Arial" panose="020B0604020202020204" pitchFamily="34" charset="0"/>
                </a:defRPr>
              </a:lvl1pPr>
              <a:lvl2pPr marL="742950" indent="-285750" defTabSz="361950">
                <a:defRPr>
                  <a:solidFill>
                    <a:schemeClr val="tx1"/>
                  </a:solidFill>
                  <a:latin typeface="Arial" panose="020B0604020202020204" pitchFamily="34" charset="0"/>
                  <a:cs typeface="Arial" panose="020B0604020202020204" pitchFamily="34" charset="0"/>
                </a:defRPr>
              </a:lvl2pPr>
              <a:lvl3pPr marL="1143000" indent="-228600" defTabSz="361950">
                <a:defRPr>
                  <a:solidFill>
                    <a:schemeClr val="tx1"/>
                  </a:solidFill>
                  <a:latin typeface="Arial" panose="020B0604020202020204" pitchFamily="34" charset="0"/>
                  <a:cs typeface="Arial" panose="020B0604020202020204" pitchFamily="34" charset="0"/>
                </a:defRPr>
              </a:lvl3pPr>
              <a:lvl4pPr defTabSz="361950">
                <a:defRPr>
                  <a:solidFill>
                    <a:schemeClr val="tx1"/>
                  </a:solidFill>
                  <a:latin typeface="Arial" panose="020B0604020202020204" pitchFamily="34" charset="0"/>
                  <a:cs typeface="Arial" panose="020B0604020202020204" pitchFamily="34" charset="0"/>
                </a:defRPr>
              </a:lvl4pPr>
              <a:lvl5pPr marL="2057400" indent="-228600" defTabSz="361950">
                <a:defRPr>
                  <a:solidFill>
                    <a:schemeClr val="tx1"/>
                  </a:solidFill>
                  <a:latin typeface="Arial" panose="020B0604020202020204" pitchFamily="34" charset="0"/>
                  <a:cs typeface="Arial" panose="020B0604020202020204" pitchFamily="34" charset="0"/>
                </a:defRPr>
              </a:lvl5pPr>
              <a:lvl6pPr marL="25146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3" eaLnBrk="1" hangingPunct="1">
                <a:lnSpc>
                  <a:spcPct val="90000"/>
                </a:lnSpc>
                <a:spcAft>
                  <a:spcPts val="1200"/>
                </a:spcAft>
                <a:buFont typeface="Arial" panose="020B0604020202020204" pitchFamily="34" charset="0"/>
                <a:buNone/>
                <a:defRPr/>
              </a:pPr>
              <a:r>
                <a:rPr lang="nl-NL" altLang="nl-NL" sz="3600">
                  <a:solidFill>
                    <a:schemeClr val="bg2"/>
                  </a:solidFill>
                  <a:latin typeface="Georgia" panose="02040502050405020303" pitchFamily="18" charset="0"/>
                </a:rPr>
                <a:t>Subtitel</a:t>
              </a:r>
            </a:p>
          </p:txBody>
        </p:sp>
        <p:sp>
          <p:nvSpPr>
            <p:cNvPr id="200" name="Ovaal 237">
              <a:extLst>
                <a:ext uri="{FF2B5EF4-FFF2-40B4-BE49-F238E27FC236}">
                  <a16:creationId xmlns:a16="http://schemas.microsoft.com/office/drawing/2014/main" id="{45974640-E9A9-38BE-3E86-D824B80F0227}"/>
                </a:ext>
              </a:extLst>
            </p:cNvPr>
            <p:cNvSpPr>
              <a:spLocks noChangeArrowheads="1"/>
            </p:cNvSpPr>
            <p:nvPr userDrawn="1"/>
          </p:nvSpPr>
          <p:spPr bwMode="auto">
            <a:xfrm>
              <a:off x="-3275586" y="3690607"/>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5</a:t>
              </a:r>
            </a:p>
          </p:txBody>
        </p:sp>
        <p:sp>
          <p:nvSpPr>
            <p:cNvPr id="201" name="Rechthoek 238">
              <a:extLst>
                <a:ext uri="{FF2B5EF4-FFF2-40B4-BE49-F238E27FC236}">
                  <a16:creationId xmlns:a16="http://schemas.microsoft.com/office/drawing/2014/main" id="{D31FD191-25D8-6F1F-2CA9-BE4F52CAA271}"/>
                </a:ext>
              </a:extLst>
            </p:cNvPr>
            <p:cNvSpPr>
              <a:spLocks noChangeArrowheads="1"/>
            </p:cNvSpPr>
            <p:nvPr userDrawn="1"/>
          </p:nvSpPr>
          <p:spPr bwMode="auto">
            <a:xfrm>
              <a:off x="-3420080" y="1139617"/>
              <a:ext cx="3177298" cy="46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Gebruik, onder de tab </a:t>
              </a:r>
              <a:r>
                <a:rPr lang="nl-NL" altLang="nl-NL" sz="1100" b="1">
                  <a:solidFill>
                    <a:srgbClr val="000000"/>
                  </a:solidFill>
                </a:rPr>
                <a:t>‘Start’</a:t>
              </a:r>
              <a:r>
                <a:rPr lang="nl-NL" altLang="nl-NL" sz="1100">
                  <a:solidFill>
                    <a:srgbClr val="000000"/>
                  </a:solidFill>
                </a:rPr>
                <a:t>, de </a:t>
              </a:r>
              <a:r>
                <a:rPr lang="nl-NL" altLang="nl-NL" sz="1100" b="1">
                  <a:solidFill>
                    <a:srgbClr val="000000"/>
                  </a:solidFill>
                </a:rPr>
                <a:t>lijstniveau-knoppen</a:t>
              </a:r>
              <a:r>
                <a:rPr lang="nl-NL" altLang="nl-NL" sz="1100">
                  <a:solidFill>
                    <a:srgbClr val="000000"/>
                  </a:solidFill>
                </a:rPr>
                <a:t>, zoals hierboven aangegeven, om een tekst niveau te kiezen. Kies uit:</a:t>
              </a:r>
            </a:p>
          </p:txBody>
        </p:sp>
        <p:cxnSp>
          <p:nvCxnSpPr>
            <p:cNvPr id="202" name="Rechte verbindingslijn 239">
              <a:extLst>
                <a:ext uri="{FF2B5EF4-FFF2-40B4-BE49-F238E27FC236}">
                  <a16:creationId xmlns:a16="http://schemas.microsoft.com/office/drawing/2014/main" id="{20580E0B-E1CD-D64F-A5A7-913177201EC8}"/>
                </a:ext>
              </a:extLst>
            </p:cNvPr>
            <p:cNvCxnSpPr>
              <a:cxnSpLocks/>
            </p:cNvCxnSpPr>
            <p:nvPr userDrawn="1"/>
          </p:nvCxnSpPr>
          <p:spPr bwMode="auto">
            <a:xfrm>
              <a:off x="-3419346" y="1749171"/>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203" name="Ovaal 240">
              <a:extLst>
                <a:ext uri="{FF2B5EF4-FFF2-40B4-BE49-F238E27FC236}">
                  <a16:creationId xmlns:a16="http://schemas.microsoft.com/office/drawing/2014/main" id="{E4204538-403B-863A-F4F6-16FDD7EE5B41}"/>
                </a:ext>
              </a:extLst>
            </p:cNvPr>
            <p:cNvSpPr>
              <a:spLocks noChangeArrowheads="1"/>
            </p:cNvSpPr>
            <p:nvPr userDrawn="1"/>
          </p:nvSpPr>
          <p:spPr bwMode="auto">
            <a:xfrm>
              <a:off x="-3275586" y="4130323"/>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6</a:t>
              </a:r>
            </a:p>
          </p:txBody>
        </p:sp>
        <p:sp>
          <p:nvSpPr>
            <p:cNvPr id="204" name="Rechthoek 203">
              <a:extLst>
                <a:ext uri="{FF2B5EF4-FFF2-40B4-BE49-F238E27FC236}">
                  <a16:creationId xmlns:a16="http://schemas.microsoft.com/office/drawing/2014/main" id="{B93F4742-669B-DDE4-874C-1EAD0E92407C}"/>
                </a:ext>
              </a:extLst>
            </p:cNvPr>
            <p:cNvSpPr/>
            <p:nvPr userDrawn="1"/>
          </p:nvSpPr>
          <p:spPr>
            <a:xfrm>
              <a:off x="-2791378" y="4132332"/>
              <a:ext cx="2356364" cy="255963"/>
            </a:xfrm>
            <a:prstGeom prst="rect">
              <a:avLst/>
            </a:prstGeom>
            <a:noFill/>
            <a:ln w="25400" cap="flat" cmpd="sng" algn="ctr">
              <a:noFill/>
              <a:prstDash val="solid"/>
            </a:ln>
            <a:effectLst/>
          </p:spPr>
          <p:txBody>
            <a:bodyPr lIns="0" tIns="0" rIns="0" bIns="0" anchor="ctr"/>
            <a:lstStyle/>
            <a:p>
              <a:pPr marL="542925" lvl="5" indent="-542925" defTabSz="361950">
                <a:lnSpc>
                  <a:spcPct val="90000"/>
                </a:lnSpc>
                <a:spcAft>
                  <a:spcPts val="1200"/>
                </a:spcAft>
                <a:buFont typeface="+mj-lt"/>
                <a:buAutoNum type="arabicPeriod"/>
                <a:defRPr/>
              </a:pPr>
              <a:r>
                <a:rPr lang="nl-NL" sz="2000" dirty="0">
                  <a:ln w="3175">
                    <a:solidFill>
                      <a:schemeClr val="bg1"/>
                    </a:solidFill>
                    <a:miter lim="800000"/>
                  </a:ln>
                  <a:solidFill>
                    <a:schemeClr val="tx2"/>
                  </a:solidFill>
                  <a:latin typeface="+mn-lt"/>
                  <a:cs typeface="+mn-cs"/>
                </a:rPr>
                <a:t>Nummers</a:t>
              </a:r>
            </a:p>
          </p:txBody>
        </p:sp>
        <p:sp>
          <p:nvSpPr>
            <p:cNvPr id="205" name="Ovaal 242">
              <a:extLst>
                <a:ext uri="{FF2B5EF4-FFF2-40B4-BE49-F238E27FC236}">
                  <a16:creationId xmlns:a16="http://schemas.microsoft.com/office/drawing/2014/main" id="{5EED4434-30E5-D8BB-0714-0B2D9D5E2B61}"/>
                </a:ext>
              </a:extLst>
            </p:cNvPr>
            <p:cNvSpPr>
              <a:spLocks noChangeArrowheads="1"/>
            </p:cNvSpPr>
            <p:nvPr userDrawn="1"/>
          </p:nvSpPr>
          <p:spPr bwMode="auto">
            <a:xfrm>
              <a:off x="-3275586" y="4571627"/>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7</a:t>
              </a:r>
            </a:p>
          </p:txBody>
        </p:sp>
        <p:sp>
          <p:nvSpPr>
            <p:cNvPr id="207" name="Rechthoek 206">
              <a:extLst>
                <a:ext uri="{FF2B5EF4-FFF2-40B4-BE49-F238E27FC236}">
                  <a16:creationId xmlns:a16="http://schemas.microsoft.com/office/drawing/2014/main" id="{49C69851-5565-92B2-971E-C681D87DF270}"/>
                </a:ext>
              </a:extLst>
            </p:cNvPr>
            <p:cNvSpPr/>
            <p:nvPr userDrawn="1"/>
          </p:nvSpPr>
          <p:spPr>
            <a:xfrm>
              <a:off x="-2791378" y="4572186"/>
              <a:ext cx="2356364" cy="255963"/>
            </a:xfrm>
            <a:prstGeom prst="rect">
              <a:avLst/>
            </a:prstGeom>
            <a:noFill/>
            <a:ln w="25400" cap="flat" cmpd="sng" algn="ctr">
              <a:noFill/>
              <a:prstDash val="solid"/>
            </a:ln>
            <a:effectLst/>
          </p:spPr>
          <p:txBody>
            <a:bodyPr lIns="0" tIns="0" rIns="0" bIns="0" anchor="ctr"/>
            <a:lstStyle/>
            <a:p>
              <a:pPr marL="893763" lvl="6" indent="-355600" defTabSz="361950">
                <a:lnSpc>
                  <a:spcPct val="90000"/>
                </a:lnSpc>
                <a:spcAft>
                  <a:spcPts val="1200"/>
                </a:spcAft>
                <a:buFont typeface="Arial" panose="020B0604020202020204" pitchFamily="34" charset="0"/>
                <a:buChar char="•"/>
                <a:defRPr/>
              </a:pPr>
              <a:r>
                <a:rPr lang="nl-NL" sz="2000" dirty="0">
                  <a:ln w="3175">
                    <a:solidFill>
                      <a:schemeClr val="bg1"/>
                    </a:solidFill>
                    <a:miter lim="800000"/>
                  </a:ln>
                  <a:solidFill>
                    <a:schemeClr val="tx2"/>
                  </a:solidFill>
                  <a:latin typeface="+mn-lt"/>
                  <a:cs typeface="+mn-cs"/>
                </a:rPr>
                <a:t># Bullets</a:t>
              </a:r>
            </a:p>
          </p:txBody>
        </p:sp>
        <p:sp>
          <p:nvSpPr>
            <p:cNvPr id="208" name="Ovaal 244">
              <a:extLst>
                <a:ext uri="{FF2B5EF4-FFF2-40B4-BE49-F238E27FC236}">
                  <a16:creationId xmlns:a16="http://schemas.microsoft.com/office/drawing/2014/main" id="{E3AD9B65-BA11-58A8-F1A4-95746D280AA5}"/>
                </a:ext>
              </a:extLst>
            </p:cNvPr>
            <p:cNvSpPr>
              <a:spLocks noChangeArrowheads="1"/>
            </p:cNvSpPr>
            <p:nvPr userDrawn="1"/>
          </p:nvSpPr>
          <p:spPr bwMode="auto">
            <a:xfrm>
              <a:off x="-3275586" y="5011344"/>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8</a:t>
              </a:r>
            </a:p>
          </p:txBody>
        </p:sp>
        <p:sp>
          <p:nvSpPr>
            <p:cNvPr id="209" name="Rechthoek 208">
              <a:extLst>
                <a:ext uri="{FF2B5EF4-FFF2-40B4-BE49-F238E27FC236}">
                  <a16:creationId xmlns:a16="http://schemas.microsoft.com/office/drawing/2014/main" id="{9C4F70BA-E152-6D66-1972-17B4E6CDF475}"/>
                </a:ext>
              </a:extLst>
            </p:cNvPr>
            <p:cNvSpPr/>
            <p:nvPr userDrawn="1"/>
          </p:nvSpPr>
          <p:spPr>
            <a:xfrm>
              <a:off x="-2791378" y="5012040"/>
              <a:ext cx="2356364" cy="255963"/>
            </a:xfrm>
            <a:prstGeom prst="rect">
              <a:avLst/>
            </a:prstGeom>
            <a:noFill/>
            <a:ln w="25400" cap="flat" cmpd="sng" algn="ctr">
              <a:noFill/>
              <a:prstDash val="solid"/>
            </a:ln>
            <a:effectLst/>
          </p:spPr>
          <p:txBody>
            <a:bodyPr lIns="0" tIns="0" rIns="0" bIns="0" anchor="ctr"/>
            <a:lstStyle/>
            <a:p>
              <a:pPr marL="893763" lvl="7" indent="-350838" defTabSz="361950">
                <a:lnSpc>
                  <a:spcPct val="90000"/>
                </a:lnSpc>
                <a:spcAft>
                  <a:spcPts val="1200"/>
                </a:spcAft>
                <a:buFont typeface="+mj-lt"/>
                <a:buAutoNum type="alphaLcPeriod"/>
                <a:defRPr/>
              </a:pPr>
              <a:r>
                <a:rPr lang="en-US" sz="2000" dirty="0">
                  <a:ln w="3175">
                    <a:solidFill>
                      <a:schemeClr val="bg1"/>
                    </a:solidFill>
                    <a:miter lim="800000"/>
                  </a:ln>
                  <a:solidFill>
                    <a:schemeClr val="tx2"/>
                  </a:solidFill>
                  <a:latin typeface="+mn-lt"/>
                  <a:cs typeface="+mn-cs"/>
                </a:rPr>
                <a:t># ABC</a:t>
              </a:r>
            </a:p>
          </p:txBody>
        </p:sp>
        <p:sp>
          <p:nvSpPr>
            <p:cNvPr id="210" name="Ovaal 246">
              <a:extLst>
                <a:ext uri="{FF2B5EF4-FFF2-40B4-BE49-F238E27FC236}">
                  <a16:creationId xmlns:a16="http://schemas.microsoft.com/office/drawing/2014/main" id="{1B081F26-C368-33A4-2EA4-27731D000513}"/>
                </a:ext>
              </a:extLst>
            </p:cNvPr>
            <p:cNvSpPr>
              <a:spLocks noChangeArrowheads="1"/>
            </p:cNvSpPr>
            <p:nvPr userDrawn="1"/>
          </p:nvSpPr>
          <p:spPr bwMode="auto">
            <a:xfrm>
              <a:off x="-3275586" y="5451060"/>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9</a:t>
              </a:r>
            </a:p>
          </p:txBody>
        </p:sp>
        <p:sp>
          <p:nvSpPr>
            <p:cNvPr id="211" name="Rechthoek 210">
              <a:extLst>
                <a:ext uri="{FF2B5EF4-FFF2-40B4-BE49-F238E27FC236}">
                  <a16:creationId xmlns:a16="http://schemas.microsoft.com/office/drawing/2014/main" id="{08E4CD62-1F62-0ADD-B474-39E1DF4502D6}"/>
                </a:ext>
              </a:extLst>
            </p:cNvPr>
            <p:cNvSpPr/>
            <p:nvPr userDrawn="1"/>
          </p:nvSpPr>
          <p:spPr>
            <a:xfrm>
              <a:off x="-2791378" y="5451894"/>
              <a:ext cx="2356364" cy="255963"/>
            </a:xfrm>
            <a:prstGeom prst="rect">
              <a:avLst/>
            </a:prstGeom>
            <a:noFill/>
            <a:ln w="25400" cap="flat" cmpd="sng" algn="ctr">
              <a:noFill/>
              <a:prstDash val="solid"/>
            </a:ln>
            <a:effectLst/>
          </p:spPr>
          <p:txBody>
            <a:bodyPr lIns="0" tIns="0" rIns="0" bIns="0" anchor="ctr"/>
            <a:lstStyle/>
            <a:p>
              <a:pPr marL="0" lvl="8" defTabSz="361950">
                <a:lnSpc>
                  <a:spcPct val="90000"/>
                </a:lnSpc>
                <a:spcAft>
                  <a:spcPts val="1200"/>
                </a:spcAft>
                <a:buFont typeface="Arial" panose="020B0604020202020204" pitchFamily="34" charset="0"/>
                <a:buNone/>
                <a:defRPr/>
              </a:pPr>
              <a:r>
                <a:rPr lang="nl-NL" sz="3600" dirty="0">
                  <a:solidFill>
                    <a:schemeClr val="tx2"/>
                  </a:solidFill>
                  <a:latin typeface="+mj-lt"/>
                  <a:cs typeface="+mn-cs"/>
                </a:rPr>
                <a:t>Subtitel</a:t>
              </a:r>
            </a:p>
          </p:txBody>
        </p:sp>
      </p:grpSp>
      <p:sp>
        <p:nvSpPr>
          <p:cNvPr id="17" name="Tijdelijke aanduiding voor afbeelding 12"/>
          <p:cNvSpPr>
            <a:spLocks noGrp="1"/>
          </p:cNvSpPr>
          <p:nvPr>
            <p:ph type="pic" sz="quarter" idx="14"/>
          </p:nvPr>
        </p:nvSpPr>
        <p:spPr>
          <a:xfrm>
            <a:off x="6322793" y="0"/>
            <a:ext cx="5869207" cy="6858000"/>
          </a:xfrm>
          <a:noFill/>
        </p:spPr>
        <p:txBody>
          <a:bodyPr tIns="2880000"/>
          <a:lstStyle>
            <a:lvl1pPr marL="0" indent="0" algn="ctr">
              <a:spcBef>
                <a:spcPts val="0"/>
              </a:spcBef>
              <a:spcAft>
                <a:spcPts val="0"/>
              </a:spcAft>
              <a:buNone/>
              <a:defRPr sz="800" b="0" baseline="0">
                <a:ln w="3175">
                  <a:noFill/>
                  <a:miter lim="800000"/>
                </a:ln>
                <a:latin typeface="+mj-lt"/>
              </a:defRPr>
            </a:lvl1pPr>
          </a:lstStyle>
          <a:p>
            <a:pPr lvl="0"/>
            <a:r>
              <a:rPr lang="nl-NL" noProof="0"/>
              <a:t>Klik op het pictogram als u een afbeelding wilt toevoegen</a:t>
            </a:r>
            <a:endParaRPr lang="nl-NL" noProof="0" dirty="0"/>
          </a:p>
        </p:txBody>
      </p:sp>
      <p:sp>
        <p:nvSpPr>
          <p:cNvPr id="3" name="Tijdelijke aanduiding voor verticale tekst 2"/>
          <p:cNvSpPr>
            <a:spLocks noGrp="1"/>
          </p:cNvSpPr>
          <p:nvPr>
            <p:ph type="body" orient="vert" idx="1"/>
          </p:nvPr>
        </p:nvSpPr>
        <p:spPr>
          <a:xfrm>
            <a:off x="972000" y="1571747"/>
            <a:ext cx="4691945" cy="432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8" name="Titel 7"/>
          <p:cNvSpPr>
            <a:spLocks noGrp="1"/>
          </p:cNvSpPr>
          <p:nvPr>
            <p:ph type="title"/>
          </p:nvPr>
        </p:nvSpPr>
        <p:spPr>
          <a:xfrm>
            <a:off x="816648" y="905991"/>
            <a:ext cx="3463156" cy="416831"/>
          </a:xfrm>
        </p:spPr>
        <p:txBody>
          <a:bodyPr/>
          <a:lstStyle>
            <a:lvl1pPr>
              <a:defRPr/>
            </a:lvl1pPr>
          </a:lstStyle>
          <a:p>
            <a:r>
              <a:rPr lang="nl-NL"/>
              <a:t>Klik om de stijl te bewerken</a:t>
            </a:r>
            <a:endParaRPr lang="nl-NL" dirty="0"/>
          </a:p>
        </p:txBody>
      </p:sp>
      <p:sp>
        <p:nvSpPr>
          <p:cNvPr id="206" name="Tijdelijke aanduiding voor tekst 7"/>
          <p:cNvSpPr>
            <a:spLocks noGrp="1"/>
          </p:cNvSpPr>
          <p:nvPr>
            <p:ph type="body" sz="quarter" idx="57"/>
          </p:nvPr>
        </p:nvSpPr>
        <p:spPr>
          <a:xfrm>
            <a:off x="758895" y="6017912"/>
            <a:ext cx="2293200" cy="655200"/>
          </a:xfrm>
          <a:blipFill>
            <a:blip r:embed="rId3"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264" name="Tijdelijke aanduiding voor datum 3">
            <a:extLst>
              <a:ext uri="{FF2B5EF4-FFF2-40B4-BE49-F238E27FC236}">
                <a16:creationId xmlns:a16="http://schemas.microsoft.com/office/drawing/2014/main" id="{9D065F12-5E51-E201-96F6-46D9138F3F0B}"/>
              </a:ext>
            </a:extLst>
          </p:cNvPr>
          <p:cNvSpPr>
            <a:spLocks noGrp="1"/>
          </p:cNvSpPr>
          <p:nvPr>
            <p:ph type="dt" sz="half" idx="58"/>
          </p:nvPr>
        </p:nvSpPr>
        <p:spPr/>
        <p:txBody>
          <a:bodyPr/>
          <a:lstStyle>
            <a:lvl1pPr>
              <a:defRPr/>
            </a:lvl1pPr>
          </a:lstStyle>
          <a:p>
            <a:pPr>
              <a:defRPr/>
            </a:pPr>
            <a:fld id="{23E01098-7638-DD44-9D83-BEF7F9D4CD56}" type="datetime1">
              <a:rPr lang="nl-NL"/>
              <a:pPr>
                <a:defRPr/>
              </a:pPr>
              <a:t>5-2-2025</a:t>
            </a:fld>
            <a:endParaRPr lang="nl-NL"/>
          </a:p>
        </p:txBody>
      </p:sp>
      <p:sp>
        <p:nvSpPr>
          <p:cNvPr id="265" name="Tijdelijke aanduiding voor dianummer 5">
            <a:extLst>
              <a:ext uri="{FF2B5EF4-FFF2-40B4-BE49-F238E27FC236}">
                <a16:creationId xmlns:a16="http://schemas.microsoft.com/office/drawing/2014/main" id="{59C711D7-41DD-BC7D-7B14-384AEE5F4D33}"/>
              </a:ext>
            </a:extLst>
          </p:cNvPr>
          <p:cNvSpPr>
            <a:spLocks noGrp="1"/>
          </p:cNvSpPr>
          <p:nvPr>
            <p:ph type="sldNum" sz="quarter" idx="59"/>
          </p:nvPr>
        </p:nvSpPr>
        <p:spPr/>
        <p:txBody>
          <a:bodyPr/>
          <a:lstStyle>
            <a:lvl1pPr algn="ctr">
              <a:defRPr sz="900" b="0">
                <a:solidFill>
                  <a:schemeClr val="bg1"/>
                </a:solidFill>
                <a:latin typeface="+mj-lt"/>
              </a:defRPr>
            </a:lvl1pPr>
          </a:lstStyle>
          <a:p>
            <a:pPr>
              <a:defRPr/>
            </a:pPr>
            <a:r>
              <a:rPr lang="nl-NL"/>
              <a:t>#</a:t>
            </a:r>
            <a:endParaRPr lang="nl-NL" dirty="0"/>
          </a:p>
        </p:txBody>
      </p:sp>
      <p:sp>
        <p:nvSpPr>
          <p:cNvPr id="266" name="Tijdelijke aanduiding voor voettekst 4">
            <a:extLst>
              <a:ext uri="{FF2B5EF4-FFF2-40B4-BE49-F238E27FC236}">
                <a16:creationId xmlns:a16="http://schemas.microsoft.com/office/drawing/2014/main" id="{8217B748-E5B6-043B-C93D-7C3526FB1736}"/>
              </a:ext>
            </a:extLst>
          </p:cNvPr>
          <p:cNvSpPr>
            <a:spLocks noGrp="1"/>
          </p:cNvSpPr>
          <p:nvPr>
            <p:ph type="ftr" sz="quarter" idx="60"/>
          </p:nvPr>
        </p:nvSpPr>
        <p:spPr/>
        <p:txBody>
          <a:bodyPr/>
          <a:lstStyle>
            <a:lvl1pPr algn="r">
              <a:defRPr sz="900" cap="none" baseline="0">
                <a:solidFill>
                  <a:schemeClr val="bg1"/>
                </a:solidFill>
                <a:latin typeface="+mj-lt"/>
              </a:defRPr>
            </a:lvl1pPr>
          </a:lstStyle>
          <a:p>
            <a:pPr>
              <a:defRPr/>
            </a:pPr>
            <a:r>
              <a:rPr lang="nl-NL"/>
              <a:t>Pagina</a:t>
            </a:r>
          </a:p>
        </p:txBody>
      </p:sp>
    </p:spTree>
    <p:extLst>
      <p:ext uri="{BB962C8B-B14F-4D97-AF65-F5344CB8AC3E}">
        <p14:creationId xmlns:p14="http://schemas.microsoft.com/office/powerpoint/2010/main" val="423853010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 Foto C">
    <p:spTree>
      <p:nvGrpSpPr>
        <p:cNvPr id="1" name=""/>
        <p:cNvGrpSpPr/>
        <p:nvPr/>
      </p:nvGrpSpPr>
      <p:grpSpPr>
        <a:xfrm>
          <a:off x="0" y="0"/>
          <a:ext cx="0" cy="0"/>
          <a:chOff x="0" y="0"/>
          <a:chExt cx="0" cy="0"/>
        </a:xfrm>
      </p:grpSpPr>
      <p:grpSp>
        <p:nvGrpSpPr>
          <p:cNvPr id="2" name="GRID" hidden="1">
            <a:extLst>
              <a:ext uri="{FF2B5EF4-FFF2-40B4-BE49-F238E27FC236}">
                <a16:creationId xmlns:a16="http://schemas.microsoft.com/office/drawing/2014/main" id="{5ACCABDE-C3DF-C20A-6BF4-9699F2655381}"/>
              </a:ext>
            </a:extLst>
          </p:cNvPr>
          <p:cNvGrpSpPr/>
          <p:nvPr userDrawn="1"/>
        </p:nvGrpSpPr>
        <p:grpSpPr>
          <a:xfrm>
            <a:off x="0" y="0"/>
            <a:ext cx="12192001" cy="6858000"/>
            <a:chOff x="0" y="0"/>
            <a:chExt cx="12192001" cy="6858000"/>
          </a:xfrm>
          <a:solidFill>
            <a:schemeClr val="accent1">
              <a:alpha val="49000"/>
            </a:schemeClr>
          </a:solidFill>
        </p:grpSpPr>
        <p:sp>
          <p:nvSpPr>
            <p:cNvPr id="4" name="Rechthoek 3">
              <a:extLst>
                <a:ext uri="{FF2B5EF4-FFF2-40B4-BE49-F238E27FC236}">
                  <a16:creationId xmlns:a16="http://schemas.microsoft.com/office/drawing/2014/main" id="{47CE703C-3A7B-18A9-8FA8-F53DCD91927C}"/>
                </a:ext>
              </a:extLst>
            </p:cNvPr>
            <p:cNvSpPr/>
            <p:nvPr/>
          </p:nvSpPr>
          <p:spPr>
            <a:xfrm>
              <a:off x="0" y="0"/>
              <a:ext cx="12192000" cy="70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5" name="Rechthoek 4">
              <a:extLst>
                <a:ext uri="{FF2B5EF4-FFF2-40B4-BE49-F238E27FC236}">
                  <a16:creationId xmlns:a16="http://schemas.microsoft.com/office/drawing/2014/main" id="{C0AC574F-2170-0355-D660-E84ECB71CD63}"/>
                </a:ext>
              </a:extLst>
            </p:cNvPr>
            <p:cNvSpPr/>
            <p:nvPr/>
          </p:nvSpPr>
          <p:spPr>
            <a:xfrm>
              <a:off x="0" y="1308447"/>
              <a:ext cx="12192000" cy="1565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6" name="Rechthoek 5">
              <a:extLst>
                <a:ext uri="{FF2B5EF4-FFF2-40B4-BE49-F238E27FC236}">
                  <a16:creationId xmlns:a16="http://schemas.microsoft.com/office/drawing/2014/main" id="{8192DDC6-92F8-D366-E2C4-A93CD2AE67E4}"/>
                </a:ext>
              </a:extLst>
            </p:cNvPr>
            <p:cNvSpPr/>
            <p:nvPr/>
          </p:nvSpPr>
          <p:spPr>
            <a:xfrm>
              <a:off x="0" y="5934343"/>
              <a:ext cx="12192000"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7" name="Rechthoek 6">
              <a:extLst>
                <a:ext uri="{FF2B5EF4-FFF2-40B4-BE49-F238E27FC236}">
                  <a16:creationId xmlns:a16="http://schemas.microsoft.com/office/drawing/2014/main" id="{FB83F096-D877-E6EB-E395-0A28AEC711EF}"/>
                </a:ext>
              </a:extLst>
            </p:cNvPr>
            <p:cNvSpPr/>
            <p:nvPr/>
          </p:nvSpPr>
          <p:spPr>
            <a:xfrm>
              <a:off x="0" y="6402152"/>
              <a:ext cx="12192000" cy="455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9" name="Rechthoek 8">
              <a:extLst>
                <a:ext uri="{FF2B5EF4-FFF2-40B4-BE49-F238E27FC236}">
                  <a16:creationId xmlns:a16="http://schemas.microsoft.com/office/drawing/2014/main" id="{5BD6ED46-8CF3-EBBA-D979-2ED7AAE5CAFA}"/>
                </a:ext>
              </a:extLst>
            </p:cNvPr>
            <p:cNvSpPr/>
            <p:nvPr/>
          </p:nvSpPr>
          <p:spPr>
            <a:xfrm>
              <a:off x="0" y="0"/>
              <a:ext cx="444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0" name="Rechthoek 9">
              <a:extLst>
                <a:ext uri="{FF2B5EF4-FFF2-40B4-BE49-F238E27FC236}">
                  <a16:creationId xmlns:a16="http://schemas.microsoft.com/office/drawing/2014/main" id="{48A2B75D-3A4A-AED3-28A1-FCC847738B81}"/>
                </a:ext>
              </a:extLst>
            </p:cNvPr>
            <p:cNvSpPr/>
            <p:nvPr/>
          </p:nvSpPr>
          <p:spPr>
            <a:xfrm>
              <a:off x="11738415"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1" name="Rechthoek 10">
              <a:extLst>
                <a:ext uri="{FF2B5EF4-FFF2-40B4-BE49-F238E27FC236}">
                  <a16:creationId xmlns:a16="http://schemas.microsoft.com/office/drawing/2014/main" id="{F3A5159E-27C0-E6B7-C10A-5D3394CCBCDE}"/>
                </a:ext>
              </a:extLst>
            </p:cNvPr>
            <p:cNvSpPr/>
            <p:nvPr/>
          </p:nvSpPr>
          <p:spPr>
            <a:xfrm>
              <a:off x="4296870"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nvGrpSpPr>
          <p:cNvPr id="12" name="Instructie">
            <a:extLst>
              <a:ext uri="{FF2B5EF4-FFF2-40B4-BE49-F238E27FC236}">
                <a16:creationId xmlns:a16="http://schemas.microsoft.com/office/drawing/2014/main" id="{D4153B79-14E3-871B-5FA8-BD19E2CDDF32}"/>
              </a:ext>
            </a:extLst>
          </p:cNvPr>
          <p:cNvGrpSpPr>
            <a:grpSpLocks/>
          </p:cNvGrpSpPr>
          <p:nvPr userDrawn="1"/>
        </p:nvGrpSpPr>
        <p:grpSpPr bwMode="auto">
          <a:xfrm>
            <a:off x="12392025" y="0"/>
            <a:ext cx="3389313" cy="4933950"/>
            <a:chOff x="12391601" y="0"/>
            <a:chExt cx="3389661" cy="4934293"/>
          </a:xfrm>
        </p:grpSpPr>
        <p:grpSp>
          <p:nvGrpSpPr>
            <p:cNvPr id="13" name="Groep 164">
              <a:extLst>
                <a:ext uri="{FF2B5EF4-FFF2-40B4-BE49-F238E27FC236}">
                  <a16:creationId xmlns:a16="http://schemas.microsoft.com/office/drawing/2014/main" id="{FA964026-9889-1628-C20A-A1DA1E2BA972}"/>
                </a:ext>
              </a:extLst>
            </p:cNvPr>
            <p:cNvGrpSpPr>
              <a:grpSpLocks/>
            </p:cNvGrpSpPr>
            <p:nvPr userDrawn="1"/>
          </p:nvGrpSpPr>
          <p:grpSpPr bwMode="auto">
            <a:xfrm>
              <a:off x="12757282" y="3250242"/>
              <a:ext cx="1499406" cy="678267"/>
              <a:chOff x="12757283" y="3120781"/>
              <a:chExt cx="1499406" cy="678267"/>
            </a:xfrm>
          </p:grpSpPr>
          <p:sp>
            <p:nvSpPr>
              <p:cNvPr id="41" name="Rechthoek 40">
                <a:extLst>
                  <a:ext uri="{FF2B5EF4-FFF2-40B4-BE49-F238E27FC236}">
                    <a16:creationId xmlns:a16="http://schemas.microsoft.com/office/drawing/2014/main" id="{AC19B5F9-F0EB-A861-62ED-A1C3592C02A7}"/>
                  </a:ext>
                </a:extLst>
              </p:cNvPr>
              <p:cNvSpPr/>
              <p:nvPr userDrawn="1"/>
            </p:nvSpPr>
            <p:spPr>
              <a:xfrm>
                <a:off x="12756765" y="3120378"/>
                <a:ext cx="1500342" cy="581065"/>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42" name="Rechthoek 41">
                <a:extLst>
                  <a:ext uri="{FF2B5EF4-FFF2-40B4-BE49-F238E27FC236}">
                    <a16:creationId xmlns:a16="http://schemas.microsoft.com/office/drawing/2014/main" id="{4B9561DF-C285-6F56-3A51-083A12766063}"/>
                  </a:ext>
                </a:extLst>
              </p:cNvPr>
              <p:cNvSpPr/>
              <p:nvPr userDrawn="1"/>
            </p:nvSpPr>
            <p:spPr>
              <a:xfrm>
                <a:off x="12761528" y="3431550"/>
                <a:ext cx="1479702" cy="257193"/>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43" name="Tekstvak 208">
                <a:extLst>
                  <a:ext uri="{FF2B5EF4-FFF2-40B4-BE49-F238E27FC236}">
                    <a16:creationId xmlns:a16="http://schemas.microsoft.com/office/drawing/2014/main" id="{A4EAD531-1025-B9F0-E451-9DAAF380A6B5}"/>
                  </a:ext>
                </a:extLst>
              </p:cNvPr>
              <p:cNvSpPr txBox="1">
                <a:spLocks noChangeArrowheads="1"/>
              </p:cNvSpPr>
              <p:nvPr userDrawn="1"/>
            </p:nvSpPr>
            <p:spPr bwMode="auto">
              <a:xfrm>
                <a:off x="12996503" y="3160068"/>
                <a:ext cx="958948" cy="20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cs typeface="Arial" panose="020B0604020202020204" pitchFamily="34" charset="0"/>
                  </a:defRPr>
                </a:lvl1pPr>
                <a:lvl2pPr marL="742950" indent="-285750" defTabSz="1216025">
                  <a:defRPr>
                    <a:solidFill>
                      <a:schemeClr val="tx1"/>
                    </a:solidFill>
                    <a:latin typeface="Arial" panose="020B0604020202020204" pitchFamily="34" charset="0"/>
                    <a:cs typeface="Arial" panose="020B0604020202020204" pitchFamily="34" charset="0"/>
                  </a:defRPr>
                </a:lvl2pPr>
                <a:lvl3pPr marL="1143000" indent="-228600" defTabSz="1216025">
                  <a:defRPr>
                    <a:solidFill>
                      <a:schemeClr val="tx1"/>
                    </a:solidFill>
                    <a:latin typeface="Arial" panose="020B0604020202020204" pitchFamily="34" charset="0"/>
                    <a:cs typeface="Arial" panose="020B0604020202020204" pitchFamily="34" charset="0"/>
                  </a:defRPr>
                </a:lvl3pPr>
                <a:lvl4pPr marL="1600200" indent="-228600" defTabSz="1216025">
                  <a:defRPr>
                    <a:solidFill>
                      <a:schemeClr val="tx1"/>
                    </a:solidFill>
                    <a:latin typeface="Arial" panose="020B0604020202020204" pitchFamily="34" charset="0"/>
                    <a:cs typeface="Arial" panose="020B0604020202020204" pitchFamily="34" charset="0"/>
                  </a:defRPr>
                </a:lvl4pPr>
                <a:lvl5pPr marL="2057400" indent="-228600" defTabSz="1216025">
                  <a:defRPr>
                    <a:solidFill>
                      <a:schemeClr val="tx1"/>
                    </a:solidFill>
                    <a:latin typeface="Arial" panose="020B0604020202020204" pitchFamily="34" charset="0"/>
                    <a:cs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800"/>
                  <a:t>Naar voorgrond</a:t>
                </a:r>
              </a:p>
            </p:txBody>
          </p:sp>
          <p:sp>
            <p:nvSpPr>
              <p:cNvPr id="44" name="Tekstvak 209">
                <a:extLst>
                  <a:ext uri="{FF2B5EF4-FFF2-40B4-BE49-F238E27FC236}">
                    <a16:creationId xmlns:a16="http://schemas.microsoft.com/office/drawing/2014/main" id="{41A7FE56-A39B-FD4D-2BEE-472B30973B64}"/>
                  </a:ext>
                </a:extLst>
              </p:cNvPr>
              <p:cNvSpPr txBox="1">
                <a:spLocks noChangeArrowheads="1"/>
              </p:cNvSpPr>
              <p:nvPr userDrawn="1"/>
            </p:nvSpPr>
            <p:spPr bwMode="auto">
              <a:xfrm>
                <a:off x="12983801" y="3480765"/>
                <a:ext cx="1166932" cy="20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cs typeface="Arial" panose="020B0604020202020204" pitchFamily="34" charset="0"/>
                  </a:defRPr>
                </a:lvl1pPr>
                <a:lvl2pPr marL="742950" indent="-285750" defTabSz="1216025">
                  <a:defRPr>
                    <a:solidFill>
                      <a:schemeClr val="tx1"/>
                    </a:solidFill>
                    <a:latin typeface="Arial" panose="020B0604020202020204" pitchFamily="34" charset="0"/>
                    <a:cs typeface="Arial" panose="020B0604020202020204" pitchFamily="34" charset="0"/>
                  </a:defRPr>
                </a:lvl2pPr>
                <a:lvl3pPr marL="1143000" indent="-228600" defTabSz="1216025">
                  <a:defRPr>
                    <a:solidFill>
                      <a:schemeClr val="tx1"/>
                    </a:solidFill>
                    <a:latin typeface="Arial" panose="020B0604020202020204" pitchFamily="34" charset="0"/>
                    <a:cs typeface="Arial" panose="020B0604020202020204" pitchFamily="34" charset="0"/>
                  </a:defRPr>
                </a:lvl3pPr>
                <a:lvl4pPr marL="1600200" indent="-228600" defTabSz="1216025">
                  <a:defRPr>
                    <a:solidFill>
                      <a:schemeClr val="tx1"/>
                    </a:solidFill>
                    <a:latin typeface="Arial" panose="020B0604020202020204" pitchFamily="34" charset="0"/>
                    <a:cs typeface="Arial" panose="020B0604020202020204" pitchFamily="34" charset="0"/>
                  </a:defRPr>
                </a:lvl4pPr>
                <a:lvl5pPr marL="2057400" indent="-228600" defTabSz="1216025">
                  <a:defRPr>
                    <a:solidFill>
                      <a:schemeClr val="tx1"/>
                    </a:solidFill>
                    <a:latin typeface="Arial" panose="020B0604020202020204" pitchFamily="34" charset="0"/>
                    <a:cs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800"/>
                  <a:t>Naar achtergrond</a:t>
                </a:r>
              </a:p>
            </p:txBody>
          </p:sp>
          <p:pic>
            <p:nvPicPr>
              <p:cNvPr id="45" name="Picture 3">
                <a:extLst>
                  <a:ext uri="{FF2B5EF4-FFF2-40B4-BE49-F238E27FC236}">
                    <a16:creationId xmlns:a16="http://schemas.microsoft.com/office/drawing/2014/main" id="{80853D29-8C65-8161-A676-E5FBB1A564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Gelijkbenige driehoek 194">
                <a:extLst>
                  <a:ext uri="{FF2B5EF4-FFF2-40B4-BE49-F238E27FC236}">
                    <a16:creationId xmlns:a16="http://schemas.microsoft.com/office/drawing/2014/main" id="{C4542063-B394-CBA1-82FA-A5C011FF4D25}"/>
                  </a:ext>
                </a:extLst>
              </p:cNvPr>
              <p:cNvSpPr/>
              <p:nvPr userDrawn="1"/>
            </p:nvSpPr>
            <p:spPr>
              <a:xfrm rot="5400000">
                <a:off x="14094373" y="3548238"/>
                <a:ext cx="87318" cy="50805"/>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nvGrpSpPr>
              <p:cNvPr id="47" name="Groep 197">
                <a:extLst>
                  <a:ext uri="{FF2B5EF4-FFF2-40B4-BE49-F238E27FC236}">
                    <a16:creationId xmlns:a16="http://schemas.microsoft.com/office/drawing/2014/main" id="{B100E3BB-7C17-CCF4-6329-164A13A5B22F}"/>
                  </a:ext>
                </a:extLst>
              </p:cNvPr>
              <p:cNvGrpSpPr>
                <a:grpSpLocks/>
              </p:cNvGrpSpPr>
              <p:nvPr userDrawn="1"/>
            </p:nvGrpSpPr>
            <p:grpSpPr bwMode="auto">
              <a:xfrm>
                <a:off x="12822311" y="3178534"/>
                <a:ext cx="182309" cy="163794"/>
                <a:chOff x="12832541" y="3162395"/>
                <a:chExt cx="219532" cy="197236"/>
              </a:xfrm>
            </p:grpSpPr>
            <p:sp>
              <p:nvSpPr>
                <p:cNvPr id="52" name="Rechthoek 51">
                  <a:extLst>
                    <a:ext uri="{FF2B5EF4-FFF2-40B4-BE49-F238E27FC236}">
                      <a16:creationId xmlns:a16="http://schemas.microsoft.com/office/drawing/2014/main" id="{81C22632-CB50-022C-0FFD-925A27F1527A}"/>
                    </a:ext>
                  </a:extLst>
                </p:cNvPr>
                <p:cNvSpPr/>
                <p:nvPr userDrawn="1"/>
              </p:nvSpPr>
              <p:spPr>
                <a:xfrm>
                  <a:off x="12831998" y="3115306"/>
                  <a:ext cx="82208" cy="8220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53" name="Rechthoek 52">
                  <a:extLst>
                    <a:ext uri="{FF2B5EF4-FFF2-40B4-BE49-F238E27FC236}">
                      <a16:creationId xmlns:a16="http://schemas.microsoft.com/office/drawing/2014/main" id="{946B3816-3703-DCE3-B384-4974DB624732}"/>
                    </a:ext>
                  </a:extLst>
                </p:cNvPr>
                <p:cNvSpPr/>
                <p:nvPr userDrawn="1"/>
              </p:nvSpPr>
              <p:spPr>
                <a:xfrm>
                  <a:off x="12969649" y="3230011"/>
                  <a:ext cx="82208" cy="8220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54" name="Rechthoek 53">
                  <a:extLst>
                    <a:ext uri="{FF2B5EF4-FFF2-40B4-BE49-F238E27FC236}">
                      <a16:creationId xmlns:a16="http://schemas.microsoft.com/office/drawing/2014/main" id="{05BD710B-6A47-9623-FF06-220CB0ED18C0}"/>
                    </a:ext>
                  </a:extLst>
                </p:cNvPr>
                <p:cNvSpPr/>
                <p:nvPr userDrawn="1"/>
              </p:nvSpPr>
              <p:spPr>
                <a:xfrm>
                  <a:off x="12872146" y="3143982"/>
                  <a:ext cx="139564" cy="139558"/>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nvGrpSpPr>
              <p:cNvPr id="48" name="Groep 198">
                <a:extLst>
                  <a:ext uri="{FF2B5EF4-FFF2-40B4-BE49-F238E27FC236}">
                    <a16:creationId xmlns:a16="http://schemas.microsoft.com/office/drawing/2014/main" id="{7BF39445-5B8E-764A-5AB6-8CD652184925}"/>
                  </a:ext>
                </a:extLst>
              </p:cNvPr>
              <p:cNvGrpSpPr>
                <a:grpSpLocks/>
              </p:cNvGrpSpPr>
              <p:nvPr userDrawn="1"/>
            </p:nvGrpSpPr>
            <p:grpSpPr bwMode="auto">
              <a:xfrm>
                <a:off x="12822311" y="3480352"/>
                <a:ext cx="182309" cy="163794"/>
                <a:chOff x="12832541" y="3162395"/>
                <a:chExt cx="219532" cy="197236"/>
              </a:xfrm>
            </p:grpSpPr>
            <p:sp>
              <p:nvSpPr>
                <p:cNvPr id="49" name="Rechthoek 48">
                  <a:extLst>
                    <a:ext uri="{FF2B5EF4-FFF2-40B4-BE49-F238E27FC236}">
                      <a16:creationId xmlns:a16="http://schemas.microsoft.com/office/drawing/2014/main" id="{490D79B7-6CA5-0759-31AF-83253B8E69AD}"/>
                    </a:ext>
                  </a:extLst>
                </p:cNvPr>
                <p:cNvSpPr/>
                <p:nvPr userDrawn="1"/>
              </p:nvSpPr>
              <p:spPr>
                <a:xfrm>
                  <a:off x="12872146" y="3143775"/>
                  <a:ext cx="139564" cy="139558"/>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50" name="Rechthoek 49">
                  <a:extLst>
                    <a:ext uri="{FF2B5EF4-FFF2-40B4-BE49-F238E27FC236}">
                      <a16:creationId xmlns:a16="http://schemas.microsoft.com/office/drawing/2014/main" id="{C5DB6EAE-201C-CA15-2202-5E92F0E3ED6B}"/>
                    </a:ext>
                  </a:extLst>
                </p:cNvPr>
                <p:cNvSpPr/>
                <p:nvPr userDrawn="1"/>
              </p:nvSpPr>
              <p:spPr>
                <a:xfrm>
                  <a:off x="12831998" y="3115099"/>
                  <a:ext cx="82208" cy="8220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51" name="Rechthoek 50">
                  <a:extLst>
                    <a:ext uri="{FF2B5EF4-FFF2-40B4-BE49-F238E27FC236}">
                      <a16:creationId xmlns:a16="http://schemas.microsoft.com/office/drawing/2014/main" id="{B09FF5B6-0D2D-1AD6-D107-3EABA2E2F2BF}"/>
                    </a:ext>
                  </a:extLst>
                </p:cNvPr>
                <p:cNvSpPr/>
                <p:nvPr userDrawn="1"/>
              </p:nvSpPr>
              <p:spPr>
                <a:xfrm>
                  <a:off x="12969649" y="3229804"/>
                  <a:ext cx="82208" cy="8220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grpSp>
          <p:nvGrpSpPr>
            <p:cNvPr id="14" name="Meer informatie">
              <a:extLst>
                <a:ext uri="{FF2B5EF4-FFF2-40B4-BE49-F238E27FC236}">
                  <a16:creationId xmlns:a16="http://schemas.microsoft.com/office/drawing/2014/main" id="{6BC1D483-BFE4-2852-FCBF-C0FD0299D977}"/>
                </a:ext>
              </a:extLst>
            </p:cNvPr>
            <p:cNvGrpSpPr>
              <a:grpSpLocks/>
            </p:cNvGrpSpPr>
            <p:nvPr userDrawn="1"/>
          </p:nvGrpSpPr>
          <p:grpSpPr bwMode="auto">
            <a:xfrm>
              <a:off x="12396764" y="4151020"/>
              <a:ext cx="3178515" cy="783273"/>
              <a:chOff x="-3741486" y="3386444"/>
              <a:chExt cx="3178515" cy="783273"/>
            </a:xfrm>
          </p:grpSpPr>
          <p:sp>
            <p:nvSpPr>
              <p:cNvPr id="38" name="Freeform 101">
                <a:extLst>
                  <a:ext uri="{FF2B5EF4-FFF2-40B4-BE49-F238E27FC236}">
                    <a16:creationId xmlns:a16="http://schemas.microsoft.com/office/drawing/2014/main" id="{750B28B6-1982-AFB0-2A15-7A6D50C816EC}"/>
                  </a:ext>
                </a:extLst>
              </p:cNvPr>
              <p:cNvSpPr>
                <a:spLocks noEditPoints="1"/>
              </p:cNvSpPr>
              <p:nvPr/>
            </p:nvSpPr>
            <p:spPr bwMode="auto">
              <a:xfrm>
                <a:off x="-3741885" y="3387026"/>
                <a:ext cx="255613" cy="255605"/>
              </a:xfrm>
              <a:custGeom>
                <a:avLst/>
                <a:gdLst>
                  <a:gd name="T0" fmla="*/ 0 w 292"/>
                  <a:gd name="T1" fmla="*/ 2147483646 h 292"/>
                  <a:gd name="T2" fmla="*/ 2147483646 w 292"/>
                  <a:gd name="T3" fmla="*/ 2147483646 h 292"/>
                  <a:gd name="T4" fmla="*/ 2147483646 w 292"/>
                  <a:gd name="T5" fmla="*/ 2147483646 h 292"/>
                  <a:gd name="T6" fmla="*/ 2147483646 w 292"/>
                  <a:gd name="T7" fmla="*/ 2147483646 h 292"/>
                  <a:gd name="T8" fmla="*/ 2147483646 w 292"/>
                  <a:gd name="T9" fmla="*/ 2147483646 h 292"/>
                  <a:gd name="T10" fmla="*/ 2147483646 w 292"/>
                  <a:gd name="T11" fmla="*/ 2147483646 h 292"/>
                  <a:gd name="T12" fmla="*/ 2147483646 w 292"/>
                  <a:gd name="T13" fmla="*/ 2147483646 h 292"/>
                  <a:gd name="T14" fmla="*/ 2147483646 w 292"/>
                  <a:gd name="T15" fmla="*/ 0 h 292"/>
                  <a:gd name="T16" fmla="*/ 2147483646 w 292"/>
                  <a:gd name="T17" fmla="*/ 2147483646 h 292"/>
                  <a:gd name="T18" fmla="*/ 2147483646 w 292"/>
                  <a:gd name="T19" fmla="*/ 2147483646 h 292"/>
                  <a:gd name="T20" fmla="*/ 2147483646 w 292"/>
                  <a:gd name="T21" fmla="*/ 2147483646 h 292"/>
                  <a:gd name="T22" fmla="*/ 2147483646 w 292"/>
                  <a:gd name="T23" fmla="*/ 2147483646 h 292"/>
                  <a:gd name="T24" fmla="*/ 2147483646 w 292"/>
                  <a:gd name="T25" fmla="*/ 2147483646 h 292"/>
                  <a:gd name="T26" fmla="*/ 2147483646 w 292"/>
                  <a:gd name="T27" fmla="*/ 2147483646 h 292"/>
                  <a:gd name="T28" fmla="*/ 2147483646 w 292"/>
                  <a:gd name="T29" fmla="*/ 2147483646 h 292"/>
                  <a:gd name="T30" fmla="*/ 2147483646 w 292"/>
                  <a:gd name="T31" fmla="*/ 2147483646 h 292"/>
                  <a:gd name="T32" fmla="*/ 2147483646 w 292"/>
                  <a:gd name="T33" fmla="*/ 2147483646 h 292"/>
                  <a:gd name="T34" fmla="*/ 2147483646 w 292"/>
                  <a:gd name="T35" fmla="*/ 2147483646 h 292"/>
                  <a:gd name="T36" fmla="*/ 2147483646 w 292"/>
                  <a:gd name="T37" fmla="*/ 2147483646 h 292"/>
                  <a:gd name="T38" fmla="*/ 2147483646 w 292"/>
                  <a:gd name="T39" fmla="*/ 2147483646 h 292"/>
                  <a:gd name="T40" fmla="*/ 2147483646 w 292"/>
                  <a:gd name="T41" fmla="*/ 2147483646 h 292"/>
                  <a:gd name="T42" fmla="*/ 2147483646 w 292"/>
                  <a:gd name="T43" fmla="*/ 2147483646 h 292"/>
                  <a:gd name="T44" fmla="*/ 2147483646 w 292"/>
                  <a:gd name="T45" fmla="*/ 2147483646 h 292"/>
                  <a:gd name="T46" fmla="*/ 2147483646 w 292"/>
                  <a:gd name="T47" fmla="*/ 2147483646 h 292"/>
                  <a:gd name="T48" fmla="*/ 2147483646 w 292"/>
                  <a:gd name="T49" fmla="*/ 2147483646 h 292"/>
                  <a:gd name="T50" fmla="*/ 2147483646 w 292"/>
                  <a:gd name="T51" fmla="*/ 2147483646 h 292"/>
                  <a:gd name="T52" fmla="*/ 2147483646 w 292"/>
                  <a:gd name="T53" fmla="*/ 2147483646 h 292"/>
                  <a:gd name="T54" fmla="*/ 2147483646 w 292"/>
                  <a:gd name="T55" fmla="*/ 2147483646 h 292"/>
                  <a:gd name="T56" fmla="*/ 0 w 292"/>
                  <a:gd name="T57" fmla="*/ 2147483646 h 292"/>
                  <a:gd name="T58" fmla="*/ 2147483646 w 292"/>
                  <a:gd name="T59" fmla="*/ 2147483646 h 292"/>
                  <a:gd name="T60" fmla="*/ 2147483646 w 292"/>
                  <a:gd name="T61" fmla="*/ 2147483646 h 292"/>
                  <a:gd name="T62" fmla="*/ 2147483646 w 292"/>
                  <a:gd name="T63" fmla="*/ 2147483646 h 292"/>
                  <a:gd name="T64" fmla="*/ 2147483646 w 292"/>
                  <a:gd name="T65" fmla="*/ 2147483646 h 292"/>
                  <a:gd name="T66" fmla="*/ 2147483646 w 292"/>
                  <a:gd name="T67" fmla="*/ 2147483646 h 292"/>
                  <a:gd name="T68" fmla="*/ 2147483646 w 292"/>
                  <a:gd name="T69" fmla="*/ 2147483646 h 292"/>
                  <a:gd name="T70" fmla="*/ 2147483646 w 292"/>
                  <a:gd name="T71" fmla="*/ 2147483646 h 292"/>
                  <a:gd name="T72" fmla="*/ 2147483646 w 292"/>
                  <a:gd name="T73" fmla="*/ 2147483646 h 292"/>
                  <a:gd name="T74" fmla="*/ 2147483646 w 292"/>
                  <a:gd name="T75" fmla="*/ 2147483646 h 292"/>
                  <a:gd name="T76" fmla="*/ 2147483646 w 292"/>
                  <a:gd name="T77" fmla="*/ 2147483646 h 292"/>
                  <a:gd name="T78" fmla="*/ 2147483646 w 292"/>
                  <a:gd name="T79" fmla="*/ 2147483646 h 292"/>
                  <a:gd name="T80" fmla="*/ 2147483646 w 292"/>
                  <a:gd name="T81" fmla="*/ 2147483646 h 292"/>
                  <a:gd name="T82" fmla="*/ 2147483646 w 292"/>
                  <a:gd name="T83" fmla="*/ 2147483646 h 292"/>
                  <a:gd name="T84" fmla="*/ 2147483646 w 292"/>
                  <a:gd name="T85" fmla="*/ 2147483646 h 292"/>
                  <a:gd name="T86" fmla="*/ 2147483646 w 292"/>
                  <a:gd name="T87" fmla="*/ 2147483646 h 292"/>
                  <a:gd name="T88" fmla="*/ 2147483646 w 292"/>
                  <a:gd name="T89" fmla="*/ 2147483646 h 292"/>
                  <a:gd name="T90" fmla="*/ 2147483646 w 292"/>
                  <a:gd name="T91" fmla="*/ 2147483646 h 292"/>
                  <a:gd name="T92" fmla="*/ 2147483646 w 292"/>
                  <a:gd name="T93" fmla="*/ 2147483646 h 292"/>
                  <a:gd name="T94" fmla="*/ 2147483646 w 292"/>
                  <a:gd name="T95" fmla="*/ 2147483646 h 292"/>
                  <a:gd name="T96" fmla="*/ 2147483646 w 292"/>
                  <a:gd name="T97" fmla="*/ 2147483646 h 292"/>
                  <a:gd name="T98" fmla="*/ 2147483646 w 292"/>
                  <a:gd name="T99" fmla="*/ 2147483646 h 292"/>
                  <a:gd name="T100" fmla="*/ 2147483646 w 292"/>
                  <a:gd name="T101" fmla="*/ 2147483646 h 292"/>
                  <a:gd name="T102" fmla="*/ 2147483646 w 292"/>
                  <a:gd name="T103" fmla="*/ 2147483646 h 292"/>
                  <a:gd name="T104" fmla="*/ 2147483646 w 292"/>
                  <a:gd name="T105" fmla="*/ 2147483646 h 292"/>
                  <a:gd name="T106" fmla="*/ 2147483646 w 292"/>
                  <a:gd name="T107" fmla="*/ 2147483646 h 292"/>
                  <a:gd name="T108" fmla="*/ 2147483646 w 292"/>
                  <a:gd name="T109" fmla="*/ 2147483646 h 292"/>
                  <a:gd name="T110" fmla="*/ 2147483646 w 292"/>
                  <a:gd name="T111" fmla="*/ 2147483646 h 292"/>
                  <a:gd name="T112" fmla="*/ 2147483646 w 292"/>
                  <a:gd name="T113" fmla="*/ 2147483646 h 292"/>
                  <a:gd name="T114" fmla="*/ 2147483646 w 292"/>
                  <a:gd name="T115" fmla="*/ 2147483646 h 292"/>
                  <a:gd name="T116" fmla="*/ 2147483646 w 292"/>
                  <a:gd name="T117" fmla="*/ 2147483646 h 2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nl-NL"/>
              </a:p>
            </p:txBody>
          </p:sp>
          <p:sp>
            <p:nvSpPr>
              <p:cNvPr id="39" name="Rechthoek 204">
                <a:extLst>
                  <a:ext uri="{FF2B5EF4-FFF2-40B4-BE49-F238E27FC236}">
                    <a16:creationId xmlns:a16="http://schemas.microsoft.com/office/drawing/2014/main" id="{A88309F4-5430-F8D0-777F-D019409121D9}"/>
                  </a:ext>
                </a:extLst>
              </p:cNvPr>
              <p:cNvSpPr>
                <a:spLocks noChangeArrowheads="1"/>
              </p:cNvSpPr>
              <p:nvPr userDrawn="1"/>
            </p:nvSpPr>
            <p:spPr bwMode="auto">
              <a:xfrm>
                <a:off x="-3381486" y="3458468"/>
                <a:ext cx="2818102" cy="59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Meer weten?</a:t>
                </a:r>
                <a:br>
                  <a:rPr lang="nl-NL" altLang="nl-NL" sz="1100">
                    <a:solidFill>
                      <a:srgbClr val="000000"/>
                    </a:solidFill>
                  </a:rPr>
                </a:br>
                <a:r>
                  <a:rPr lang="nl-NL" altLang="nl-NL" sz="1100">
                    <a:solidFill>
                      <a:srgbClr val="000000"/>
                    </a:solidFill>
                  </a:rPr>
                  <a:t>Ga naar dia </a:t>
                </a:r>
                <a:r>
                  <a:rPr lang="nl-NL" altLang="nl-NL" sz="1100" b="1">
                    <a:solidFill>
                      <a:srgbClr val="000000"/>
                    </a:solidFill>
                  </a:rPr>
                  <a:t>‘Instructie dia: YouTube links’</a:t>
                </a:r>
                <a:r>
                  <a:rPr lang="nl-NL" altLang="nl-NL" sz="1100">
                    <a:solidFill>
                      <a:srgbClr val="000000"/>
                    </a:solidFill>
                  </a:rPr>
                  <a:t>, open deze in de diavoorstelling en klik op de gewenste video link.</a:t>
                </a:r>
              </a:p>
            </p:txBody>
          </p:sp>
          <p:cxnSp>
            <p:nvCxnSpPr>
              <p:cNvPr id="40" name="Rechte verbindingslijn 205">
                <a:extLst>
                  <a:ext uri="{FF2B5EF4-FFF2-40B4-BE49-F238E27FC236}">
                    <a16:creationId xmlns:a16="http://schemas.microsoft.com/office/drawing/2014/main" id="{C44E230B-D3AE-D0EE-B637-11AEA4EAA7B6}"/>
                  </a:ext>
                </a:extLst>
              </p:cNvPr>
              <p:cNvCxnSpPr>
                <a:cxnSpLocks/>
              </p:cNvCxnSpPr>
              <p:nvPr userDrawn="1"/>
            </p:nvCxnSpPr>
            <p:spPr bwMode="auto">
              <a:xfrm>
                <a:off x="-3740987" y="4169717"/>
                <a:ext cx="3178016"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sp>
          <p:nvSpPr>
            <p:cNvPr id="15" name="Rechthoek 181">
              <a:extLst>
                <a:ext uri="{FF2B5EF4-FFF2-40B4-BE49-F238E27FC236}">
                  <a16:creationId xmlns:a16="http://schemas.microsoft.com/office/drawing/2014/main" id="{C34755DE-60A5-0AE6-68CC-A4541D4FEBC2}"/>
                </a:ext>
              </a:extLst>
            </p:cNvPr>
            <p:cNvSpPr>
              <a:spLocks noChangeArrowheads="1"/>
            </p:cNvSpPr>
            <p:nvPr userDrawn="1"/>
          </p:nvSpPr>
          <p:spPr bwMode="auto">
            <a:xfrm>
              <a:off x="12397952" y="0"/>
              <a:ext cx="3383310" cy="19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Afbeelding invoegen/veranderen</a:t>
              </a:r>
            </a:p>
          </p:txBody>
        </p:sp>
        <p:sp>
          <p:nvSpPr>
            <p:cNvPr id="16" name="Ovaal 182">
              <a:extLst>
                <a:ext uri="{FF2B5EF4-FFF2-40B4-BE49-F238E27FC236}">
                  <a16:creationId xmlns:a16="http://schemas.microsoft.com/office/drawing/2014/main" id="{B633B5A9-89FD-D6CE-BC71-FDB5B4B6E0A0}"/>
                </a:ext>
              </a:extLst>
            </p:cNvPr>
            <p:cNvSpPr>
              <a:spLocks noChangeArrowheads="1"/>
            </p:cNvSpPr>
            <p:nvPr userDrawn="1"/>
          </p:nvSpPr>
          <p:spPr bwMode="auto">
            <a:xfrm>
              <a:off x="12391601" y="366738"/>
              <a:ext cx="260377" cy="258780"/>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18" name="Rechte verbindingslijn 183">
              <a:extLst>
                <a:ext uri="{FF2B5EF4-FFF2-40B4-BE49-F238E27FC236}">
                  <a16:creationId xmlns:a16="http://schemas.microsoft.com/office/drawing/2014/main" id="{43301ADF-5F5C-FE70-AE6F-E4B298278BEC}"/>
                </a:ext>
              </a:extLst>
            </p:cNvPr>
            <p:cNvCxnSpPr>
              <a:cxnSpLocks/>
            </p:cNvCxnSpPr>
            <p:nvPr userDrawn="1"/>
          </p:nvCxnSpPr>
          <p:spPr bwMode="auto">
            <a:xfrm>
              <a:off x="12397261" y="241635"/>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cxnSp>
          <p:nvCxnSpPr>
            <p:cNvPr id="19" name="Rechte verbindingslijn 184">
              <a:extLst>
                <a:ext uri="{FF2B5EF4-FFF2-40B4-BE49-F238E27FC236}">
                  <a16:creationId xmlns:a16="http://schemas.microsoft.com/office/drawing/2014/main" id="{627D6B55-CE12-9326-D99E-DABD9EB35024}"/>
                </a:ext>
              </a:extLst>
            </p:cNvPr>
            <p:cNvCxnSpPr>
              <a:cxnSpLocks/>
            </p:cNvCxnSpPr>
            <p:nvPr userDrawn="1"/>
          </p:nvCxnSpPr>
          <p:spPr bwMode="auto">
            <a:xfrm>
              <a:off x="12397261" y="1728059"/>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20" name="Rechthoek 185">
              <a:extLst>
                <a:ext uri="{FF2B5EF4-FFF2-40B4-BE49-F238E27FC236}">
                  <a16:creationId xmlns:a16="http://schemas.microsoft.com/office/drawing/2014/main" id="{8EFA16C1-3A26-19F3-AF8D-CF84934A60FD}"/>
                </a:ext>
              </a:extLst>
            </p:cNvPr>
            <p:cNvSpPr>
              <a:spLocks noChangeArrowheads="1"/>
            </p:cNvSpPr>
            <p:nvPr userDrawn="1"/>
          </p:nvSpPr>
          <p:spPr bwMode="auto">
            <a:xfrm>
              <a:off x="12756763" y="431830"/>
              <a:ext cx="2818102" cy="73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Wanneer nodig, verwijder de bestaande afbeelding d.m.v. de </a:t>
              </a:r>
              <a:r>
                <a:rPr lang="nl-NL" altLang="nl-NL" sz="1100" b="1">
                  <a:solidFill>
                    <a:srgbClr val="000000"/>
                  </a:solidFill>
                </a:rPr>
                <a:t>‘Delete’-knop</a:t>
              </a:r>
              <a:r>
                <a:rPr lang="nl-NL" altLang="nl-NL" sz="1100">
                  <a:solidFill>
                    <a:srgbClr val="000000"/>
                  </a:solidFill>
                </a:rPr>
                <a:t>. Klik op het pictogram om een nieuwe afbeelding in te voegen.</a:t>
              </a:r>
              <a:br>
                <a:rPr lang="nl-NL" altLang="nl-NL" sz="1100">
                  <a:solidFill>
                    <a:srgbClr val="000000"/>
                  </a:solidFill>
                </a:rPr>
              </a:br>
              <a:r>
                <a:rPr lang="nl-NL" altLang="nl-NL" sz="1100" i="1">
                  <a:solidFill>
                    <a:srgbClr val="000000"/>
                  </a:solidFill>
                </a:rPr>
                <a:t>(zie onderstaand voorbeeld).</a:t>
              </a:r>
              <a:endParaRPr lang="nl-NL" altLang="nl-NL" sz="1100">
                <a:solidFill>
                  <a:srgbClr val="000000"/>
                </a:solidFill>
              </a:endParaRPr>
            </a:p>
          </p:txBody>
        </p:sp>
        <p:cxnSp>
          <p:nvCxnSpPr>
            <p:cNvPr id="21" name="Rechte verbindingslijn 186">
              <a:extLst>
                <a:ext uri="{FF2B5EF4-FFF2-40B4-BE49-F238E27FC236}">
                  <a16:creationId xmlns:a16="http://schemas.microsoft.com/office/drawing/2014/main" id="{762B9A2C-BD67-DB20-7BD8-2A5E44FEB59C}"/>
                </a:ext>
              </a:extLst>
            </p:cNvPr>
            <p:cNvCxnSpPr>
              <a:cxnSpLocks/>
            </p:cNvCxnSpPr>
            <p:nvPr userDrawn="1"/>
          </p:nvCxnSpPr>
          <p:spPr bwMode="auto">
            <a:xfrm>
              <a:off x="12397261" y="4033137"/>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22" name="Ovaal 187">
              <a:extLst>
                <a:ext uri="{FF2B5EF4-FFF2-40B4-BE49-F238E27FC236}">
                  <a16:creationId xmlns:a16="http://schemas.microsoft.com/office/drawing/2014/main" id="{5FADD7C6-4C4E-601C-DF75-82835FA9ACF7}"/>
                </a:ext>
              </a:extLst>
            </p:cNvPr>
            <p:cNvSpPr>
              <a:spLocks noChangeArrowheads="1"/>
            </p:cNvSpPr>
            <p:nvPr userDrawn="1"/>
          </p:nvSpPr>
          <p:spPr bwMode="auto">
            <a:xfrm>
              <a:off x="12391601" y="1855917"/>
              <a:ext cx="260377" cy="260368"/>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23" name="Rechthoek 188">
              <a:extLst>
                <a:ext uri="{FF2B5EF4-FFF2-40B4-BE49-F238E27FC236}">
                  <a16:creationId xmlns:a16="http://schemas.microsoft.com/office/drawing/2014/main" id="{DD9956F4-2CD6-DF96-DF12-84A6ECA84324}"/>
                </a:ext>
              </a:extLst>
            </p:cNvPr>
            <p:cNvSpPr>
              <a:spLocks noChangeArrowheads="1"/>
            </p:cNvSpPr>
            <p:nvPr userDrawn="1"/>
          </p:nvSpPr>
          <p:spPr bwMode="auto">
            <a:xfrm>
              <a:off x="12756763" y="1922597"/>
              <a:ext cx="2818102" cy="31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Selecteer de gewenste afbeelding</a:t>
              </a:r>
              <a:br>
                <a:rPr lang="nl-NL" altLang="nl-NL" sz="1100">
                  <a:solidFill>
                    <a:srgbClr val="000000"/>
                  </a:solidFill>
                </a:rPr>
              </a:br>
              <a:r>
                <a:rPr lang="nl-NL" altLang="nl-NL" sz="1100">
                  <a:solidFill>
                    <a:srgbClr val="000000"/>
                  </a:solidFill>
                </a:rPr>
                <a:t>en klik op </a:t>
              </a:r>
              <a:r>
                <a:rPr lang="nl-NL" altLang="nl-NL" sz="1100" b="1">
                  <a:solidFill>
                    <a:srgbClr val="000000"/>
                  </a:solidFill>
                </a:rPr>
                <a:t>‘Invoegen’</a:t>
              </a:r>
              <a:r>
                <a:rPr lang="nl-NL" altLang="nl-NL" sz="1100">
                  <a:solidFill>
                    <a:srgbClr val="000000"/>
                  </a:solidFill>
                </a:rPr>
                <a:t>.</a:t>
              </a:r>
              <a:endParaRPr lang="nl-NL" altLang="nl-NL" sz="1100" b="1">
                <a:solidFill>
                  <a:srgbClr val="000000"/>
                </a:solidFill>
              </a:endParaRPr>
            </a:p>
          </p:txBody>
        </p:sp>
        <p:grpSp>
          <p:nvGrpSpPr>
            <p:cNvPr id="24" name="Groep 174">
              <a:extLst>
                <a:ext uri="{FF2B5EF4-FFF2-40B4-BE49-F238E27FC236}">
                  <a16:creationId xmlns:a16="http://schemas.microsoft.com/office/drawing/2014/main" id="{4FBF5BE2-9670-654F-487A-76E958A2133D}"/>
                </a:ext>
              </a:extLst>
            </p:cNvPr>
            <p:cNvGrpSpPr>
              <a:grpSpLocks/>
            </p:cNvGrpSpPr>
            <p:nvPr userDrawn="1"/>
          </p:nvGrpSpPr>
          <p:grpSpPr bwMode="auto">
            <a:xfrm>
              <a:off x="12757282" y="1291752"/>
              <a:ext cx="294789" cy="318834"/>
              <a:chOff x="14466489" y="1001522"/>
              <a:chExt cx="290627" cy="314333"/>
            </a:xfrm>
          </p:grpSpPr>
          <p:sp>
            <p:nvSpPr>
              <p:cNvPr id="32" name="Rechthoek 31">
                <a:extLst>
                  <a:ext uri="{FF2B5EF4-FFF2-40B4-BE49-F238E27FC236}">
                    <a16:creationId xmlns:a16="http://schemas.microsoft.com/office/drawing/2014/main" id="{6ED32EDA-1410-0205-E9D8-89CF32C8156E}"/>
                  </a:ext>
                </a:extLst>
              </p:cNvPr>
              <p:cNvSpPr/>
              <p:nvPr userDrawn="1"/>
            </p:nvSpPr>
            <p:spPr>
              <a:xfrm>
                <a:off x="14465978" y="1002077"/>
                <a:ext cx="258266" cy="253562"/>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33" name="Ovaal 32">
                <a:extLst>
                  <a:ext uri="{FF2B5EF4-FFF2-40B4-BE49-F238E27FC236}">
                    <a16:creationId xmlns:a16="http://schemas.microsoft.com/office/drawing/2014/main" id="{61E577ED-C91D-3D50-E61C-F9C24B54CDF0}"/>
                  </a:ext>
                </a:extLst>
              </p:cNvPr>
              <p:cNvSpPr/>
              <p:nvPr userDrawn="1"/>
            </p:nvSpPr>
            <p:spPr>
              <a:xfrm>
                <a:off x="14624069" y="1033381"/>
                <a:ext cx="70436" cy="7199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4" name="Vrije vorm: vorm 184">
                <a:extLst>
                  <a:ext uri="{FF2B5EF4-FFF2-40B4-BE49-F238E27FC236}">
                    <a16:creationId xmlns:a16="http://schemas.microsoft.com/office/drawing/2014/main" id="{6A1BBB72-8113-F649-B4E7-37D0DD7C8930}"/>
                  </a:ext>
                </a:extLst>
              </p:cNvPr>
              <p:cNvSpPr/>
              <p:nvPr userDrawn="1"/>
            </p:nvSpPr>
            <p:spPr>
              <a:xfrm rot="2700000">
                <a:off x="14498852" y="1157030"/>
                <a:ext cx="167476" cy="148698"/>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5" name="Rechthoek: afgeronde hoeken 185">
                <a:extLst>
                  <a:ext uri="{FF2B5EF4-FFF2-40B4-BE49-F238E27FC236}">
                    <a16:creationId xmlns:a16="http://schemas.microsoft.com/office/drawing/2014/main" id="{A39277DA-61E5-15C4-C69F-1283250BDE3C}"/>
                  </a:ext>
                </a:extLst>
              </p:cNvPr>
              <p:cNvSpPr/>
              <p:nvPr userDrawn="1"/>
            </p:nvSpPr>
            <p:spPr>
              <a:xfrm>
                <a:off x="14600589" y="1144511"/>
                <a:ext cx="156525" cy="117389"/>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cxnSp>
            <p:nvCxnSpPr>
              <p:cNvPr id="36" name="Rechte verbindingslijn 35">
                <a:extLst>
                  <a:ext uri="{FF2B5EF4-FFF2-40B4-BE49-F238E27FC236}">
                    <a16:creationId xmlns:a16="http://schemas.microsoft.com/office/drawing/2014/main" id="{28526395-8398-D8B1-8D81-9472C4DF0FDD}"/>
                  </a:ext>
                </a:extLst>
              </p:cNvPr>
              <p:cNvCxnSpPr>
                <a:cxnSpLocks/>
              </p:cNvCxnSpPr>
              <p:nvPr userDrawn="1"/>
            </p:nvCxnSpPr>
            <p:spPr>
              <a:xfrm>
                <a:off x="14636591" y="1307291"/>
                <a:ext cx="84523"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37" name="Rechte verbindingslijn 36">
                <a:extLst>
                  <a:ext uri="{FF2B5EF4-FFF2-40B4-BE49-F238E27FC236}">
                    <a16:creationId xmlns:a16="http://schemas.microsoft.com/office/drawing/2014/main" id="{FA56793C-2952-0D1D-1E6F-97169E907154}"/>
                  </a:ext>
                </a:extLst>
              </p:cNvPr>
              <p:cNvCxnSpPr>
                <a:cxnSpLocks/>
                <a:stCxn id="10343" idx="2"/>
              </p:cNvCxnSpPr>
              <p:nvPr userDrawn="1"/>
            </p:nvCxnSpPr>
            <p:spPr>
              <a:xfrm flipH="1">
                <a:off x="14678852" y="1261900"/>
                <a:ext cx="0" cy="43826"/>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5" name="Ovaal 190">
              <a:extLst>
                <a:ext uri="{FF2B5EF4-FFF2-40B4-BE49-F238E27FC236}">
                  <a16:creationId xmlns:a16="http://schemas.microsoft.com/office/drawing/2014/main" id="{06B4BD03-EA43-661E-98FE-FA82887C3A96}"/>
                </a:ext>
              </a:extLst>
            </p:cNvPr>
            <p:cNvSpPr>
              <a:spLocks noChangeArrowheads="1"/>
            </p:cNvSpPr>
            <p:nvPr userDrawn="1"/>
          </p:nvSpPr>
          <p:spPr bwMode="auto">
            <a:xfrm>
              <a:off x="12391601" y="2768792"/>
              <a:ext cx="260377" cy="258781"/>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3</a:t>
              </a:r>
            </a:p>
          </p:txBody>
        </p:sp>
        <p:sp>
          <p:nvSpPr>
            <p:cNvPr id="26" name="Rechthoek 191">
              <a:extLst>
                <a:ext uri="{FF2B5EF4-FFF2-40B4-BE49-F238E27FC236}">
                  <a16:creationId xmlns:a16="http://schemas.microsoft.com/office/drawing/2014/main" id="{72FC0D9D-CBD2-10F1-740E-18D2D13028B6}"/>
                </a:ext>
              </a:extLst>
            </p:cNvPr>
            <p:cNvSpPr>
              <a:spLocks noChangeArrowheads="1"/>
            </p:cNvSpPr>
            <p:nvPr userDrawn="1"/>
          </p:nvSpPr>
          <p:spPr bwMode="auto">
            <a:xfrm>
              <a:off x="12756763" y="2833885"/>
              <a:ext cx="2818102" cy="31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Klik met de rechter muisknop op de afbeelding en kies </a:t>
              </a:r>
              <a:r>
                <a:rPr lang="nl-NL" altLang="nl-NL" sz="1100" b="1">
                  <a:solidFill>
                    <a:srgbClr val="000000"/>
                  </a:solidFill>
                </a:rPr>
                <a:t>´Naar achtergrond´</a:t>
              </a:r>
              <a:r>
                <a:rPr lang="nl-NL" altLang="nl-NL" sz="1100">
                  <a:solidFill>
                    <a:srgbClr val="000000"/>
                  </a:solidFill>
                </a:rPr>
                <a:t>.</a:t>
              </a:r>
              <a:endParaRPr lang="nl-NL" altLang="nl-NL" sz="1100" b="1">
                <a:solidFill>
                  <a:srgbClr val="000000"/>
                </a:solidFill>
              </a:endParaRPr>
            </a:p>
          </p:txBody>
        </p:sp>
        <p:cxnSp>
          <p:nvCxnSpPr>
            <p:cNvPr id="27" name="Rechte verbindingslijn 192">
              <a:extLst>
                <a:ext uri="{FF2B5EF4-FFF2-40B4-BE49-F238E27FC236}">
                  <a16:creationId xmlns:a16="http://schemas.microsoft.com/office/drawing/2014/main" id="{06C8FA2B-2560-1394-0306-5EF5014B57F5}"/>
                </a:ext>
              </a:extLst>
            </p:cNvPr>
            <p:cNvCxnSpPr>
              <a:cxnSpLocks/>
            </p:cNvCxnSpPr>
            <p:nvPr userDrawn="1"/>
          </p:nvCxnSpPr>
          <p:spPr bwMode="auto">
            <a:xfrm>
              <a:off x="12397261" y="2649915"/>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nvGrpSpPr>
            <p:cNvPr id="28" name="Groep 178">
              <a:extLst>
                <a:ext uri="{FF2B5EF4-FFF2-40B4-BE49-F238E27FC236}">
                  <a16:creationId xmlns:a16="http://schemas.microsoft.com/office/drawing/2014/main" id="{A29B9A80-73A0-CDC0-104D-F871A990AC35}"/>
                </a:ext>
              </a:extLst>
            </p:cNvPr>
            <p:cNvGrpSpPr>
              <a:grpSpLocks/>
            </p:cNvGrpSpPr>
            <p:nvPr userDrawn="1"/>
          </p:nvGrpSpPr>
          <p:grpSpPr bwMode="auto">
            <a:xfrm>
              <a:off x="12757282" y="2296644"/>
              <a:ext cx="825500" cy="209550"/>
              <a:chOff x="13504624" y="2444818"/>
              <a:chExt cx="825500" cy="209550"/>
            </a:xfrm>
          </p:grpSpPr>
          <p:sp>
            <p:nvSpPr>
              <p:cNvPr id="29" name="Rechthoek 28">
                <a:extLst>
                  <a:ext uri="{FF2B5EF4-FFF2-40B4-BE49-F238E27FC236}">
                    <a16:creationId xmlns:a16="http://schemas.microsoft.com/office/drawing/2014/main" id="{5C1FD4D0-663F-2038-40F2-4547B0ABCA42}"/>
                  </a:ext>
                </a:extLst>
              </p:cNvPr>
              <p:cNvSpPr/>
              <p:nvPr userDrawn="1"/>
            </p:nvSpPr>
            <p:spPr>
              <a:xfrm>
                <a:off x="13504106" y="2445447"/>
                <a:ext cx="825585" cy="209565"/>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r>
                  <a:rPr lang="nl-NL" sz="800" dirty="0">
                    <a:solidFill>
                      <a:schemeClr val="tx1"/>
                    </a:solidFill>
                    <a:cs typeface="Arial" panose="020B0604020202020204" pitchFamily="34" charset="0"/>
                  </a:rPr>
                  <a:t>Invoegen</a:t>
                </a:r>
              </a:p>
            </p:txBody>
          </p:sp>
          <p:cxnSp>
            <p:nvCxnSpPr>
              <p:cNvPr id="30" name="Rechte verbindingslijn 195">
                <a:extLst>
                  <a:ext uri="{FF2B5EF4-FFF2-40B4-BE49-F238E27FC236}">
                    <a16:creationId xmlns:a16="http://schemas.microsoft.com/office/drawing/2014/main" id="{2C3693B2-E118-452B-4D8E-AA9342FF7F7F}"/>
                  </a:ext>
                </a:extLst>
              </p:cNvPr>
              <p:cNvCxnSpPr>
                <a:cxnSpLocks noChangeShapeType="1"/>
              </p:cNvCxnSpPr>
              <p:nvPr userDrawn="1"/>
            </p:nvCxnSpPr>
            <p:spPr bwMode="auto">
              <a:xfrm>
                <a:off x="14155269" y="2477218"/>
                <a:ext cx="0" cy="142717"/>
              </a:xfrm>
              <a:prstGeom prst="line">
                <a:avLst/>
              </a:prstGeom>
              <a:noFill/>
              <a:ln w="3175" algn="ctr">
                <a:solidFill>
                  <a:srgbClr val="44546A"/>
                </a:solidFill>
                <a:round/>
                <a:headEnd/>
                <a:tailEnd/>
              </a:ln>
              <a:extLst>
                <a:ext uri="{909E8E84-426E-40DD-AFC4-6F175D3DCCD1}">
                  <a14:hiddenFill xmlns:a14="http://schemas.microsoft.com/office/drawing/2010/main">
                    <a:noFill/>
                  </a14:hiddenFill>
                </a:ext>
              </a:extLst>
            </p:spPr>
          </p:cxnSp>
          <p:sp>
            <p:nvSpPr>
              <p:cNvPr id="31" name="Gelijkbenige driehoek 178">
                <a:extLst>
                  <a:ext uri="{FF2B5EF4-FFF2-40B4-BE49-F238E27FC236}">
                    <a16:creationId xmlns:a16="http://schemas.microsoft.com/office/drawing/2014/main" id="{4B6E7AE0-A18F-2C29-762B-98ED022E1906}"/>
                  </a:ext>
                </a:extLst>
              </p:cNvPr>
              <p:cNvSpPr/>
              <p:nvPr userDrawn="1"/>
            </p:nvSpPr>
            <p:spPr>
              <a:xfrm rot="10800000">
                <a:off x="14196327" y="2529590"/>
                <a:ext cx="85734" cy="50804"/>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sp>
        <p:nvSpPr>
          <p:cNvPr id="55" name="Tekstvak 220">
            <a:extLst>
              <a:ext uri="{FF2B5EF4-FFF2-40B4-BE49-F238E27FC236}">
                <a16:creationId xmlns:a16="http://schemas.microsoft.com/office/drawing/2014/main" id="{6DA33F56-15A9-DEF3-E8B3-5BF110BC9BC4}"/>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Tekst + Foto C</a:t>
            </a:r>
          </a:p>
        </p:txBody>
      </p:sp>
      <p:grpSp>
        <p:nvGrpSpPr>
          <p:cNvPr id="56" name="Groep 139">
            <a:extLst>
              <a:ext uri="{FF2B5EF4-FFF2-40B4-BE49-F238E27FC236}">
                <a16:creationId xmlns:a16="http://schemas.microsoft.com/office/drawing/2014/main" id="{023C96F1-8C13-F044-8EBF-A68E9D2B42C1}"/>
              </a:ext>
            </a:extLst>
          </p:cNvPr>
          <p:cNvGrpSpPr>
            <a:grpSpLocks/>
          </p:cNvGrpSpPr>
          <p:nvPr userDrawn="1"/>
        </p:nvGrpSpPr>
        <p:grpSpPr bwMode="auto">
          <a:xfrm>
            <a:off x="-3436938" y="1588"/>
            <a:ext cx="3194050" cy="5913437"/>
            <a:chOff x="-3437547" y="1434"/>
            <a:chExt cx="3194765" cy="5913154"/>
          </a:xfrm>
        </p:grpSpPr>
        <p:sp>
          <p:nvSpPr>
            <p:cNvPr id="57" name="Rechthoek 56">
              <a:extLst>
                <a:ext uri="{FF2B5EF4-FFF2-40B4-BE49-F238E27FC236}">
                  <a16:creationId xmlns:a16="http://schemas.microsoft.com/office/drawing/2014/main" id="{40386F9C-E554-FAEC-796D-510A453D4FED}"/>
                </a:ext>
              </a:extLst>
            </p:cNvPr>
            <p:cNvSpPr/>
            <p:nvPr userDrawn="1"/>
          </p:nvSpPr>
          <p:spPr>
            <a:xfrm>
              <a:off x="-3420080" y="1749187"/>
              <a:ext cx="3175711" cy="4165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err="1">
                <a:latin typeface="+mj-lt"/>
              </a:endParaRPr>
            </a:p>
          </p:txBody>
        </p:sp>
        <p:cxnSp>
          <p:nvCxnSpPr>
            <p:cNvPr id="58" name="Rechte verbindingslijn 223">
              <a:extLst>
                <a:ext uri="{FF2B5EF4-FFF2-40B4-BE49-F238E27FC236}">
                  <a16:creationId xmlns:a16="http://schemas.microsoft.com/office/drawing/2014/main" id="{FF5AA2A3-1863-7C1C-5C2D-A4FA5FC62D90}"/>
                </a:ext>
              </a:extLst>
            </p:cNvPr>
            <p:cNvCxnSpPr>
              <a:cxnSpLocks/>
            </p:cNvCxnSpPr>
            <p:nvPr userDrawn="1"/>
          </p:nvCxnSpPr>
          <p:spPr bwMode="auto">
            <a:xfrm>
              <a:off x="-3419346" y="5891747"/>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59" name="Rechthoek 224">
              <a:extLst>
                <a:ext uri="{FF2B5EF4-FFF2-40B4-BE49-F238E27FC236}">
                  <a16:creationId xmlns:a16="http://schemas.microsoft.com/office/drawing/2014/main" id="{C38A1541-831C-F413-6B57-E0A3C626CA02}"/>
                </a:ext>
              </a:extLst>
            </p:cNvPr>
            <p:cNvSpPr>
              <a:spLocks noChangeArrowheads="1"/>
            </p:cNvSpPr>
            <p:nvPr userDrawn="1"/>
          </p:nvSpPr>
          <p:spPr bwMode="auto">
            <a:xfrm>
              <a:off x="-2800816" y="3692194"/>
              <a:ext cx="2356377" cy="2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342900" indent="-342900" defTabSz="361950">
                <a:defRPr>
                  <a:solidFill>
                    <a:schemeClr val="tx1"/>
                  </a:solidFill>
                  <a:latin typeface="Arial" panose="020B0604020202020204" pitchFamily="34" charset="0"/>
                  <a:cs typeface="Arial" panose="020B0604020202020204" pitchFamily="34" charset="0"/>
                </a:defRPr>
              </a:lvl1pPr>
              <a:lvl2pPr marL="742950" indent="-285750" defTabSz="361950">
                <a:defRPr>
                  <a:solidFill>
                    <a:schemeClr val="tx1"/>
                  </a:solidFill>
                  <a:latin typeface="Arial" panose="020B0604020202020204" pitchFamily="34" charset="0"/>
                  <a:cs typeface="Arial" panose="020B0604020202020204" pitchFamily="34" charset="0"/>
                </a:defRPr>
              </a:lvl2pPr>
              <a:lvl3pPr marL="1143000" indent="-228600" defTabSz="361950">
                <a:defRPr>
                  <a:solidFill>
                    <a:schemeClr val="tx1"/>
                  </a:solidFill>
                  <a:latin typeface="Arial" panose="020B0604020202020204" pitchFamily="34" charset="0"/>
                  <a:cs typeface="Arial" panose="020B0604020202020204" pitchFamily="34" charset="0"/>
                </a:defRPr>
              </a:lvl3pPr>
              <a:lvl4pPr marL="1600200" indent="-228600" defTabSz="361950">
                <a:defRPr>
                  <a:solidFill>
                    <a:schemeClr val="tx1"/>
                  </a:solidFill>
                  <a:latin typeface="Arial" panose="020B0604020202020204" pitchFamily="34" charset="0"/>
                  <a:cs typeface="Arial" panose="020B0604020202020204" pitchFamily="34" charset="0"/>
                </a:defRPr>
              </a:lvl4pPr>
              <a:lvl5pPr defTabSz="361950">
                <a:defRPr>
                  <a:solidFill>
                    <a:schemeClr val="tx1"/>
                  </a:solidFill>
                  <a:latin typeface="Arial" panose="020B0604020202020204" pitchFamily="34" charset="0"/>
                  <a:cs typeface="Arial" panose="020B0604020202020204" pitchFamily="34" charset="0"/>
                </a:defRPr>
              </a:lvl5pPr>
              <a:lvl6pPr marL="4572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4" eaLnBrk="1" hangingPunct="1">
                <a:lnSpc>
                  <a:spcPct val="90000"/>
                </a:lnSpc>
                <a:spcAft>
                  <a:spcPts val="1200"/>
                </a:spcAft>
                <a:buClr>
                  <a:schemeClr val="accent2"/>
                </a:buClr>
                <a:buFont typeface="+mj-lt"/>
                <a:buNone/>
                <a:defRPr/>
              </a:pPr>
              <a:r>
                <a:rPr lang="nl-NL" altLang="nl-NL" sz="2800">
                  <a:solidFill>
                    <a:schemeClr val="tx2"/>
                  </a:solidFill>
                  <a:latin typeface="Georgia" panose="02040502050405020303" pitchFamily="18" charset="0"/>
                </a:rPr>
                <a:t>Quotes</a:t>
              </a:r>
            </a:p>
          </p:txBody>
        </p:sp>
        <p:sp>
          <p:nvSpPr>
            <p:cNvPr id="60" name="Rechthoek 225">
              <a:extLst>
                <a:ext uri="{FF2B5EF4-FFF2-40B4-BE49-F238E27FC236}">
                  <a16:creationId xmlns:a16="http://schemas.microsoft.com/office/drawing/2014/main" id="{734D6840-D128-3930-5B45-12157B3EF35D}"/>
                </a:ext>
              </a:extLst>
            </p:cNvPr>
            <p:cNvSpPr>
              <a:spLocks noChangeArrowheads="1"/>
            </p:cNvSpPr>
            <p:nvPr userDrawn="1"/>
          </p:nvSpPr>
          <p:spPr bwMode="auto">
            <a:xfrm>
              <a:off x="-3420080" y="1434"/>
              <a:ext cx="3177298" cy="1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Hoe werken tekstniveaus?</a:t>
              </a:r>
            </a:p>
          </p:txBody>
        </p:sp>
        <p:sp>
          <p:nvSpPr>
            <p:cNvPr id="61" name="Ovaal 226">
              <a:extLst>
                <a:ext uri="{FF2B5EF4-FFF2-40B4-BE49-F238E27FC236}">
                  <a16:creationId xmlns:a16="http://schemas.microsoft.com/office/drawing/2014/main" id="{762D0312-4874-71F0-017C-C80382C1FF83}"/>
                </a:ext>
              </a:extLst>
            </p:cNvPr>
            <p:cNvSpPr>
              <a:spLocks noChangeArrowheads="1"/>
            </p:cNvSpPr>
            <p:nvPr userDrawn="1"/>
          </p:nvSpPr>
          <p:spPr bwMode="auto">
            <a:xfrm>
              <a:off x="-3275586" y="1930154"/>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62" name="Rechte verbindingslijn 227">
              <a:extLst>
                <a:ext uri="{FF2B5EF4-FFF2-40B4-BE49-F238E27FC236}">
                  <a16:creationId xmlns:a16="http://schemas.microsoft.com/office/drawing/2014/main" id="{BCE3A0A6-68FD-06B5-CD72-2E0AC4C65A19}"/>
                </a:ext>
              </a:extLst>
            </p:cNvPr>
            <p:cNvCxnSpPr>
              <a:cxnSpLocks/>
            </p:cNvCxnSpPr>
            <p:nvPr userDrawn="1"/>
          </p:nvCxnSpPr>
          <p:spPr bwMode="auto">
            <a:xfrm>
              <a:off x="-3419346" y="243069"/>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nvGrpSpPr>
            <p:cNvPr id="63" name="Groep 146">
              <a:extLst>
                <a:ext uri="{FF2B5EF4-FFF2-40B4-BE49-F238E27FC236}">
                  <a16:creationId xmlns:a16="http://schemas.microsoft.com/office/drawing/2014/main" id="{282E3D18-D444-59AA-664A-98932F074A00}"/>
                </a:ext>
              </a:extLst>
            </p:cNvPr>
            <p:cNvGrpSpPr>
              <a:grpSpLocks/>
            </p:cNvGrpSpPr>
            <p:nvPr userDrawn="1"/>
          </p:nvGrpSpPr>
          <p:grpSpPr bwMode="auto">
            <a:xfrm>
              <a:off x="-3437547" y="349413"/>
              <a:ext cx="2933825" cy="558875"/>
              <a:chOff x="-3419346" y="368233"/>
              <a:chExt cx="3904920" cy="743862"/>
            </a:xfrm>
          </p:grpSpPr>
          <p:sp>
            <p:nvSpPr>
              <p:cNvPr id="212" name="Rechthoek 211">
                <a:extLst>
                  <a:ext uri="{FF2B5EF4-FFF2-40B4-BE49-F238E27FC236}">
                    <a16:creationId xmlns:a16="http://schemas.microsoft.com/office/drawing/2014/main" id="{7478D27B-5F94-6C39-8A10-B4CA4AD02B53}"/>
                  </a:ext>
                </a:extLst>
              </p:cNvPr>
              <p:cNvSpPr/>
              <p:nvPr userDrawn="1"/>
            </p:nvSpPr>
            <p:spPr>
              <a:xfrm>
                <a:off x="-3294653" y="367788"/>
                <a:ext cx="433254" cy="245092"/>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nl-NL" sz="800" dirty="0">
                    <a:solidFill>
                      <a:srgbClr val="C00000"/>
                    </a:solidFill>
                    <a:cs typeface="Arial" panose="020B0604020202020204" pitchFamily="34" charset="0"/>
                  </a:rPr>
                  <a:t>Start</a:t>
                </a:r>
              </a:p>
            </p:txBody>
          </p:sp>
          <p:cxnSp>
            <p:nvCxnSpPr>
              <p:cNvPr id="213" name="Rechte verbindingslijn 212">
                <a:extLst>
                  <a:ext uri="{FF2B5EF4-FFF2-40B4-BE49-F238E27FC236}">
                    <a16:creationId xmlns:a16="http://schemas.microsoft.com/office/drawing/2014/main" id="{F4836718-3D30-5F94-470C-7FA794C93577}"/>
                  </a:ext>
                </a:extLst>
              </p:cNvPr>
              <p:cNvCxnSpPr>
                <a:cxnSpLocks/>
              </p:cNvCxnSpPr>
              <p:nvPr userDrawn="1"/>
            </p:nvCxnSpPr>
            <p:spPr>
              <a:xfrm>
                <a:off x="-2861399" y="612880"/>
                <a:ext cx="13737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Rechte verbindingslijn 213">
                <a:extLst>
                  <a:ext uri="{FF2B5EF4-FFF2-40B4-BE49-F238E27FC236}">
                    <a16:creationId xmlns:a16="http://schemas.microsoft.com/office/drawing/2014/main" id="{172E8186-9136-48E6-3A0C-2C39ABD18C90}"/>
                  </a:ext>
                </a:extLst>
              </p:cNvPr>
              <p:cNvCxnSpPr>
                <a:cxnSpLocks/>
              </p:cNvCxnSpPr>
              <p:nvPr userDrawn="1"/>
            </p:nvCxnSpPr>
            <p:spPr>
              <a:xfrm>
                <a:off x="-3419346" y="612880"/>
                <a:ext cx="13526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5" name="Rechthoek 214">
                <a:extLst>
                  <a:ext uri="{FF2B5EF4-FFF2-40B4-BE49-F238E27FC236}">
                    <a16:creationId xmlns:a16="http://schemas.microsoft.com/office/drawing/2014/main" id="{AF39AFA0-C600-1E6C-705C-075C8FCA445E}"/>
                  </a:ext>
                </a:extLst>
              </p:cNvPr>
              <p:cNvSpPr/>
              <p:nvPr userDrawn="1"/>
            </p:nvSpPr>
            <p:spPr>
              <a:xfrm>
                <a:off x="-3288313" y="589639"/>
                <a:ext cx="420574" cy="63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nvGrpSpPr>
              <p:cNvPr id="216" name="Groep 295">
                <a:extLst>
                  <a:ext uri="{FF2B5EF4-FFF2-40B4-BE49-F238E27FC236}">
                    <a16:creationId xmlns:a16="http://schemas.microsoft.com/office/drawing/2014/main" id="{8A48C65D-A5A0-18E6-C72A-5ECEFA898365}"/>
                  </a:ext>
                </a:extLst>
              </p:cNvPr>
              <p:cNvGrpSpPr>
                <a:grpSpLocks/>
              </p:cNvGrpSpPr>
              <p:nvPr userDrawn="1"/>
            </p:nvGrpSpPr>
            <p:grpSpPr bwMode="auto">
              <a:xfrm>
                <a:off x="-3002834" y="720303"/>
                <a:ext cx="182598" cy="143759"/>
                <a:chOff x="-3310843" y="700986"/>
                <a:chExt cx="182598" cy="143759"/>
              </a:xfrm>
            </p:grpSpPr>
            <p:grpSp>
              <p:nvGrpSpPr>
                <p:cNvPr id="255" name="Groep 334">
                  <a:extLst>
                    <a:ext uri="{FF2B5EF4-FFF2-40B4-BE49-F238E27FC236}">
                      <a16:creationId xmlns:a16="http://schemas.microsoft.com/office/drawing/2014/main" id="{BFF111BA-6B07-07F6-AC85-64740AFC3F3D}"/>
                    </a:ext>
                  </a:extLst>
                </p:cNvPr>
                <p:cNvGrpSpPr>
                  <a:grpSpLocks/>
                </p:cNvGrpSpPr>
                <p:nvPr userDrawn="1"/>
              </p:nvGrpSpPr>
              <p:grpSpPr bwMode="auto">
                <a:xfrm>
                  <a:off x="-3310843" y="700986"/>
                  <a:ext cx="182598" cy="143759"/>
                  <a:chOff x="-3310843" y="700986"/>
                  <a:chExt cx="182598" cy="143759"/>
                </a:xfrm>
              </p:grpSpPr>
              <p:cxnSp>
                <p:nvCxnSpPr>
                  <p:cNvPr id="259" name="Rechte verbindingslijn 295">
                    <a:extLst>
                      <a:ext uri="{FF2B5EF4-FFF2-40B4-BE49-F238E27FC236}">
                        <a16:creationId xmlns:a16="http://schemas.microsoft.com/office/drawing/2014/main" id="{27422FBE-A2D8-4AB5-8BFB-CE45274FD1F7}"/>
                      </a:ext>
                    </a:extLst>
                  </p:cNvPr>
                  <p:cNvCxnSpPr>
                    <a:cxnSpLocks noChangeShapeType="1"/>
                  </p:cNvCxnSpPr>
                  <p:nvPr userDrawn="1"/>
                </p:nvCxnSpPr>
                <p:spPr bwMode="auto">
                  <a:xfrm>
                    <a:off x="-3310843"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260" name="Rechte verbindingslijn 296">
                    <a:extLst>
                      <a:ext uri="{FF2B5EF4-FFF2-40B4-BE49-F238E27FC236}">
                        <a16:creationId xmlns:a16="http://schemas.microsoft.com/office/drawing/2014/main" id="{044F9B64-CDAE-D78E-5766-54CF1CA47046}"/>
                      </a:ext>
                    </a:extLst>
                  </p:cNvPr>
                  <p:cNvCxnSpPr>
                    <a:cxnSpLocks noChangeShapeType="1"/>
                  </p:cNvCxnSpPr>
                  <p:nvPr userDrawn="1"/>
                </p:nvCxnSpPr>
                <p:spPr bwMode="auto">
                  <a:xfrm>
                    <a:off x="-3310843"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261" name="Rechte verbindingslijn 297">
                    <a:extLst>
                      <a:ext uri="{FF2B5EF4-FFF2-40B4-BE49-F238E27FC236}">
                        <a16:creationId xmlns:a16="http://schemas.microsoft.com/office/drawing/2014/main" id="{D0EBE733-1B4B-D6A1-A7A3-F24B782DBFBD}"/>
                      </a:ext>
                    </a:extLst>
                  </p:cNvPr>
                  <p:cNvCxnSpPr>
                    <a:cxnSpLocks noChangeShapeType="1"/>
                  </p:cNvCxnSpPr>
                  <p:nvPr userDrawn="1"/>
                </p:nvCxnSpPr>
                <p:spPr bwMode="auto">
                  <a:xfrm>
                    <a:off x="-3213196"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262" name="Rechte verbindingslijn 298">
                    <a:extLst>
                      <a:ext uri="{FF2B5EF4-FFF2-40B4-BE49-F238E27FC236}">
                        <a16:creationId xmlns:a16="http://schemas.microsoft.com/office/drawing/2014/main" id="{EF71C88F-3FE5-50BB-E199-16E2A8C64CF8}"/>
                      </a:ext>
                    </a:extLst>
                  </p:cNvPr>
                  <p:cNvCxnSpPr>
                    <a:cxnSpLocks noChangeShapeType="1"/>
                  </p:cNvCxnSpPr>
                  <p:nvPr userDrawn="1"/>
                </p:nvCxnSpPr>
                <p:spPr bwMode="auto">
                  <a:xfrm>
                    <a:off x="-3213196"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263" name="Rechte verbindingslijn 299">
                    <a:extLst>
                      <a:ext uri="{FF2B5EF4-FFF2-40B4-BE49-F238E27FC236}">
                        <a16:creationId xmlns:a16="http://schemas.microsoft.com/office/drawing/2014/main" id="{31170BBD-D64E-5F8A-D217-AD17995ED2EB}"/>
                      </a:ext>
                    </a:extLst>
                  </p:cNvPr>
                  <p:cNvCxnSpPr>
                    <a:cxnSpLocks noChangeShapeType="1"/>
                  </p:cNvCxnSpPr>
                  <p:nvPr userDrawn="1"/>
                </p:nvCxnSpPr>
                <p:spPr bwMode="auto">
                  <a:xfrm>
                    <a:off x="-3213196"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256" name="Groep 335">
                  <a:extLst>
                    <a:ext uri="{FF2B5EF4-FFF2-40B4-BE49-F238E27FC236}">
                      <a16:creationId xmlns:a16="http://schemas.microsoft.com/office/drawing/2014/main" id="{10E169FF-62D0-F125-6E82-A6297D4CBC6F}"/>
                    </a:ext>
                  </a:extLst>
                </p:cNvPr>
                <p:cNvGrpSpPr>
                  <a:grpSpLocks/>
                </p:cNvGrpSpPr>
                <p:nvPr userDrawn="1"/>
              </p:nvGrpSpPr>
              <p:grpSpPr bwMode="auto">
                <a:xfrm flipH="1">
                  <a:off x="-3310774" y="735854"/>
                  <a:ext cx="88801" cy="72568"/>
                  <a:chOff x="-2091059" y="1395403"/>
                  <a:chExt cx="157316" cy="128558"/>
                </a:xfrm>
              </p:grpSpPr>
              <p:sp>
                <p:nvSpPr>
                  <p:cNvPr id="257" name="Rechthoek 256">
                    <a:extLst>
                      <a:ext uri="{FF2B5EF4-FFF2-40B4-BE49-F238E27FC236}">
                        <a16:creationId xmlns:a16="http://schemas.microsoft.com/office/drawing/2014/main" id="{BFC55514-8B3F-FE8F-9298-148743875B2C}"/>
                      </a:ext>
                    </a:extLst>
                  </p:cNvPr>
                  <p:cNvSpPr/>
                  <p:nvPr userDrawn="1"/>
                </p:nvSpPr>
                <p:spPr>
                  <a:xfrm>
                    <a:off x="-2049392" y="1435286"/>
                    <a:ext cx="116064" cy="48661"/>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258" name="Pijl: punthaak 337">
                    <a:extLst>
                      <a:ext uri="{FF2B5EF4-FFF2-40B4-BE49-F238E27FC236}">
                        <a16:creationId xmlns:a16="http://schemas.microsoft.com/office/drawing/2014/main" id="{E2907342-EB9E-1890-3464-2020BFC5AEBE}"/>
                      </a:ext>
                    </a:extLst>
                  </p:cNvPr>
                  <p:cNvSpPr/>
                  <p:nvPr userDrawn="1"/>
                </p:nvSpPr>
                <p:spPr>
                  <a:xfrm flipH="1">
                    <a:off x="-2090578" y="1394113"/>
                    <a:ext cx="127298" cy="131005"/>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nvGrpSpPr>
              <p:cNvPr id="217" name="Groep 296">
                <a:extLst>
                  <a:ext uri="{FF2B5EF4-FFF2-40B4-BE49-F238E27FC236}">
                    <a16:creationId xmlns:a16="http://schemas.microsoft.com/office/drawing/2014/main" id="{7FD4A281-F0BA-8678-A326-F5851BDE98C0}"/>
                  </a:ext>
                </a:extLst>
              </p:cNvPr>
              <p:cNvGrpSpPr>
                <a:grpSpLocks/>
              </p:cNvGrpSpPr>
              <p:nvPr userDrawn="1"/>
            </p:nvGrpSpPr>
            <p:grpSpPr bwMode="auto">
              <a:xfrm>
                <a:off x="-3326107" y="720303"/>
                <a:ext cx="182598" cy="143759"/>
                <a:chOff x="-3634116" y="700986"/>
                <a:chExt cx="182598" cy="143759"/>
              </a:xfrm>
            </p:grpSpPr>
            <p:grpSp>
              <p:nvGrpSpPr>
                <p:cNvPr id="246" name="Groep 325">
                  <a:extLst>
                    <a:ext uri="{FF2B5EF4-FFF2-40B4-BE49-F238E27FC236}">
                      <a16:creationId xmlns:a16="http://schemas.microsoft.com/office/drawing/2014/main" id="{001D65BF-9FA0-CC47-6B9D-A06804B116B3}"/>
                    </a:ext>
                  </a:extLst>
                </p:cNvPr>
                <p:cNvGrpSpPr>
                  <a:grpSpLocks/>
                </p:cNvGrpSpPr>
                <p:nvPr userDrawn="1"/>
              </p:nvGrpSpPr>
              <p:grpSpPr bwMode="auto">
                <a:xfrm>
                  <a:off x="-3634116" y="700986"/>
                  <a:ext cx="182598" cy="143759"/>
                  <a:chOff x="-3634116" y="700986"/>
                  <a:chExt cx="182598" cy="143759"/>
                </a:xfrm>
              </p:grpSpPr>
              <p:cxnSp>
                <p:nvCxnSpPr>
                  <p:cNvPr id="250" name="Rechte verbindingslijn 286">
                    <a:extLst>
                      <a:ext uri="{FF2B5EF4-FFF2-40B4-BE49-F238E27FC236}">
                        <a16:creationId xmlns:a16="http://schemas.microsoft.com/office/drawing/2014/main" id="{BBC5818C-5153-3378-12C1-6509216F1A8F}"/>
                      </a:ext>
                    </a:extLst>
                  </p:cNvPr>
                  <p:cNvCxnSpPr>
                    <a:cxnSpLocks noChangeShapeType="1"/>
                  </p:cNvCxnSpPr>
                  <p:nvPr userDrawn="1"/>
                </p:nvCxnSpPr>
                <p:spPr bwMode="auto">
                  <a:xfrm>
                    <a:off x="-3634116"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251" name="Rechte verbindingslijn 287">
                    <a:extLst>
                      <a:ext uri="{FF2B5EF4-FFF2-40B4-BE49-F238E27FC236}">
                        <a16:creationId xmlns:a16="http://schemas.microsoft.com/office/drawing/2014/main" id="{239B043F-CA37-ECFF-A528-BAD6B30340EB}"/>
                      </a:ext>
                    </a:extLst>
                  </p:cNvPr>
                  <p:cNvCxnSpPr>
                    <a:cxnSpLocks noChangeShapeType="1"/>
                  </p:cNvCxnSpPr>
                  <p:nvPr userDrawn="1"/>
                </p:nvCxnSpPr>
                <p:spPr bwMode="auto">
                  <a:xfrm>
                    <a:off x="-3634116"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252" name="Rechte verbindingslijn 288">
                    <a:extLst>
                      <a:ext uri="{FF2B5EF4-FFF2-40B4-BE49-F238E27FC236}">
                        <a16:creationId xmlns:a16="http://schemas.microsoft.com/office/drawing/2014/main" id="{1FA19523-BA31-7260-BEAF-2DF2F8CD7A77}"/>
                      </a:ext>
                    </a:extLst>
                  </p:cNvPr>
                  <p:cNvCxnSpPr>
                    <a:cxnSpLocks noChangeShapeType="1"/>
                  </p:cNvCxnSpPr>
                  <p:nvPr userDrawn="1"/>
                </p:nvCxnSpPr>
                <p:spPr bwMode="auto">
                  <a:xfrm>
                    <a:off x="-3536469"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253" name="Rechte verbindingslijn 289">
                    <a:extLst>
                      <a:ext uri="{FF2B5EF4-FFF2-40B4-BE49-F238E27FC236}">
                        <a16:creationId xmlns:a16="http://schemas.microsoft.com/office/drawing/2014/main" id="{C3E7F63A-29F1-8876-45C7-EE8A301092B3}"/>
                      </a:ext>
                    </a:extLst>
                  </p:cNvPr>
                  <p:cNvCxnSpPr>
                    <a:cxnSpLocks noChangeShapeType="1"/>
                  </p:cNvCxnSpPr>
                  <p:nvPr userDrawn="1"/>
                </p:nvCxnSpPr>
                <p:spPr bwMode="auto">
                  <a:xfrm>
                    <a:off x="-3536469"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254" name="Rechte verbindingslijn 290">
                    <a:extLst>
                      <a:ext uri="{FF2B5EF4-FFF2-40B4-BE49-F238E27FC236}">
                        <a16:creationId xmlns:a16="http://schemas.microsoft.com/office/drawing/2014/main" id="{CEA609A3-042D-BE05-D719-C826D2668A0E}"/>
                      </a:ext>
                    </a:extLst>
                  </p:cNvPr>
                  <p:cNvCxnSpPr>
                    <a:cxnSpLocks noChangeShapeType="1"/>
                  </p:cNvCxnSpPr>
                  <p:nvPr userDrawn="1"/>
                </p:nvCxnSpPr>
                <p:spPr bwMode="auto">
                  <a:xfrm>
                    <a:off x="-3536469"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247" name="Groep 326">
                  <a:extLst>
                    <a:ext uri="{FF2B5EF4-FFF2-40B4-BE49-F238E27FC236}">
                      <a16:creationId xmlns:a16="http://schemas.microsoft.com/office/drawing/2014/main" id="{5591FE62-F993-DAB8-D9F4-33BEC5D2D0CE}"/>
                    </a:ext>
                  </a:extLst>
                </p:cNvPr>
                <p:cNvGrpSpPr>
                  <a:grpSpLocks/>
                </p:cNvGrpSpPr>
                <p:nvPr userDrawn="1"/>
              </p:nvGrpSpPr>
              <p:grpSpPr bwMode="auto">
                <a:xfrm>
                  <a:off x="-3634047" y="735854"/>
                  <a:ext cx="88801" cy="72568"/>
                  <a:chOff x="-2091059" y="1395403"/>
                  <a:chExt cx="157316" cy="128558"/>
                </a:xfrm>
              </p:grpSpPr>
              <p:sp>
                <p:nvSpPr>
                  <p:cNvPr id="248" name="Rechthoek 247">
                    <a:extLst>
                      <a:ext uri="{FF2B5EF4-FFF2-40B4-BE49-F238E27FC236}">
                        <a16:creationId xmlns:a16="http://schemas.microsoft.com/office/drawing/2014/main" id="{81C517AD-DE59-B52D-7654-333755C6D19F}"/>
                      </a:ext>
                    </a:extLst>
                  </p:cNvPr>
                  <p:cNvSpPr/>
                  <p:nvPr userDrawn="1"/>
                </p:nvSpPr>
                <p:spPr>
                  <a:xfrm>
                    <a:off x="-2050435" y="1435286"/>
                    <a:ext cx="116064" cy="48661"/>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249" name="Pijl: punthaak 328">
                    <a:extLst>
                      <a:ext uri="{FF2B5EF4-FFF2-40B4-BE49-F238E27FC236}">
                        <a16:creationId xmlns:a16="http://schemas.microsoft.com/office/drawing/2014/main" id="{3A89AC35-E508-CEF4-7D4F-3CFB78A62DA5}"/>
                      </a:ext>
                    </a:extLst>
                  </p:cNvPr>
                  <p:cNvSpPr/>
                  <p:nvPr userDrawn="1"/>
                </p:nvSpPr>
                <p:spPr>
                  <a:xfrm flipH="1">
                    <a:off x="-2091620" y="1394113"/>
                    <a:ext cx="127298" cy="131005"/>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cxnSp>
            <p:nvCxnSpPr>
              <p:cNvPr id="218" name="Rechte verbindingslijn 254">
                <a:extLst>
                  <a:ext uri="{FF2B5EF4-FFF2-40B4-BE49-F238E27FC236}">
                    <a16:creationId xmlns:a16="http://schemas.microsoft.com/office/drawing/2014/main" id="{176826F5-B42D-BB29-49CC-DEE54F71E768}"/>
                  </a:ext>
                </a:extLst>
              </p:cNvPr>
              <p:cNvCxnSpPr>
                <a:cxnSpLocks/>
              </p:cNvCxnSpPr>
              <p:nvPr userDrawn="1"/>
            </p:nvCxnSpPr>
            <p:spPr bwMode="auto">
              <a:xfrm flipV="1">
                <a:off x="-3136454" y="523622"/>
                <a:ext cx="720437" cy="188422"/>
              </a:xfrm>
              <a:prstGeom prst="line">
                <a:avLst/>
              </a:prstGeom>
              <a:noFill/>
              <a:ln w="19050" cap="rnd" algn="ctr">
                <a:solidFill>
                  <a:schemeClr val="accent1"/>
                </a:solidFill>
                <a:round/>
                <a:headEnd type="oval" w="med" len="med"/>
                <a:tailEnd/>
              </a:ln>
              <a:extLst>
                <a:ext uri="{909E8E84-426E-40DD-AFC4-6F175D3DCCD1}">
                  <a14:hiddenFill xmlns:a14="http://schemas.microsoft.com/office/drawing/2010/main">
                    <a:noFill/>
                  </a14:hiddenFill>
                </a:ext>
              </a:extLst>
            </p:spPr>
          </p:cxnSp>
          <p:cxnSp>
            <p:nvCxnSpPr>
              <p:cNvPr id="219" name="Rechte verbindingslijn 255">
                <a:extLst>
                  <a:ext uri="{FF2B5EF4-FFF2-40B4-BE49-F238E27FC236}">
                    <a16:creationId xmlns:a16="http://schemas.microsoft.com/office/drawing/2014/main" id="{989FD9A6-4B36-A846-175A-97A34AF5CEC2}"/>
                  </a:ext>
                </a:extLst>
              </p:cNvPr>
              <p:cNvCxnSpPr>
                <a:cxnSpLocks/>
              </p:cNvCxnSpPr>
              <p:nvPr userDrawn="1"/>
            </p:nvCxnSpPr>
            <p:spPr bwMode="auto">
              <a:xfrm>
                <a:off x="-2820570" y="712044"/>
                <a:ext cx="399011" cy="238298"/>
              </a:xfrm>
              <a:prstGeom prst="line">
                <a:avLst/>
              </a:prstGeom>
              <a:noFill/>
              <a:ln w="19050" cap="rnd" algn="ctr">
                <a:solidFill>
                  <a:schemeClr val="accent1"/>
                </a:solidFill>
                <a:round/>
                <a:headEnd type="oval" w="med" len="med"/>
                <a:tailEnd/>
              </a:ln>
              <a:extLst>
                <a:ext uri="{909E8E84-426E-40DD-AFC4-6F175D3DCCD1}">
                  <a14:hiddenFill xmlns:a14="http://schemas.microsoft.com/office/drawing/2010/main">
                    <a:noFill/>
                  </a14:hiddenFill>
                </a:ext>
              </a:extLst>
            </p:spPr>
          </p:cxnSp>
          <p:grpSp>
            <p:nvGrpSpPr>
              <p:cNvPr id="220" name="Groep 299">
                <a:extLst>
                  <a:ext uri="{FF2B5EF4-FFF2-40B4-BE49-F238E27FC236}">
                    <a16:creationId xmlns:a16="http://schemas.microsoft.com/office/drawing/2014/main" id="{22064C45-7F5B-7BE9-65EA-38A8FA80BF2E}"/>
                  </a:ext>
                </a:extLst>
              </p:cNvPr>
              <p:cNvGrpSpPr>
                <a:grpSpLocks/>
              </p:cNvGrpSpPr>
              <p:nvPr userDrawn="1"/>
            </p:nvGrpSpPr>
            <p:grpSpPr bwMode="auto">
              <a:xfrm>
                <a:off x="-2425037" y="370226"/>
                <a:ext cx="357690" cy="330595"/>
                <a:chOff x="-2721817" y="347336"/>
                <a:chExt cx="432805" cy="400021"/>
              </a:xfrm>
            </p:grpSpPr>
            <p:sp>
              <p:nvSpPr>
                <p:cNvPr id="235" name="Rechthoek 234">
                  <a:extLst>
                    <a:ext uri="{FF2B5EF4-FFF2-40B4-BE49-F238E27FC236}">
                      <a16:creationId xmlns:a16="http://schemas.microsoft.com/office/drawing/2014/main" id="{7979F20F-2C6F-C71F-8B1B-86E585976978}"/>
                    </a:ext>
                  </a:extLst>
                </p:cNvPr>
                <p:cNvSpPr/>
                <p:nvPr userDrawn="1"/>
              </p:nvSpPr>
              <p:spPr>
                <a:xfrm>
                  <a:off x="-2669317" y="346945"/>
                  <a:ext cx="381030" cy="337467"/>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nl-NL" sz="1050">
                    <a:solidFill>
                      <a:srgbClr val="FF0000"/>
                    </a:solidFill>
                    <a:cs typeface="Arial" panose="020B0604020202020204" pitchFamily="34" charset="0"/>
                  </a:endParaRPr>
                </a:p>
              </p:txBody>
            </p:sp>
            <p:grpSp>
              <p:nvGrpSpPr>
                <p:cNvPr id="236" name="Groep 315">
                  <a:extLst>
                    <a:ext uri="{FF2B5EF4-FFF2-40B4-BE49-F238E27FC236}">
                      <a16:creationId xmlns:a16="http://schemas.microsoft.com/office/drawing/2014/main" id="{8C95A1D4-8CA0-526C-6361-CD296D0503FA}"/>
                    </a:ext>
                  </a:extLst>
                </p:cNvPr>
                <p:cNvGrpSpPr>
                  <a:grpSpLocks/>
                </p:cNvGrpSpPr>
                <p:nvPr userDrawn="1"/>
              </p:nvGrpSpPr>
              <p:grpSpPr bwMode="auto">
                <a:xfrm>
                  <a:off x="-2652453" y="431583"/>
                  <a:ext cx="294076" cy="231526"/>
                  <a:chOff x="-3634116" y="700986"/>
                  <a:chExt cx="182598" cy="143759"/>
                </a:xfrm>
              </p:grpSpPr>
              <p:grpSp>
                <p:nvGrpSpPr>
                  <p:cNvPr id="237" name="Groep 316">
                    <a:extLst>
                      <a:ext uri="{FF2B5EF4-FFF2-40B4-BE49-F238E27FC236}">
                        <a16:creationId xmlns:a16="http://schemas.microsoft.com/office/drawing/2014/main" id="{843D3641-366D-155F-8A90-14E6D3A3157A}"/>
                      </a:ext>
                    </a:extLst>
                  </p:cNvPr>
                  <p:cNvGrpSpPr>
                    <a:grpSpLocks/>
                  </p:cNvGrpSpPr>
                  <p:nvPr userDrawn="1"/>
                </p:nvGrpSpPr>
                <p:grpSpPr bwMode="auto">
                  <a:xfrm>
                    <a:off x="-3634116" y="700986"/>
                    <a:ext cx="182598" cy="143759"/>
                    <a:chOff x="-3634116" y="700986"/>
                    <a:chExt cx="182598" cy="143759"/>
                  </a:xfrm>
                </p:grpSpPr>
                <p:cxnSp>
                  <p:nvCxnSpPr>
                    <p:cNvPr id="241" name="Rechte verbindingslijn 277">
                      <a:extLst>
                        <a:ext uri="{FF2B5EF4-FFF2-40B4-BE49-F238E27FC236}">
                          <a16:creationId xmlns:a16="http://schemas.microsoft.com/office/drawing/2014/main" id="{AA5B3E67-5704-5B60-60F3-9AF326DA7583}"/>
                        </a:ext>
                      </a:extLst>
                    </p:cNvPr>
                    <p:cNvCxnSpPr>
                      <a:cxnSpLocks noChangeShapeType="1"/>
                    </p:cNvCxnSpPr>
                    <p:nvPr userDrawn="1"/>
                  </p:nvCxnSpPr>
                  <p:spPr bwMode="auto">
                    <a:xfrm>
                      <a:off x="-3634116"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242" name="Rechte verbindingslijn 278">
                      <a:extLst>
                        <a:ext uri="{FF2B5EF4-FFF2-40B4-BE49-F238E27FC236}">
                          <a16:creationId xmlns:a16="http://schemas.microsoft.com/office/drawing/2014/main" id="{A0148BFD-2E17-4D3A-1602-73F5FC082E6A}"/>
                        </a:ext>
                      </a:extLst>
                    </p:cNvPr>
                    <p:cNvCxnSpPr>
                      <a:cxnSpLocks noChangeShapeType="1"/>
                    </p:cNvCxnSpPr>
                    <p:nvPr userDrawn="1"/>
                  </p:nvCxnSpPr>
                  <p:spPr bwMode="auto">
                    <a:xfrm>
                      <a:off x="-3634116"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243" name="Rechte verbindingslijn 279">
                      <a:extLst>
                        <a:ext uri="{FF2B5EF4-FFF2-40B4-BE49-F238E27FC236}">
                          <a16:creationId xmlns:a16="http://schemas.microsoft.com/office/drawing/2014/main" id="{5E2D1E22-57F0-2D59-2F35-5DD7EBF1219E}"/>
                        </a:ext>
                      </a:extLst>
                    </p:cNvPr>
                    <p:cNvCxnSpPr>
                      <a:cxnSpLocks noChangeShapeType="1"/>
                    </p:cNvCxnSpPr>
                    <p:nvPr userDrawn="1"/>
                  </p:nvCxnSpPr>
                  <p:spPr bwMode="auto">
                    <a:xfrm>
                      <a:off x="-3536469"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244" name="Rechte verbindingslijn 280">
                      <a:extLst>
                        <a:ext uri="{FF2B5EF4-FFF2-40B4-BE49-F238E27FC236}">
                          <a16:creationId xmlns:a16="http://schemas.microsoft.com/office/drawing/2014/main" id="{00CE0EED-52E8-7D37-8771-26DA1286F879}"/>
                        </a:ext>
                      </a:extLst>
                    </p:cNvPr>
                    <p:cNvCxnSpPr>
                      <a:cxnSpLocks noChangeShapeType="1"/>
                    </p:cNvCxnSpPr>
                    <p:nvPr userDrawn="1"/>
                  </p:nvCxnSpPr>
                  <p:spPr bwMode="auto">
                    <a:xfrm>
                      <a:off x="-3536469"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245" name="Rechte verbindingslijn 281">
                      <a:extLst>
                        <a:ext uri="{FF2B5EF4-FFF2-40B4-BE49-F238E27FC236}">
                          <a16:creationId xmlns:a16="http://schemas.microsoft.com/office/drawing/2014/main" id="{1B169F4A-5B91-700A-039B-17624EEDC5A6}"/>
                        </a:ext>
                      </a:extLst>
                    </p:cNvPr>
                    <p:cNvCxnSpPr>
                      <a:cxnSpLocks noChangeShapeType="1"/>
                    </p:cNvCxnSpPr>
                    <p:nvPr userDrawn="1"/>
                  </p:nvCxnSpPr>
                  <p:spPr bwMode="auto">
                    <a:xfrm>
                      <a:off x="-3536469"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238" name="Groep 317">
                    <a:extLst>
                      <a:ext uri="{FF2B5EF4-FFF2-40B4-BE49-F238E27FC236}">
                        <a16:creationId xmlns:a16="http://schemas.microsoft.com/office/drawing/2014/main" id="{E4BFED38-7578-5549-0566-A42856D41579}"/>
                      </a:ext>
                    </a:extLst>
                  </p:cNvPr>
                  <p:cNvGrpSpPr>
                    <a:grpSpLocks/>
                  </p:cNvGrpSpPr>
                  <p:nvPr userDrawn="1"/>
                </p:nvGrpSpPr>
                <p:grpSpPr bwMode="auto">
                  <a:xfrm>
                    <a:off x="-3634047" y="735854"/>
                    <a:ext cx="88801" cy="72568"/>
                    <a:chOff x="-2091059" y="1395403"/>
                    <a:chExt cx="157316" cy="128558"/>
                  </a:xfrm>
                </p:grpSpPr>
                <p:sp>
                  <p:nvSpPr>
                    <p:cNvPr id="239" name="Rechthoek 238">
                      <a:extLst>
                        <a:ext uri="{FF2B5EF4-FFF2-40B4-BE49-F238E27FC236}">
                          <a16:creationId xmlns:a16="http://schemas.microsoft.com/office/drawing/2014/main" id="{F9827AF0-1A50-1B39-FE25-61F221C361DB}"/>
                        </a:ext>
                      </a:extLst>
                    </p:cNvPr>
                    <p:cNvSpPr/>
                    <p:nvPr userDrawn="1"/>
                  </p:nvSpPr>
                  <p:spPr>
                    <a:xfrm>
                      <a:off x="-2050660" y="1434572"/>
                      <a:ext cx="118145" cy="36559"/>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240" name="Pijl: punthaak 319">
                      <a:extLst>
                        <a:ext uri="{FF2B5EF4-FFF2-40B4-BE49-F238E27FC236}">
                          <a16:creationId xmlns:a16="http://schemas.microsoft.com/office/drawing/2014/main" id="{12C82195-84EA-4C56-21D5-AFA9E8D617D5}"/>
                        </a:ext>
                      </a:extLst>
                    </p:cNvPr>
                    <p:cNvSpPr/>
                    <p:nvPr userDrawn="1"/>
                  </p:nvSpPr>
                  <p:spPr>
                    <a:xfrm flipH="1">
                      <a:off x="-2090042" y="1395201"/>
                      <a:ext cx="129397" cy="75930"/>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grpSp>
            <p:nvGrpSpPr>
              <p:cNvPr id="221" name="Groep 300">
                <a:extLst>
                  <a:ext uri="{FF2B5EF4-FFF2-40B4-BE49-F238E27FC236}">
                    <a16:creationId xmlns:a16="http://schemas.microsoft.com/office/drawing/2014/main" id="{F978DDFB-3DB2-7BB1-E5FB-BDF936F79999}"/>
                  </a:ext>
                </a:extLst>
              </p:cNvPr>
              <p:cNvGrpSpPr>
                <a:grpSpLocks/>
              </p:cNvGrpSpPr>
              <p:nvPr userDrawn="1"/>
            </p:nvGrpSpPr>
            <p:grpSpPr bwMode="auto">
              <a:xfrm>
                <a:off x="-2425037" y="781500"/>
                <a:ext cx="357690" cy="330595"/>
                <a:chOff x="-2721817" y="782525"/>
                <a:chExt cx="432805" cy="400021"/>
              </a:xfrm>
            </p:grpSpPr>
            <p:sp>
              <p:nvSpPr>
                <p:cNvPr id="224" name="Rechthoek 223">
                  <a:extLst>
                    <a:ext uri="{FF2B5EF4-FFF2-40B4-BE49-F238E27FC236}">
                      <a16:creationId xmlns:a16="http://schemas.microsoft.com/office/drawing/2014/main" id="{8D5D744B-BDDF-FBEF-045D-527D1A5BC3C0}"/>
                    </a:ext>
                  </a:extLst>
                </p:cNvPr>
                <p:cNvSpPr/>
                <p:nvPr userDrawn="1"/>
              </p:nvSpPr>
              <p:spPr>
                <a:xfrm>
                  <a:off x="-2669317" y="783019"/>
                  <a:ext cx="381030" cy="39882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nl-NL" sz="1050">
                    <a:solidFill>
                      <a:srgbClr val="FF0000"/>
                    </a:solidFill>
                    <a:cs typeface="Arial" panose="020B0604020202020204" pitchFamily="34" charset="0"/>
                  </a:endParaRPr>
                </a:p>
              </p:txBody>
            </p:sp>
            <p:grpSp>
              <p:nvGrpSpPr>
                <p:cNvPr id="225" name="Groep 304">
                  <a:extLst>
                    <a:ext uri="{FF2B5EF4-FFF2-40B4-BE49-F238E27FC236}">
                      <a16:creationId xmlns:a16="http://schemas.microsoft.com/office/drawing/2014/main" id="{59016B35-CBBD-2A6C-51F1-B11375872AD1}"/>
                    </a:ext>
                  </a:extLst>
                </p:cNvPr>
                <p:cNvGrpSpPr>
                  <a:grpSpLocks/>
                </p:cNvGrpSpPr>
                <p:nvPr userDrawn="1"/>
              </p:nvGrpSpPr>
              <p:grpSpPr bwMode="auto">
                <a:xfrm>
                  <a:off x="-2652453" y="866772"/>
                  <a:ext cx="294076" cy="231526"/>
                  <a:chOff x="-3310843" y="700986"/>
                  <a:chExt cx="182598" cy="143759"/>
                </a:xfrm>
              </p:grpSpPr>
              <p:grpSp>
                <p:nvGrpSpPr>
                  <p:cNvPr id="226" name="Groep 305">
                    <a:extLst>
                      <a:ext uri="{FF2B5EF4-FFF2-40B4-BE49-F238E27FC236}">
                        <a16:creationId xmlns:a16="http://schemas.microsoft.com/office/drawing/2014/main" id="{96659B27-CC52-DBE7-5A24-A04A7BA75841}"/>
                      </a:ext>
                    </a:extLst>
                  </p:cNvPr>
                  <p:cNvGrpSpPr>
                    <a:grpSpLocks/>
                  </p:cNvGrpSpPr>
                  <p:nvPr userDrawn="1"/>
                </p:nvGrpSpPr>
                <p:grpSpPr bwMode="auto">
                  <a:xfrm>
                    <a:off x="-3310843" y="700986"/>
                    <a:ext cx="182598" cy="143759"/>
                    <a:chOff x="-3310843" y="700986"/>
                    <a:chExt cx="182598" cy="143759"/>
                  </a:xfrm>
                </p:grpSpPr>
                <p:cxnSp>
                  <p:nvCxnSpPr>
                    <p:cNvPr id="230" name="Rechte verbindingslijn 266">
                      <a:extLst>
                        <a:ext uri="{FF2B5EF4-FFF2-40B4-BE49-F238E27FC236}">
                          <a16:creationId xmlns:a16="http://schemas.microsoft.com/office/drawing/2014/main" id="{9D8F6F19-3653-F443-8192-F15B1BB63E4D}"/>
                        </a:ext>
                      </a:extLst>
                    </p:cNvPr>
                    <p:cNvCxnSpPr>
                      <a:cxnSpLocks noChangeShapeType="1"/>
                    </p:cNvCxnSpPr>
                    <p:nvPr userDrawn="1"/>
                  </p:nvCxnSpPr>
                  <p:spPr bwMode="auto">
                    <a:xfrm>
                      <a:off x="-3310843"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231" name="Rechte verbindingslijn 267">
                      <a:extLst>
                        <a:ext uri="{FF2B5EF4-FFF2-40B4-BE49-F238E27FC236}">
                          <a16:creationId xmlns:a16="http://schemas.microsoft.com/office/drawing/2014/main" id="{466055F5-77FD-9D81-8801-12637A0AF611}"/>
                        </a:ext>
                      </a:extLst>
                    </p:cNvPr>
                    <p:cNvCxnSpPr>
                      <a:cxnSpLocks noChangeShapeType="1"/>
                    </p:cNvCxnSpPr>
                    <p:nvPr userDrawn="1"/>
                  </p:nvCxnSpPr>
                  <p:spPr bwMode="auto">
                    <a:xfrm>
                      <a:off x="-3310843"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232" name="Rechte verbindingslijn 268">
                      <a:extLst>
                        <a:ext uri="{FF2B5EF4-FFF2-40B4-BE49-F238E27FC236}">
                          <a16:creationId xmlns:a16="http://schemas.microsoft.com/office/drawing/2014/main" id="{5369F22F-9397-7E9A-7BDE-C1C321795CF3}"/>
                        </a:ext>
                      </a:extLst>
                    </p:cNvPr>
                    <p:cNvCxnSpPr>
                      <a:cxnSpLocks noChangeShapeType="1"/>
                    </p:cNvCxnSpPr>
                    <p:nvPr userDrawn="1"/>
                  </p:nvCxnSpPr>
                  <p:spPr bwMode="auto">
                    <a:xfrm>
                      <a:off x="-3213196"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233" name="Rechte verbindingslijn 269">
                      <a:extLst>
                        <a:ext uri="{FF2B5EF4-FFF2-40B4-BE49-F238E27FC236}">
                          <a16:creationId xmlns:a16="http://schemas.microsoft.com/office/drawing/2014/main" id="{FC6DD16A-0094-8C6D-6875-C73A63A804BA}"/>
                        </a:ext>
                      </a:extLst>
                    </p:cNvPr>
                    <p:cNvCxnSpPr>
                      <a:cxnSpLocks noChangeShapeType="1"/>
                    </p:cNvCxnSpPr>
                    <p:nvPr userDrawn="1"/>
                  </p:nvCxnSpPr>
                  <p:spPr bwMode="auto">
                    <a:xfrm>
                      <a:off x="-3213196"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234" name="Rechte verbindingslijn 270">
                      <a:extLst>
                        <a:ext uri="{FF2B5EF4-FFF2-40B4-BE49-F238E27FC236}">
                          <a16:creationId xmlns:a16="http://schemas.microsoft.com/office/drawing/2014/main" id="{8BCBC035-40EA-D4C6-241B-EA103EDC2755}"/>
                        </a:ext>
                      </a:extLst>
                    </p:cNvPr>
                    <p:cNvCxnSpPr>
                      <a:cxnSpLocks noChangeShapeType="1"/>
                    </p:cNvCxnSpPr>
                    <p:nvPr userDrawn="1"/>
                  </p:nvCxnSpPr>
                  <p:spPr bwMode="auto">
                    <a:xfrm>
                      <a:off x="-3213196"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227" name="Groep 306">
                    <a:extLst>
                      <a:ext uri="{FF2B5EF4-FFF2-40B4-BE49-F238E27FC236}">
                        <a16:creationId xmlns:a16="http://schemas.microsoft.com/office/drawing/2014/main" id="{D2FD43B2-817F-FCE4-06B2-1700F0B45424}"/>
                      </a:ext>
                    </a:extLst>
                  </p:cNvPr>
                  <p:cNvGrpSpPr>
                    <a:grpSpLocks/>
                  </p:cNvGrpSpPr>
                  <p:nvPr userDrawn="1"/>
                </p:nvGrpSpPr>
                <p:grpSpPr bwMode="auto">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F8FB4278-DFFA-4746-9F1E-3600E0A1FE9D}"/>
                        </a:ext>
                      </a:extLst>
                    </p:cNvPr>
                    <p:cNvSpPr/>
                    <p:nvPr userDrawn="1"/>
                  </p:nvSpPr>
                  <p:spPr>
                    <a:xfrm>
                      <a:off x="-2052905" y="1435548"/>
                      <a:ext cx="118145" cy="47806"/>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229" name="Pijl: punthaak 308">
                      <a:extLst>
                        <a:ext uri="{FF2B5EF4-FFF2-40B4-BE49-F238E27FC236}">
                          <a16:creationId xmlns:a16="http://schemas.microsoft.com/office/drawing/2014/main" id="{3B1F5950-F616-B60F-7DED-58E03FBFD7A9}"/>
                        </a:ext>
                      </a:extLst>
                    </p:cNvPr>
                    <p:cNvSpPr/>
                    <p:nvPr userDrawn="1"/>
                  </p:nvSpPr>
                  <p:spPr>
                    <a:xfrm flipH="1">
                      <a:off x="-2092287" y="1396177"/>
                      <a:ext cx="129397" cy="126547"/>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sp>
            <p:nvSpPr>
              <p:cNvPr id="222" name="Rechthoek 258">
                <a:extLst>
                  <a:ext uri="{FF2B5EF4-FFF2-40B4-BE49-F238E27FC236}">
                    <a16:creationId xmlns:a16="http://schemas.microsoft.com/office/drawing/2014/main" id="{F85A4C23-7897-DD0E-FE28-81ED5907713A}"/>
                  </a:ext>
                </a:extLst>
              </p:cNvPr>
              <p:cNvSpPr>
                <a:spLocks noChangeArrowheads="1"/>
              </p:cNvSpPr>
              <p:nvPr userDrawn="1"/>
            </p:nvSpPr>
            <p:spPr bwMode="auto">
              <a:xfrm>
                <a:off x="-1950508" y="439626"/>
                <a:ext cx="2436790" cy="19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Tekstniveau omhoog</a:t>
                </a:r>
              </a:p>
            </p:txBody>
          </p:sp>
          <p:sp>
            <p:nvSpPr>
              <p:cNvPr id="223" name="Rechthoek 259">
                <a:extLst>
                  <a:ext uri="{FF2B5EF4-FFF2-40B4-BE49-F238E27FC236}">
                    <a16:creationId xmlns:a16="http://schemas.microsoft.com/office/drawing/2014/main" id="{CC731011-3B31-FD86-0021-BBC34724928E}"/>
                  </a:ext>
                </a:extLst>
              </p:cNvPr>
              <p:cNvSpPr>
                <a:spLocks noChangeArrowheads="1"/>
              </p:cNvSpPr>
              <p:nvPr userDrawn="1"/>
            </p:nvSpPr>
            <p:spPr bwMode="auto">
              <a:xfrm>
                <a:off x="-1950508" y="847408"/>
                <a:ext cx="2214880" cy="18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Tekstniveau omlaag</a:t>
                </a:r>
              </a:p>
            </p:txBody>
          </p:sp>
        </p:grpSp>
        <p:cxnSp>
          <p:nvCxnSpPr>
            <p:cNvPr id="192" name="Rechte verbindingslijn 229">
              <a:extLst>
                <a:ext uri="{FF2B5EF4-FFF2-40B4-BE49-F238E27FC236}">
                  <a16:creationId xmlns:a16="http://schemas.microsoft.com/office/drawing/2014/main" id="{2BBEC547-6EDE-07BB-E8A2-A3FEE398FBFD}"/>
                </a:ext>
              </a:extLst>
            </p:cNvPr>
            <p:cNvCxnSpPr>
              <a:cxnSpLocks/>
            </p:cNvCxnSpPr>
            <p:nvPr userDrawn="1"/>
          </p:nvCxnSpPr>
          <p:spPr bwMode="auto">
            <a:xfrm>
              <a:off x="-3419346" y="1020931"/>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193" name="Rechthoek 192">
              <a:extLst>
                <a:ext uri="{FF2B5EF4-FFF2-40B4-BE49-F238E27FC236}">
                  <a16:creationId xmlns:a16="http://schemas.microsoft.com/office/drawing/2014/main" id="{31A1478C-CA37-D815-1DAD-6B15C6A0186F}"/>
                </a:ext>
              </a:extLst>
            </p:cNvPr>
            <p:cNvSpPr/>
            <p:nvPr userDrawn="1"/>
          </p:nvSpPr>
          <p:spPr>
            <a:xfrm>
              <a:off x="-2791378" y="1933062"/>
              <a:ext cx="2356364" cy="255963"/>
            </a:xfrm>
            <a:prstGeom prst="rect">
              <a:avLst/>
            </a:prstGeom>
            <a:noFill/>
            <a:ln w="25400" cap="flat" cmpd="sng" algn="ctr">
              <a:noFill/>
              <a:prstDash val="solid"/>
            </a:ln>
            <a:effectLst/>
          </p:spPr>
          <p:txBody>
            <a:bodyPr lIns="0" tIns="0" rIns="0" bIns="0" anchor="ctr"/>
            <a:lstStyle/>
            <a:p>
              <a:pPr marL="361950" indent="-361950" defTabSz="361950" eaLnBrk="1" fontAlgn="auto" hangingPunct="1">
                <a:lnSpc>
                  <a:spcPct val="90000"/>
                </a:lnSpc>
                <a:spcBef>
                  <a:spcPts val="0"/>
                </a:spcBef>
                <a:spcAft>
                  <a:spcPts val="1200"/>
                </a:spcAft>
                <a:buFont typeface="Arial" panose="020B0604020202020204" pitchFamily="34" charset="0"/>
                <a:buChar char="•"/>
                <a:defRPr/>
              </a:pPr>
              <a:r>
                <a:rPr lang="nl-NL" sz="2000" dirty="0">
                  <a:ln w="3175">
                    <a:solidFill>
                      <a:schemeClr val="bg1"/>
                    </a:solidFill>
                    <a:miter lim="800000"/>
                  </a:ln>
                  <a:solidFill>
                    <a:schemeClr val="tx2"/>
                  </a:solidFill>
                  <a:latin typeface="+mn-lt"/>
                  <a:cs typeface="+mn-cs"/>
                </a:rPr>
                <a:t>Bullets</a:t>
              </a:r>
            </a:p>
          </p:txBody>
        </p:sp>
        <p:sp>
          <p:nvSpPr>
            <p:cNvPr id="194" name="Ovaal 231">
              <a:extLst>
                <a:ext uri="{FF2B5EF4-FFF2-40B4-BE49-F238E27FC236}">
                  <a16:creationId xmlns:a16="http://schemas.microsoft.com/office/drawing/2014/main" id="{BFA85BF5-170B-A0CC-6D47-B3D54FF14680}"/>
                </a:ext>
              </a:extLst>
            </p:cNvPr>
            <p:cNvSpPr>
              <a:spLocks noChangeArrowheads="1"/>
            </p:cNvSpPr>
            <p:nvPr userDrawn="1"/>
          </p:nvSpPr>
          <p:spPr bwMode="auto">
            <a:xfrm>
              <a:off x="-3275586" y="2369871"/>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195" name="Rechthoek 194">
              <a:extLst>
                <a:ext uri="{FF2B5EF4-FFF2-40B4-BE49-F238E27FC236}">
                  <a16:creationId xmlns:a16="http://schemas.microsoft.com/office/drawing/2014/main" id="{F98DC26B-310E-07E8-BC41-4C0042EB784A}"/>
                </a:ext>
              </a:extLst>
            </p:cNvPr>
            <p:cNvSpPr/>
            <p:nvPr userDrawn="1"/>
          </p:nvSpPr>
          <p:spPr>
            <a:xfrm>
              <a:off x="-2791378" y="2372916"/>
              <a:ext cx="2356364" cy="255963"/>
            </a:xfrm>
            <a:prstGeom prst="rect">
              <a:avLst/>
            </a:prstGeom>
            <a:noFill/>
            <a:ln w="25400" cap="flat" cmpd="sng" algn="ctr">
              <a:noFill/>
              <a:prstDash val="solid"/>
            </a:ln>
            <a:effectLst/>
          </p:spPr>
          <p:txBody>
            <a:bodyPr lIns="0" tIns="0" rIns="0" bIns="0" anchor="ctr"/>
            <a:lstStyle/>
            <a:p>
              <a:pPr marL="712788" lvl="1" indent="-350838" defTabSz="361950" eaLnBrk="1" fontAlgn="auto" hangingPunct="1">
                <a:lnSpc>
                  <a:spcPct val="90000"/>
                </a:lnSpc>
                <a:spcBef>
                  <a:spcPts val="0"/>
                </a:spcBef>
                <a:spcAft>
                  <a:spcPts val="1200"/>
                </a:spcAft>
                <a:buFont typeface="Arial" panose="020B0604020202020204" pitchFamily="34" charset="0"/>
                <a:buChar char="–"/>
                <a:defRPr/>
              </a:pPr>
              <a:r>
                <a:rPr lang="nl-NL" sz="2000" dirty="0">
                  <a:ln w="3175">
                    <a:solidFill>
                      <a:schemeClr val="bg1"/>
                    </a:solidFill>
                    <a:miter lim="800000"/>
                  </a:ln>
                  <a:solidFill>
                    <a:schemeClr val="tx2"/>
                  </a:solidFill>
                  <a:latin typeface="+mn-lt"/>
                  <a:cs typeface="+mn-cs"/>
                </a:rPr>
                <a:t>Sub-bullets</a:t>
              </a:r>
            </a:p>
          </p:txBody>
        </p:sp>
        <p:sp>
          <p:nvSpPr>
            <p:cNvPr id="196" name="Ovaal 233">
              <a:extLst>
                <a:ext uri="{FF2B5EF4-FFF2-40B4-BE49-F238E27FC236}">
                  <a16:creationId xmlns:a16="http://schemas.microsoft.com/office/drawing/2014/main" id="{D52B340C-41AB-4D6F-AAF1-8C378E2FD875}"/>
                </a:ext>
              </a:extLst>
            </p:cNvPr>
            <p:cNvSpPr>
              <a:spLocks noChangeArrowheads="1"/>
            </p:cNvSpPr>
            <p:nvPr userDrawn="1"/>
          </p:nvSpPr>
          <p:spPr bwMode="auto">
            <a:xfrm>
              <a:off x="-3275586" y="2809587"/>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3</a:t>
              </a:r>
            </a:p>
          </p:txBody>
        </p:sp>
        <p:sp>
          <p:nvSpPr>
            <p:cNvPr id="197" name="Rechthoek 196">
              <a:extLst>
                <a:ext uri="{FF2B5EF4-FFF2-40B4-BE49-F238E27FC236}">
                  <a16:creationId xmlns:a16="http://schemas.microsoft.com/office/drawing/2014/main" id="{D2080DE2-8805-F1DE-5633-CFD24E59C831}"/>
                </a:ext>
              </a:extLst>
            </p:cNvPr>
            <p:cNvSpPr/>
            <p:nvPr userDrawn="1"/>
          </p:nvSpPr>
          <p:spPr>
            <a:xfrm>
              <a:off x="-2791378" y="2812770"/>
              <a:ext cx="2356364" cy="255963"/>
            </a:xfrm>
            <a:prstGeom prst="rect">
              <a:avLst/>
            </a:prstGeom>
            <a:noFill/>
            <a:ln w="25400" cap="flat" cmpd="sng" algn="ctr">
              <a:noFill/>
              <a:prstDash val="solid"/>
            </a:ln>
            <a:effectLst/>
          </p:spPr>
          <p:txBody>
            <a:bodyPr lIns="0" tIns="0" rIns="0" bIns="0" anchor="ctr"/>
            <a:lstStyle/>
            <a:p>
              <a:pPr marL="0" lvl="2" defTabSz="361950" eaLnBrk="1" fontAlgn="auto" hangingPunct="1">
                <a:lnSpc>
                  <a:spcPct val="90000"/>
                </a:lnSpc>
                <a:spcBef>
                  <a:spcPts val="0"/>
                </a:spcBef>
                <a:spcAft>
                  <a:spcPts val="1200"/>
                </a:spcAft>
                <a:buClr>
                  <a:schemeClr val="accent2"/>
                </a:buClr>
                <a:buFont typeface="Arial" panose="020B0604020202020204" pitchFamily="34" charset="0"/>
                <a:buNone/>
                <a:defRPr/>
              </a:pPr>
              <a:r>
                <a:rPr lang="nl-NL" sz="2000" dirty="0">
                  <a:ln w="3175">
                    <a:solidFill>
                      <a:schemeClr val="bg1"/>
                    </a:solidFill>
                    <a:miter lim="800000"/>
                  </a:ln>
                  <a:solidFill>
                    <a:schemeClr val="tx2"/>
                  </a:solidFill>
                  <a:latin typeface="+mn-lt"/>
                  <a:cs typeface="+mn-cs"/>
                </a:rPr>
                <a:t>Leestekst</a:t>
              </a:r>
            </a:p>
          </p:txBody>
        </p:sp>
        <p:sp>
          <p:nvSpPr>
            <p:cNvPr id="198" name="Ovaal 235">
              <a:extLst>
                <a:ext uri="{FF2B5EF4-FFF2-40B4-BE49-F238E27FC236}">
                  <a16:creationId xmlns:a16="http://schemas.microsoft.com/office/drawing/2014/main" id="{BA51FA1C-3FC6-AAA4-EFDF-81E4FF8BDA7E}"/>
                </a:ext>
              </a:extLst>
            </p:cNvPr>
            <p:cNvSpPr>
              <a:spLocks noChangeArrowheads="1"/>
            </p:cNvSpPr>
            <p:nvPr userDrawn="1"/>
          </p:nvSpPr>
          <p:spPr bwMode="auto">
            <a:xfrm>
              <a:off x="-3275586" y="3250890"/>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4</a:t>
              </a:r>
            </a:p>
          </p:txBody>
        </p:sp>
        <p:sp>
          <p:nvSpPr>
            <p:cNvPr id="199" name="Rechthoek 236">
              <a:extLst>
                <a:ext uri="{FF2B5EF4-FFF2-40B4-BE49-F238E27FC236}">
                  <a16:creationId xmlns:a16="http://schemas.microsoft.com/office/drawing/2014/main" id="{88EB0D8F-79A9-F010-30A5-8E7AC2C33A23}"/>
                </a:ext>
              </a:extLst>
            </p:cNvPr>
            <p:cNvSpPr>
              <a:spLocks noChangeArrowheads="1"/>
            </p:cNvSpPr>
            <p:nvPr userDrawn="1"/>
          </p:nvSpPr>
          <p:spPr bwMode="auto">
            <a:xfrm>
              <a:off x="-2791289" y="3252478"/>
              <a:ext cx="2356377" cy="2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342900" indent="-342900" defTabSz="361950">
                <a:defRPr>
                  <a:solidFill>
                    <a:schemeClr val="tx1"/>
                  </a:solidFill>
                  <a:latin typeface="Arial" panose="020B0604020202020204" pitchFamily="34" charset="0"/>
                  <a:cs typeface="Arial" panose="020B0604020202020204" pitchFamily="34" charset="0"/>
                </a:defRPr>
              </a:lvl1pPr>
              <a:lvl2pPr marL="742950" indent="-285750" defTabSz="361950">
                <a:defRPr>
                  <a:solidFill>
                    <a:schemeClr val="tx1"/>
                  </a:solidFill>
                  <a:latin typeface="Arial" panose="020B0604020202020204" pitchFamily="34" charset="0"/>
                  <a:cs typeface="Arial" panose="020B0604020202020204" pitchFamily="34" charset="0"/>
                </a:defRPr>
              </a:lvl2pPr>
              <a:lvl3pPr marL="1143000" indent="-228600" defTabSz="361950">
                <a:defRPr>
                  <a:solidFill>
                    <a:schemeClr val="tx1"/>
                  </a:solidFill>
                  <a:latin typeface="Arial" panose="020B0604020202020204" pitchFamily="34" charset="0"/>
                  <a:cs typeface="Arial" panose="020B0604020202020204" pitchFamily="34" charset="0"/>
                </a:defRPr>
              </a:lvl3pPr>
              <a:lvl4pPr defTabSz="361950">
                <a:defRPr>
                  <a:solidFill>
                    <a:schemeClr val="tx1"/>
                  </a:solidFill>
                  <a:latin typeface="Arial" panose="020B0604020202020204" pitchFamily="34" charset="0"/>
                  <a:cs typeface="Arial" panose="020B0604020202020204" pitchFamily="34" charset="0"/>
                </a:defRPr>
              </a:lvl4pPr>
              <a:lvl5pPr marL="2057400" indent="-228600" defTabSz="361950">
                <a:defRPr>
                  <a:solidFill>
                    <a:schemeClr val="tx1"/>
                  </a:solidFill>
                  <a:latin typeface="Arial" panose="020B0604020202020204" pitchFamily="34" charset="0"/>
                  <a:cs typeface="Arial" panose="020B0604020202020204" pitchFamily="34" charset="0"/>
                </a:defRPr>
              </a:lvl5pPr>
              <a:lvl6pPr marL="25146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3" eaLnBrk="1" hangingPunct="1">
                <a:lnSpc>
                  <a:spcPct val="90000"/>
                </a:lnSpc>
                <a:spcAft>
                  <a:spcPts val="1200"/>
                </a:spcAft>
                <a:buFont typeface="Arial" panose="020B0604020202020204" pitchFamily="34" charset="0"/>
                <a:buNone/>
                <a:defRPr/>
              </a:pPr>
              <a:r>
                <a:rPr lang="nl-NL" altLang="nl-NL" sz="3600">
                  <a:solidFill>
                    <a:schemeClr val="bg2"/>
                  </a:solidFill>
                  <a:latin typeface="Georgia" panose="02040502050405020303" pitchFamily="18" charset="0"/>
                </a:rPr>
                <a:t>Subtitel</a:t>
              </a:r>
            </a:p>
          </p:txBody>
        </p:sp>
        <p:sp>
          <p:nvSpPr>
            <p:cNvPr id="200" name="Ovaal 237">
              <a:extLst>
                <a:ext uri="{FF2B5EF4-FFF2-40B4-BE49-F238E27FC236}">
                  <a16:creationId xmlns:a16="http://schemas.microsoft.com/office/drawing/2014/main" id="{5C516257-C08D-3FC1-1BB2-CFEF96E40A2C}"/>
                </a:ext>
              </a:extLst>
            </p:cNvPr>
            <p:cNvSpPr>
              <a:spLocks noChangeArrowheads="1"/>
            </p:cNvSpPr>
            <p:nvPr userDrawn="1"/>
          </p:nvSpPr>
          <p:spPr bwMode="auto">
            <a:xfrm>
              <a:off x="-3275586" y="3690607"/>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5</a:t>
              </a:r>
            </a:p>
          </p:txBody>
        </p:sp>
        <p:sp>
          <p:nvSpPr>
            <p:cNvPr id="201" name="Rechthoek 238">
              <a:extLst>
                <a:ext uri="{FF2B5EF4-FFF2-40B4-BE49-F238E27FC236}">
                  <a16:creationId xmlns:a16="http://schemas.microsoft.com/office/drawing/2014/main" id="{25D2343C-C009-4BE6-4624-9ECEB0E9244F}"/>
                </a:ext>
              </a:extLst>
            </p:cNvPr>
            <p:cNvSpPr>
              <a:spLocks noChangeArrowheads="1"/>
            </p:cNvSpPr>
            <p:nvPr userDrawn="1"/>
          </p:nvSpPr>
          <p:spPr bwMode="auto">
            <a:xfrm>
              <a:off x="-3420080" y="1139617"/>
              <a:ext cx="3177298" cy="46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Gebruik, onder de tab </a:t>
              </a:r>
              <a:r>
                <a:rPr lang="nl-NL" altLang="nl-NL" sz="1100" b="1">
                  <a:solidFill>
                    <a:srgbClr val="000000"/>
                  </a:solidFill>
                </a:rPr>
                <a:t>‘Start’</a:t>
              </a:r>
              <a:r>
                <a:rPr lang="nl-NL" altLang="nl-NL" sz="1100">
                  <a:solidFill>
                    <a:srgbClr val="000000"/>
                  </a:solidFill>
                </a:rPr>
                <a:t>, de </a:t>
              </a:r>
              <a:r>
                <a:rPr lang="nl-NL" altLang="nl-NL" sz="1100" b="1">
                  <a:solidFill>
                    <a:srgbClr val="000000"/>
                  </a:solidFill>
                </a:rPr>
                <a:t>lijstniveau-knoppen</a:t>
              </a:r>
              <a:r>
                <a:rPr lang="nl-NL" altLang="nl-NL" sz="1100">
                  <a:solidFill>
                    <a:srgbClr val="000000"/>
                  </a:solidFill>
                </a:rPr>
                <a:t>, zoals hierboven aangegeven, om een tekst niveau te kiezen. Kies uit:</a:t>
              </a:r>
            </a:p>
          </p:txBody>
        </p:sp>
        <p:cxnSp>
          <p:nvCxnSpPr>
            <p:cNvPr id="202" name="Rechte verbindingslijn 239">
              <a:extLst>
                <a:ext uri="{FF2B5EF4-FFF2-40B4-BE49-F238E27FC236}">
                  <a16:creationId xmlns:a16="http://schemas.microsoft.com/office/drawing/2014/main" id="{22CBEF60-884F-0DF9-0061-F8C17F77F13A}"/>
                </a:ext>
              </a:extLst>
            </p:cNvPr>
            <p:cNvCxnSpPr>
              <a:cxnSpLocks/>
            </p:cNvCxnSpPr>
            <p:nvPr userDrawn="1"/>
          </p:nvCxnSpPr>
          <p:spPr bwMode="auto">
            <a:xfrm>
              <a:off x="-3419346" y="1749171"/>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203" name="Ovaal 240">
              <a:extLst>
                <a:ext uri="{FF2B5EF4-FFF2-40B4-BE49-F238E27FC236}">
                  <a16:creationId xmlns:a16="http://schemas.microsoft.com/office/drawing/2014/main" id="{8B084FD1-8D0D-4728-13D6-5BDDC5BAAF58}"/>
                </a:ext>
              </a:extLst>
            </p:cNvPr>
            <p:cNvSpPr>
              <a:spLocks noChangeArrowheads="1"/>
            </p:cNvSpPr>
            <p:nvPr userDrawn="1"/>
          </p:nvSpPr>
          <p:spPr bwMode="auto">
            <a:xfrm>
              <a:off x="-3275586" y="4130323"/>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6</a:t>
              </a:r>
            </a:p>
          </p:txBody>
        </p:sp>
        <p:sp>
          <p:nvSpPr>
            <p:cNvPr id="204" name="Rechthoek 203">
              <a:extLst>
                <a:ext uri="{FF2B5EF4-FFF2-40B4-BE49-F238E27FC236}">
                  <a16:creationId xmlns:a16="http://schemas.microsoft.com/office/drawing/2014/main" id="{541E1795-6523-0C26-D63D-E79CB8B3BEB4}"/>
                </a:ext>
              </a:extLst>
            </p:cNvPr>
            <p:cNvSpPr/>
            <p:nvPr userDrawn="1"/>
          </p:nvSpPr>
          <p:spPr>
            <a:xfrm>
              <a:off x="-2791378" y="4132332"/>
              <a:ext cx="2356364" cy="255963"/>
            </a:xfrm>
            <a:prstGeom prst="rect">
              <a:avLst/>
            </a:prstGeom>
            <a:noFill/>
            <a:ln w="25400" cap="flat" cmpd="sng" algn="ctr">
              <a:noFill/>
              <a:prstDash val="solid"/>
            </a:ln>
            <a:effectLst/>
          </p:spPr>
          <p:txBody>
            <a:bodyPr lIns="0" tIns="0" rIns="0" bIns="0" anchor="ctr"/>
            <a:lstStyle/>
            <a:p>
              <a:pPr marL="542925" lvl="5" indent="-542925" defTabSz="361950">
                <a:lnSpc>
                  <a:spcPct val="90000"/>
                </a:lnSpc>
                <a:spcAft>
                  <a:spcPts val="1200"/>
                </a:spcAft>
                <a:buFont typeface="+mj-lt"/>
                <a:buAutoNum type="arabicPeriod"/>
                <a:defRPr/>
              </a:pPr>
              <a:r>
                <a:rPr lang="nl-NL" sz="2000" dirty="0">
                  <a:ln w="3175">
                    <a:solidFill>
                      <a:schemeClr val="bg1"/>
                    </a:solidFill>
                    <a:miter lim="800000"/>
                  </a:ln>
                  <a:solidFill>
                    <a:schemeClr val="tx2"/>
                  </a:solidFill>
                  <a:latin typeface="+mn-lt"/>
                  <a:cs typeface="+mn-cs"/>
                </a:rPr>
                <a:t>Nummers</a:t>
              </a:r>
            </a:p>
          </p:txBody>
        </p:sp>
        <p:sp>
          <p:nvSpPr>
            <p:cNvPr id="205" name="Ovaal 242">
              <a:extLst>
                <a:ext uri="{FF2B5EF4-FFF2-40B4-BE49-F238E27FC236}">
                  <a16:creationId xmlns:a16="http://schemas.microsoft.com/office/drawing/2014/main" id="{EFBFD096-D24B-4FB3-8063-3ABC2534607F}"/>
                </a:ext>
              </a:extLst>
            </p:cNvPr>
            <p:cNvSpPr>
              <a:spLocks noChangeArrowheads="1"/>
            </p:cNvSpPr>
            <p:nvPr userDrawn="1"/>
          </p:nvSpPr>
          <p:spPr bwMode="auto">
            <a:xfrm>
              <a:off x="-3275586" y="4571627"/>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7</a:t>
              </a:r>
            </a:p>
          </p:txBody>
        </p:sp>
        <p:sp>
          <p:nvSpPr>
            <p:cNvPr id="207" name="Rechthoek 206">
              <a:extLst>
                <a:ext uri="{FF2B5EF4-FFF2-40B4-BE49-F238E27FC236}">
                  <a16:creationId xmlns:a16="http://schemas.microsoft.com/office/drawing/2014/main" id="{BD5C0EA9-8224-0574-C640-4D3C2D54A45C}"/>
                </a:ext>
              </a:extLst>
            </p:cNvPr>
            <p:cNvSpPr/>
            <p:nvPr userDrawn="1"/>
          </p:nvSpPr>
          <p:spPr>
            <a:xfrm>
              <a:off x="-2791378" y="4572186"/>
              <a:ext cx="2356364" cy="255963"/>
            </a:xfrm>
            <a:prstGeom prst="rect">
              <a:avLst/>
            </a:prstGeom>
            <a:noFill/>
            <a:ln w="25400" cap="flat" cmpd="sng" algn="ctr">
              <a:noFill/>
              <a:prstDash val="solid"/>
            </a:ln>
            <a:effectLst/>
          </p:spPr>
          <p:txBody>
            <a:bodyPr lIns="0" tIns="0" rIns="0" bIns="0" anchor="ctr"/>
            <a:lstStyle/>
            <a:p>
              <a:pPr marL="893763" lvl="6" indent="-355600" defTabSz="361950">
                <a:lnSpc>
                  <a:spcPct val="90000"/>
                </a:lnSpc>
                <a:spcAft>
                  <a:spcPts val="1200"/>
                </a:spcAft>
                <a:buFont typeface="Arial" panose="020B0604020202020204" pitchFamily="34" charset="0"/>
                <a:buChar char="•"/>
                <a:defRPr/>
              </a:pPr>
              <a:r>
                <a:rPr lang="nl-NL" sz="2000" dirty="0">
                  <a:ln w="3175">
                    <a:solidFill>
                      <a:schemeClr val="bg1"/>
                    </a:solidFill>
                    <a:miter lim="800000"/>
                  </a:ln>
                  <a:solidFill>
                    <a:schemeClr val="tx2"/>
                  </a:solidFill>
                  <a:latin typeface="+mn-lt"/>
                  <a:cs typeface="+mn-cs"/>
                </a:rPr>
                <a:t># Bullets</a:t>
              </a:r>
            </a:p>
          </p:txBody>
        </p:sp>
        <p:sp>
          <p:nvSpPr>
            <p:cNvPr id="208" name="Ovaal 244">
              <a:extLst>
                <a:ext uri="{FF2B5EF4-FFF2-40B4-BE49-F238E27FC236}">
                  <a16:creationId xmlns:a16="http://schemas.microsoft.com/office/drawing/2014/main" id="{6B9344B9-B337-0E52-6084-41EE33A9DF83}"/>
                </a:ext>
              </a:extLst>
            </p:cNvPr>
            <p:cNvSpPr>
              <a:spLocks noChangeArrowheads="1"/>
            </p:cNvSpPr>
            <p:nvPr userDrawn="1"/>
          </p:nvSpPr>
          <p:spPr bwMode="auto">
            <a:xfrm>
              <a:off x="-3275586" y="5011344"/>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8</a:t>
              </a:r>
            </a:p>
          </p:txBody>
        </p:sp>
        <p:sp>
          <p:nvSpPr>
            <p:cNvPr id="209" name="Rechthoek 208">
              <a:extLst>
                <a:ext uri="{FF2B5EF4-FFF2-40B4-BE49-F238E27FC236}">
                  <a16:creationId xmlns:a16="http://schemas.microsoft.com/office/drawing/2014/main" id="{5A0D5465-2811-82C8-A113-C4493DB04D4E}"/>
                </a:ext>
              </a:extLst>
            </p:cNvPr>
            <p:cNvSpPr/>
            <p:nvPr userDrawn="1"/>
          </p:nvSpPr>
          <p:spPr>
            <a:xfrm>
              <a:off x="-2791378" y="5012040"/>
              <a:ext cx="2356364" cy="255963"/>
            </a:xfrm>
            <a:prstGeom prst="rect">
              <a:avLst/>
            </a:prstGeom>
            <a:noFill/>
            <a:ln w="25400" cap="flat" cmpd="sng" algn="ctr">
              <a:noFill/>
              <a:prstDash val="solid"/>
            </a:ln>
            <a:effectLst/>
          </p:spPr>
          <p:txBody>
            <a:bodyPr lIns="0" tIns="0" rIns="0" bIns="0" anchor="ctr"/>
            <a:lstStyle/>
            <a:p>
              <a:pPr marL="893763" lvl="7" indent="-350838" defTabSz="361950">
                <a:lnSpc>
                  <a:spcPct val="90000"/>
                </a:lnSpc>
                <a:spcAft>
                  <a:spcPts val="1200"/>
                </a:spcAft>
                <a:buFont typeface="+mj-lt"/>
                <a:buAutoNum type="alphaLcPeriod"/>
                <a:defRPr/>
              </a:pPr>
              <a:r>
                <a:rPr lang="en-US" sz="2000" dirty="0">
                  <a:ln w="3175">
                    <a:solidFill>
                      <a:schemeClr val="bg1"/>
                    </a:solidFill>
                    <a:miter lim="800000"/>
                  </a:ln>
                  <a:solidFill>
                    <a:schemeClr val="tx2"/>
                  </a:solidFill>
                  <a:latin typeface="+mn-lt"/>
                  <a:cs typeface="+mn-cs"/>
                </a:rPr>
                <a:t># ABC</a:t>
              </a:r>
            </a:p>
          </p:txBody>
        </p:sp>
        <p:sp>
          <p:nvSpPr>
            <p:cNvPr id="210" name="Ovaal 246">
              <a:extLst>
                <a:ext uri="{FF2B5EF4-FFF2-40B4-BE49-F238E27FC236}">
                  <a16:creationId xmlns:a16="http://schemas.microsoft.com/office/drawing/2014/main" id="{1CDBAC4D-AB8C-1047-E692-7E3EA952DC65}"/>
                </a:ext>
              </a:extLst>
            </p:cNvPr>
            <p:cNvSpPr>
              <a:spLocks noChangeArrowheads="1"/>
            </p:cNvSpPr>
            <p:nvPr userDrawn="1"/>
          </p:nvSpPr>
          <p:spPr bwMode="auto">
            <a:xfrm>
              <a:off x="-3275586" y="5451060"/>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9</a:t>
              </a:r>
            </a:p>
          </p:txBody>
        </p:sp>
        <p:sp>
          <p:nvSpPr>
            <p:cNvPr id="211" name="Rechthoek 210">
              <a:extLst>
                <a:ext uri="{FF2B5EF4-FFF2-40B4-BE49-F238E27FC236}">
                  <a16:creationId xmlns:a16="http://schemas.microsoft.com/office/drawing/2014/main" id="{917A7D28-B258-FA74-33CA-7F4A555DE32A}"/>
                </a:ext>
              </a:extLst>
            </p:cNvPr>
            <p:cNvSpPr/>
            <p:nvPr userDrawn="1"/>
          </p:nvSpPr>
          <p:spPr>
            <a:xfrm>
              <a:off x="-2791378" y="5451894"/>
              <a:ext cx="2356364" cy="255963"/>
            </a:xfrm>
            <a:prstGeom prst="rect">
              <a:avLst/>
            </a:prstGeom>
            <a:noFill/>
            <a:ln w="25400" cap="flat" cmpd="sng" algn="ctr">
              <a:noFill/>
              <a:prstDash val="solid"/>
            </a:ln>
            <a:effectLst/>
          </p:spPr>
          <p:txBody>
            <a:bodyPr lIns="0" tIns="0" rIns="0" bIns="0" anchor="ctr"/>
            <a:lstStyle/>
            <a:p>
              <a:pPr marL="0" lvl="8" defTabSz="361950">
                <a:lnSpc>
                  <a:spcPct val="90000"/>
                </a:lnSpc>
                <a:spcAft>
                  <a:spcPts val="1200"/>
                </a:spcAft>
                <a:buFont typeface="Arial" panose="020B0604020202020204" pitchFamily="34" charset="0"/>
                <a:buNone/>
                <a:defRPr/>
              </a:pPr>
              <a:r>
                <a:rPr lang="nl-NL" sz="3600" dirty="0">
                  <a:solidFill>
                    <a:schemeClr val="tx2"/>
                  </a:solidFill>
                  <a:latin typeface="+mj-lt"/>
                  <a:cs typeface="+mn-cs"/>
                </a:rPr>
                <a:t>Subtitel</a:t>
              </a:r>
            </a:p>
          </p:txBody>
        </p:sp>
      </p:grpSp>
      <p:sp>
        <p:nvSpPr>
          <p:cNvPr id="17" name="Tijdelijke aanduiding voor afbeelding 12"/>
          <p:cNvSpPr>
            <a:spLocks noGrp="1"/>
          </p:cNvSpPr>
          <p:nvPr>
            <p:ph type="pic" sz="quarter" idx="14"/>
          </p:nvPr>
        </p:nvSpPr>
        <p:spPr>
          <a:xfrm>
            <a:off x="4750457" y="0"/>
            <a:ext cx="7441544" cy="6858000"/>
          </a:xfrm>
          <a:noFill/>
        </p:spPr>
        <p:txBody>
          <a:bodyPr tIns="2880000"/>
          <a:lstStyle>
            <a:lvl1pPr marL="0" indent="0" algn="ctr">
              <a:spcBef>
                <a:spcPts val="0"/>
              </a:spcBef>
              <a:spcAft>
                <a:spcPts val="0"/>
              </a:spcAft>
              <a:buNone/>
              <a:defRPr sz="800" b="0" baseline="0">
                <a:ln w="3175">
                  <a:noFill/>
                  <a:miter lim="800000"/>
                </a:ln>
                <a:solidFill>
                  <a:schemeClr val="tx2"/>
                </a:solidFill>
                <a:latin typeface="+mj-lt"/>
              </a:defRPr>
            </a:lvl1pPr>
          </a:lstStyle>
          <a:p>
            <a:pPr lvl="0"/>
            <a:r>
              <a:rPr lang="nl-NL" noProof="0"/>
              <a:t>Klik op het pictogram als u een afbeelding wilt toevoegen</a:t>
            </a:r>
            <a:endParaRPr lang="nl-NL" noProof="0" dirty="0"/>
          </a:p>
        </p:txBody>
      </p:sp>
      <p:sp>
        <p:nvSpPr>
          <p:cNvPr id="3" name="Tijdelijke aanduiding voor verticale tekst 2"/>
          <p:cNvSpPr>
            <a:spLocks noGrp="1"/>
          </p:cNvSpPr>
          <p:nvPr>
            <p:ph type="body" orient="vert" idx="1"/>
          </p:nvPr>
        </p:nvSpPr>
        <p:spPr>
          <a:xfrm>
            <a:off x="972001" y="1571747"/>
            <a:ext cx="3119608" cy="432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8" name="Titel 7"/>
          <p:cNvSpPr>
            <a:spLocks noGrp="1"/>
          </p:cNvSpPr>
          <p:nvPr>
            <p:ph type="title"/>
          </p:nvPr>
        </p:nvSpPr>
        <p:spPr>
          <a:xfrm>
            <a:off x="816648" y="905991"/>
            <a:ext cx="3463156" cy="416831"/>
          </a:xfrm>
        </p:spPr>
        <p:txBody>
          <a:bodyPr/>
          <a:lstStyle>
            <a:lvl1pPr>
              <a:defRPr/>
            </a:lvl1pPr>
          </a:lstStyle>
          <a:p>
            <a:r>
              <a:rPr lang="nl-NL"/>
              <a:t>Klik om de stijl te bewerken</a:t>
            </a:r>
            <a:endParaRPr lang="nl-NL" dirty="0"/>
          </a:p>
        </p:txBody>
      </p:sp>
      <p:sp>
        <p:nvSpPr>
          <p:cNvPr id="206" name="Tijdelijke aanduiding voor tekst 7"/>
          <p:cNvSpPr>
            <a:spLocks noGrp="1"/>
          </p:cNvSpPr>
          <p:nvPr>
            <p:ph type="body" sz="quarter" idx="57"/>
          </p:nvPr>
        </p:nvSpPr>
        <p:spPr>
          <a:xfrm>
            <a:off x="758895" y="6017912"/>
            <a:ext cx="2293200" cy="655200"/>
          </a:xfrm>
          <a:blipFill>
            <a:blip r:embed="rId3"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264" name="Tijdelijke aanduiding voor datum 3">
            <a:extLst>
              <a:ext uri="{FF2B5EF4-FFF2-40B4-BE49-F238E27FC236}">
                <a16:creationId xmlns:a16="http://schemas.microsoft.com/office/drawing/2014/main" id="{562EF781-1517-DC3E-0639-9C57717F176A}"/>
              </a:ext>
            </a:extLst>
          </p:cNvPr>
          <p:cNvSpPr>
            <a:spLocks noGrp="1"/>
          </p:cNvSpPr>
          <p:nvPr>
            <p:ph type="dt" sz="half" idx="58"/>
          </p:nvPr>
        </p:nvSpPr>
        <p:spPr/>
        <p:txBody>
          <a:bodyPr/>
          <a:lstStyle>
            <a:lvl1pPr>
              <a:defRPr/>
            </a:lvl1pPr>
          </a:lstStyle>
          <a:p>
            <a:pPr>
              <a:defRPr/>
            </a:pPr>
            <a:fld id="{0C237CAD-6463-F34C-A641-9C83D191F34C}" type="datetime1">
              <a:rPr lang="nl-NL"/>
              <a:pPr>
                <a:defRPr/>
              </a:pPr>
              <a:t>5-2-2025</a:t>
            </a:fld>
            <a:endParaRPr lang="nl-NL"/>
          </a:p>
        </p:txBody>
      </p:sp>
      <p:sp>
        <p:nvSpPr>
          <p:cNvPr id="265" name="Tijdelijke aanduiding voor dianummer 5">
            <a:extLst>
              <a:ext uri="{FF2B5EF4-FFF2-40B4-BE49-F238E27FC236}">
                <a16:creationId xmlns:a16="http://schemas.microsoft.com/office/drawing/2014/main" id="{16D18CC5-06E0-0459-2885-D960B5D8E0D9}"/>
              </a:ext>
            </a:extLst>
          </p:cNvPr>
          <p:cNvSpPr>
            <a:spLocks noGrp="1"/>
          </p:cNvSpPr>
          <p:nvPr>
            <p:ph type="sldNum" sz="quarter" idx="59"/>
          </p:nvPr>
        </p:nvSpPr>
        <p:spPr/>
        <p:txBody>
          <a:bodyPr/>
          <a:lstStyle>
            <a:lvl1pPr algn="ctr">
              <a:defRPr sz="900" b="0">
                <a:solidFill>
                  <a:schemeClr val="bg1"/>
                </a:solidFill>
                <a:latin typeface="+mj-lt"/>
              </a:defRPr>
            </a:lvl1pPr>
          </a:lstStyle>
          <a:p>
            <a:pPr>
              <a:defRPr/>
            </a:pPr>
            <a:r>
              <a:rPr lang="nl-NL"/>
              <a:t>#</a:t>
            </a:r>
            <a:endParaRPr lang="nl-NL" dirty="0"/>
          </a:p>
        </p:txBody>
      </p:sp>
      <p:sp>
        <p:nvSpPr>
          <p:cNvPr id="266" name="Tijdelijke aanduiding voor voettekst 4">
            <a:extLst>
              <a:ext uri="{FF2B5EF4-FFF2-40B4-BE49-F238E27FC236}">
                <a16:creationId xmlns:a16="http://schemas.microsoft.com/office/drawing/2014/main" id="{5B719F84-0582-D584-13D3-3B2FDC451558}"/>
              </a:ext>
            </a:extLst>
          </p:cNvPr>
          <p:cNvSpPr>
            <a:spLocks noGrp="1"/>
          </p:cNvSpPr>
          <p:nvPr>
            <p:ph type="ftr" sz="quarter" idx="60"/>
          </p:nvPr>
        </p:nvSpPr>
        <p:spPr/>
        <p:txBody>
          <a:bodyPr/>
          <a:lstStyle>
            <a:lvl1pPr algn="r">
              <a:defRPr sz="900" cap="none" baseline="0">
                <a:solidFill>
                  <a:schemeClr val="bg1"/>
                </a:solidFill>
                <a:latin typeface="+mj-lt"/>
              </a:defRPr>
            </a:lvl1pPr>
          </a:lstStyle>
          <a:p>
            <a:pPr>
              <a:defRPr/>
            </a:pPr>
            <a:r>
              <a:rPr lang="nl-NL"/>
              <a:t>Pagina</a:t>
            </a:r>
          </a:p>
        </p:txBody>
      </p:sp>
    </p:spTree>
    <p:extLst>
      <p:ext uri="{BB962C8B-B14F-4D97-AF65-F5344CB8AC3E}">
        <p14:creationId xmlns:p14="http://schemas.microsoft.com/office/powerpoint/2010/main" val="344424023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00% Foto">
    <p:bg>
      <p:bgPr>
        <a:solidFill>
          <a:schemeClr val="accent1"/>
        </a:solidFill>
        <a:effectLst/>
      </p:bgPr>
    </p:bg>
    <p:spTree>
      <p:nvGrpSpPr>
        <p:cNvPr id="1" name=""/>
        <p:cNvGrpSpPr/>
        <p:nvPr/>
      </p:nvGrpSpPr>
      <p:grpSpPr>
        <a:xfrm>
          <a:off x="0" y="0"/>
          <a:ext cx="0" cy="0"/>
          <a:chOff x="0" y="0"/>
          <a:chExt cx="0" cy="0"/>
        </a:xfrm>
      </p:grpSpPr>
      <p:grpSp>
        <p:nvGrpSpPr>
          <p:cNvPr id="2" name="Instructie">
            <a:extLst>
              <a:ext uri="{FF2B5EF4-FFF2-40B4-BE49-F238E27FC236}">
                <a16:creationId xmlns:a16="http://schemas.microsoft.com/office/drawing/2014/main" id="{B620AD55-21E8-411E-6BF4-E9B52BFDC7C5}"/>
              </a:ext>
            </a:extLst>
          </p:cNvPr>
          <p:cNvGrpSpPr>
            <a:grpSpLocks/>
          </p:cNvGrpSpPr>
          <p:nvPr userDrawn="1"/>
        </p:nvGrpSpPr>
        <p:grpSpPr bwMode="auto">
          <a:xfrm>
            <a:off x="12392025" y="0"/>
            <a:ext cx="3389313" cy="4933950"/>
            <a:chOff x="12391601" y="0"/>
            <a:chExt cx="3389661" cy="4934293"/>
          </a:xfrm>
        </p:grpSpPr>
        <p:grpSp>
          <p:nvGrpSpPr>
            <p:cNvPr id="4" name="Groep 9">
              <a:extLst>
                <a:ext uri="{FF2B5EF4-FFF2-40B4-BE49-F238E27FC236}">
                  <a16:creationId xmlns:a16="http://schemas.microsoft.com/office/drawing/2014/main" id="{0F5E9B90-CC07-1B99-F73A-0484CEF27F70}"/>
                </a:ext>
              </a:extLst>
            </p:cNvPr>
            <p:cNvGrpSpPr>
              <a:grpSpLocks/>
            </p:cNvGrpSpPr>
            <p:nvPr userDrawn="1"/>
          </p:nvGrpSpPr>
          <p:grpSpPr bwMode="auto">
            <a:xfrm>
              <a:off x="12757282" y="3250242"/>
              <a:ext cx="1499406" cy="678267"/>
              <a:chOff x="12757283" y="3120781"/>
              <a:chExt cx="1499406" cy="678267"/>
            </a:xfrm>
          </p:grpSpPr>
          <p:sp>
            <p:nvSpPr>
              <p:cNvPr id="32" name="Rechthoek 31">
                <a:extLst>
                  <a:ext uri="{FF2B5EF4-FFF2-40B4-BE49-F238E27FC236}">
                    <a16:creationId xmlns:a16="http://schemas.microsoft.com/office/drawing/2014/main" id="{67EE1318-1376-D176-3C99-8C9FB3004FC3}"/>
                  </a:ext>
                </a:extLst>
              </p:cNvPr>
              <p:cNvSpPr/>
              <p:nvPr userDrawn="1"/>
            </p:nvSpPr>
            <p:spPr>
              <a:xfrm>
                <a:off x="12756765" y="3120378"/>
                <a:ext cx="1500342" cy="581065"/>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33" name="Rechthoek 32">
                <a:extLst>
                  <a:ext uri="{FF2B5EF4-FFF2-40B4-BE49-F238E27FC236}">
                    <a16:creationId xmlns:a16="http://schemas.microsoft.com/office/drawing/2014/main" id="{3619AE3E-49D5-B989-59DC-76EF26762FD3}"/>
                  </a:ext>
                </a:extLst>
              </p:cNvPr>
              <p:cNvSpPr/>
              <p:nvPr userDrawn="1"/>
            </p:nvSpPr>
            <p:spPr>
              <a:xfrm>
                <a:off x="12761528" y="3431550"/>
                <a:ext cx="1479702" cy="257193"/>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4" name="Tekstvak 200">
                <a:extLst>
                  <a:ext uri="{FF2B5EF4-FFF2-40B4-BE49-F238E27FC236}">
                    <a16:creationId xmlns:a16="http://schemas.microsoft.com/office/drawing/2014/main" id="{20E3979B-DBE8-F7F1-1887-71DE9EE73C09}"/>
                  </a:ext>
                </a:extLst>
              </p:cNvPr>
              <p:cNvSpPr txBox="1">
                <a:spLocks noChangeArrowheads="1"/>
              </p:cNvSpPr>
              <p:nvPr userDrawn="1"/>
            </p:nvSpPr>
            <p:spPr bwMode="auto">
              <a:xfrm>
                <a:off x="12996503" y="3160068"/>
                <a:ext cx="958948" cy="20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cs typeface="Arial" panose="020B0604020202020204" pitchFamily="34" charset="0"/>
                  </a:defRPr>
                </a:lvl1pPr>
                <a:lvl2pPr marL="742950" indent="-285750" defTabSz="1216025">
                  <a:defRPr>
                    <a:solidFill>
                      <a:schemeClr val="tx1"/>
                    </a:solidFill>
                    <a:latin typeface="Arial" panose="020B0604020202020204" pitchFamily="34" charset="0"/>
                    <a:cs typeface="Arial" panose="020B0604020202020204" pitchFamily="34" charset="0"/>
                  </a:defRPr>
                </a:lvl2pPr>
                <a:lvl3pPr marL="1143000" indent="-228600" defTabSz="1216025">
                  <a:defRPr>
                    <a:solidFill>
                      <a:schemeClr val="tx1"/>
                    </a:solidFill>
                    <a:latin typeface="Arial" panose="020B0604020202020204" pitchFamily="34" charset="0"/>
                    <a:cs typeface="Arial" panose="020B0604020202020204" pitchFamily="34" charset="0"/>
                  </a:defRPr>
                </a:lvl3pPr>
                <a:lvl4pPr marL="1600200" indent="-228600" defTabSz="1216025">
                  <a:defRPr>
                    <a:solidFill>
                      <a:schemeClr val="tx1"/>
                    </a:solidFill>
                    <a:latin typeface="Arial" panose="020B0604020202020204" pitchFamily="34" charset="0"/>
                    <a:cs typeface="Arial" panose="020B0604020202020204" pitchFamily="34" charset="0"/>
                  </a:defRPr>
                </a:lvl4pPr>
                <a:lvl5pPr marL="2057400" indent="-228600" defTabSz="1216025">
                  <a:defRPr>
                    <a:solidFill>
                      <a:schemeClr val="tx1"/>
                    </a:solidFill>
                    <a:latin typeface="Arial" panose="020B0604020202020204" pitchFamily="34" charset="0"/>
                    <a:cs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800"/>
                  <a:t>Naar voorgrond</a:t>
                </a:r>
              </a:p>
            </p:txBody>
          </p:sp>
          <p:sp>
            <p:nvSpPr>
              <p:cNvPr id="35" name="Tekstvak 201">
                <a:extLst>
                  <a:ext uri="{FF2B5EF4-FFF2-40B4-BE49-F238E27FC236}">
                    <a16:creationId xmlns:a16="http://schemas.microsoft.com/office/drawing/2014/main" id="{8FDFF037-F19E-2213-7748-65C3C23CB787}"/>
                  </a:ext>
                </a:extLst>
              </p:cNvPr>
              <p:cNvSpPr txBox="1">
                <a:spLocks noChangeArrowheads="1"/>
              </p:cNvSpPr>
              <p:nvPr userDrawn="1"/>
            </p:nvSpPr>
            <p:spPr bwMode="auto">
              <a:xfrm>
                <a:off x="12983801" y="3480765"/>
                <a:ext cx="1166932" cy="20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cs typeface="Arial" panose="020B0604020202020204" pitchFamily="34" charset="0"/>
                  </a:defRPr>
                </a:lvl1pPr>
                <a:lvl2pPr marL="742950" indent="-285750" defTabSz="1216025">
                  <a:defRPr>
                    <a:solidFill>
                      <a:schemeClr val="tx1"/>
                    </a:solidFill>
                    <a:latin typeface="Arial" panose="020B0604020202020204" pitchFamily="34" charset="0"/>
                    <a:cs typeface="Arial" panose="020B0604020202020204" pitchFamily="34" charset="0"/>
                  </a:defRPr>
                </a:lvl2pPr>
                <a:lvl3pPr marL="1143000" indent="-228600" defTabSz="1216025">
                  <a:defRPr>
                    <a:solidFill>
                      <a:schemeClr val="tx1"/>
                    </a:solidFill>
                    <a:latin typeface="Arial" panose="020B0604020202020204" pitchFamily="34" charset="0"/>
                    <a:cs typeface="Arial" panose="020B0604020202020204" pitchFamily="34" charset="0"/>
                  </a:defRPr>
                </a:lvl3pPr>
                <a:lvl4pPr marL="1600200" indent="-228600" defTabSz="1216025">
                  <a:defRPr>
                    <a:solidFill>
                      <a:schemeClr val="tx1"/>
                    </a:solidFill>
                    <a:latin typeface="Arial" panose="020B0604020202020204" pitchFamily="34" charset="0"/>
                    <a:cs typeface="Arial" panose="020B0604020202020204" pitchFamily="34" charset="0"/>
                  </a:defRPr>
                </a:lvl4pPr>
                <a:lvl5pPr marL="2057400" indent="-228600" defTabSz="1216025">
                  <a:defRPr>
                    <a:solidFill>
                      <a:schemeClr val="tx1"/>
                    </a:solidFill>
                    <a:latin typeface="Arial" panose="020B0604020202020204" pitchFamily="34" charset="0"/>
                    <a:cs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800"/>
                  <a:t>Naar achtergrond</a:t>
                </a:r>
              </a:p>
            </p:txBody>
          </p:sp>
          <p:pic>
            <p:nvPicPr>
              <p:cNvPr id="36" name="Picture 3">
                <a:extLst>
                  <a:ext uri="{FF2B5EF4-FFF2-40B4-BE49-F238E27FC236}">
                    <a16:creationId xmlns:a16="http://schemas.microsoft.com/office/drawing/2014/main" id="{56ECCC6F-4323-9B64-7FA8-C0A972DDA2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Gelijkbenige driehoek 186">
                <a:extLst>
                  <a:ext uri="{FF2B5EF4-FFF2-40B4-BE49-F238E27FC236}">
                    <a16:creationId xmlns:a16="http://schemas.microsoft.com/office/drawing/2014/main" id="{09224CF4-FA4D-D4E5-D91F-B443132B73CC}"/>
                  </a:ext>
                </a:extLst>
              </p:cNvPr>
              <p:cNvSpPr/>
              <p:nvPr userDrawn="1"/>
            </p:nvSpPr>
            <p:spPr>
              <a:xfrm rot="5400000">
                <a:off x="14094373" y="3548238"/>
                <a:ext cx="87318" cy="50805"/>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nvGrpSpPr>
              <p:cNvPr id="38" name="Groep 42">
                <a:extLst>
                  <a:ext uri="{FF2B5EF4-FFF2-40B4-BE49-F238E27FC236}">
                    <a16:creationId xmlns:a16="http://schemas.microsoft.com/office/drawing/2014/main" id="{222F52AB-AFD5-9BB7-D8CB-220C81AE276B}"/>
                  </a:ext>
                </a:extLst>
              </p:cNvPr>
              <p:cNvGrpSpPr>
                <a:grpSpLocks/>
              </p:cNvGrpSpPr>
              <p:nvPr userDrawn="1"/>
            </p:nvGrpSpPr>
            <p:grpSpPr bwMode="auto">
              <a:xfrm>
                <a:off x="12822311" y="3178534"/>
                <a:ext cx="182309" cy="163794"/>
                <a:chOff x="12832541" y="3162395"/>
                <a:chExt cx="219532" cy="197236"/>
              </a:xfrm>
            </p:grpSpPr>
            <p:sp>
              <p:nvSpPr>
                <p:cNvPr id="43" name="Rechthoek 42">
                  <a:extLst>
                    <a:ext uri="{FF2B5EF4-FFF2-40B4-BE49-F238E27FC236}">
                      <a16:creationId xmlns:a16="http://schemas.microsoft.com/office/drawing/2014/main" id="{3CBF49E0-27CE-D179-2EFB-D8D00514F3C9}"/>
                    </a:ext>
                  </a:extLst>
                </p:cNvPr>
                <p:cNvSpPr/>
                <p:nvPr userDrawn="1"/>
              </p:nvSpPr>
              <p:spPr>
                <a:xfrm>
                  <a:off x="12831998" y="3115306"/>
                  <a:ext cx="82208" cy="8220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4" name="Rechthoek 43">
                  <a:extLst>
                    <a:ext uri="{FF2B5EF4-FFF2-40B4-BE49-F238E27FC236}">
                      <a16:creationId xmlns:a16="http://schemas.microsoft.com/office/drawing/2014/main" id="{AA5983D6-8BA1-A6A4-6D87-9AAADD7ABFFC}"/>
                    </a:ext>
                  </a:extLst>
                </p:cNvPr>
                <p:cNvSpPr/>
                <p:nvPr userDrawn="1"/>
              </p:nvSpPr>
              <p:spPr>
                <a:xfrm>
                  <a:off x="12969649" y="3230011"/>
                  <a:ext cx="82208" cy="8220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5" name="Rechthoek 44">
                  <a:extLst>
                    <a:ext uri="{FF2B5EF4-FFF2-40B4-BE49-F238E27FC236}">
                      <a16:creationId xmlns:a16="http://schemas.microsoft.com/office/drawing/2014/main" id="{E21D0F8E-5415-9F9C-011C-F0BE5850B387}"/>
                    </a:ext>
                  </a:extLst>
                </p:cNvPr>
                <p:cNvSpPr/>
                <p:nvPr userDrawn="1"/>
              </p:nvSpPr>
              <p:spPr>
                <a:xfrm>
                  <a:off x="12872146" y="3143982"/>
                  <a:ext cx="139564" cy="139558"/>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nvGrpSpPr>
              <p:cNvPr id="39" name="Groep 43">
                <a:extLst>
                  <a:ext uri="{FF2B5EF4-FFF2-40B4-BE49-F238E27FC236}">
                    <a16:creationId xmlns:a16="http://schemas.microsoft.com/office/drawing/2014/main" id="{E451DA0D-AF8A-4322-8059-75B0CDAEFFD0}"/>
                  </a:ext>
                </a:extLst>
              </p:cNvPr>
              <p:cNvGrpSpPr>
                <a:grpSpLocks/>
              </p:cNvGrpSpPr>
              <p:nvPr userDrawn="1"/>
            </p:nvGrpSpPr>
            <p:grpSpPr bwMode="auto">
              <a:xfrm>
                <a:off x="12822311" y="3480352"/>
                <a:ext cx="182309" cy="163794"/>
                <a:chOff x="12832541" y="3162395"/>
                <a:chExt cx="219532" cy="197236"/>
              </a:xfrm>
            </p:grpSpPr>
            <p:sp>
              <p:nvSpPr>
                <p:cNvPr id="40" name="Rechthoek 39">
                  <a:extLst>
                    <a:ext uri="{FF2B5EF4-FFF2-40B4-BE49-F238E27FC236}">
                      <a16:creationId xmlns:a16="http://schemas.microsoft.com/office/drawing/2014/main" id="{AA38D8CE-FFC5-86EB-6D27-3762E4A1F8C8}"/>
                    </a:ext>
                  </a:extLst>
                </p:cNvPr>
                <p:cNvSpPr/>
                <p:nvPr userDrawn="1"/>
              </p:nvSpPr>
              <p:spPr>
                <a:xfrm>
                  <a:off x="12872146" y="3143775"/>
                  <a:ext cx="139564" cy="139558"/>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1" name="Rechthoek 40">
                  <a:extLst>
                    <a:ext uri="{FF2B5EF4-FFF2-40B4-BE49-F238E27FC236}">
                      <a16:creationId xmlns:a16="http://schemas.microsoft.com/office/drawing/2014/main" id="{A33FD53D-0F0F-A46C-D36C-C9E2BEF1A421}"/>
                    </a:ext>
                  </a:extLst>
                </p:cNvPr>
                <p:cNvSpPr/>
                <p:nvPr userDrawn="1"/>
              </p:nvSpPr>
              <p:spPr>
                <a:xfrm>
                  <a:off x="12831998" y="3115099"/>
                  <a:ext cx="82208" cy="8220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2" name="Rechthoek 41">
                  <a:extLst>
                    <a:ext uri="{FF2B5EF4-FFF2-40B4-BE49-F238E27FC236}">
                      <a16:creationId xmlns:a16="http://schemas.microsoft.com/office/drawing/2014/main" id="{0BB164EA-4618-CBCB-1375-32CE26C3CC5C}"/>
                    </a:ext>
                  </a:extLst>
                </p:cNvPr>
                <p:cNvSpPr/>
                <p:nvPr userDrawn="1"/>
              </p:nvSpPr>
              <p:spPr>
                <a:xfrm>
                  <a:off x="12969649" y="3229804"/>
                  <a:ext cx="82208" cy="82205"/>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grpSp>
          <p:nvGrpSpPr>
            <p:cNvPr id="5" name="Meer informatie">
              <a:extLst>
                <a:ext uri="{FF2B5EF4-FFF2-40B4-BE49-F238E27FC236}">
                  <a16:creationId xmlns:a16="http://schemas.microsoft.com/office/drawing/2014/main" id="{768D76AC-29A6-10B2-894B-4EC7B40B4F2A}"/>
                </a:ext>
              </a:extLst>
            </p:cNvPr>
            <p:cNvGrpSpPr>
              <a:grpSpLocks/>
            </p:cNvGrpSpPr>
            <p:nvPr userDrawn="1"/>
          </p:nvGrpSpPr>
          <p:grpSpPr bwMode="auto">
            <a:xfrm>
              <a:off x="12396764" y="4151020"/>
              <a:ext cx="3178515" cy="783273"/>
              <a:chOff x="-3741486" y="3386444"/>
              <a:chExt cx="3178515" cy="783273"/>
            </a:xfrm>
          </p:grpSpPr>
          <p:sp>
            <p:nvSpPr>
              <p:cNvPr id="29" name="Freeform 101">
                <a:extLst>
                  <a:ext uri="{FF2B5EF4-FFF2-40B4-BE49-F238E27FC236}">
                    <a16:creationId xmlns:a16="http://schemas.microsoft.com/office/drawing/2014/main" id="{C476737E-0BBB-1B65-FBB7-3D7A9B5EE6C2}"/>
                  </a:ext>
                </a:extLst>
              </p:cNvPr>
              <p:cNvSpPr>
                <a:spLocks noEditPoints="1"/>
              </p:cNvSpPr>
              <p:nvPr/>
            </p:nvSpPr>
            <p:spPr bwMode="auto">
              <a:xfrm>
                <a:off x="-3741885" y="3387026"/>
                <a:ext cx="255613" cy="255605"/>
              </a:xfrm>
              <a:custGeom>
                <a:avLst/>
                <a:gdLst>
                  <a:gd name="T0" fmla="*/ 0 w 292"/>
                  <a:gd name="T1" fmla="*/ 2147483646 h 292"/>
                  <a:gd name="T2" fmla="*/ 2147483646 w 292"/>
                  <a:gd name="T3" fmla="*/ 2147483646 h 292"/>
                  <a:gd name="T4" fmla="*/ 2147483646 w 292"/>
                  <a:gd name="T5" fmla="*/ 2147483646 h 292"/>
                  <a:gd name="T6" fmla="*/ 2147483646 w 292"/>
                  <a:gd name="T7" fmla="*/ 2147483646 h 292"/>
                  <a:gd name="T8" fmla="*/ 2147483646 w 292"/>
                  <a:gd name="T9" fmla="*/ 2147483646 h 292"/>
                  <a:gd name="T10" fmla="*/ 2147483646 w 292"/>
                  <a:gd name="T11" fmla="*/ 2147483646 h 292"/>
                  <a:gd name="T12" fmla="*/ 2147483646 w 292"/>
                  <a:gd name="T13" fmla="*/ 2147483646 h 292"/>
                  <a:gd name="T14" fmla="*/ 2147483646 w 292"/>
                  <a:gd name="T15" fmla="*/ 0 h 292"/>
                  <a:gd name="T16" fmla="*/ 2147483646 w 292"/>
                  <a:gd name="T17" fmla="*/ 2147483646 h 292"/>
                  <a:gd name="T18" fmla="*/ 2147483646 w 292"/>
                  <a:gd name="T19" fmla="*/ 2147483646 h 292"/>
                  <a:gd name="T20" fmla="*/ 2147483646 w 292"/>
                  <a:gd name="T21" fmla="*/ 2147483646 h 292"/>
                  <a:gd name="T22" fmla="*/ 2147483646 w 292"/>
                  <a:gd name="T23" fmla="*/ 2147483646 h 292"/>
                  <a:gd name="T24" fmla="*/ 2147483646 w 292"/>
                  <a:gd name="T25" fmla="*/ 2147483646 h 292"/>
                  <a:gd name="T26" fmla="*/ 2147483646 w 292"/>
                  <a:gd name="T27" fmla="*/ 2147483646 h 292"/>
                  <a:gd name="T28" fmla="*/ 2147483646 w 292"/>
                  <a:gd name="T29" fmla="*/ 2147483646 h 292"/>
                  <a:gd name="T30" fmla="*/ 2147483646 w 292"/>
                  <a:gd name="T31" fmla="*/ 2147483646 h 292"/>
                  <a:gd name="T32" fmla="*/ 2147483646 w 292"/>
                  <a:gd name="T33" fmla="*/ 2147483646 h 292"/>
                  <a:gd name="T34" fmla="*/ 2147483646 w 292"/>
                  <a:gd name="T35" fmla="*/ 2147483646 h 292"/>
                  <a:gd name="T36" fmla="*/ 2147483646 w 292"/>
                  <a:gd name="T37" fmla="*/ 2147483646 h 292"/>
                  <a:gd name="T38" fmla="*/ 2147483646 w 292"/>
                  <a:gd name="T39" fmla="*/ 2147483646 h 292"/>
                  <a:gd name="T40" fmla="*/ 2147483646 w 292"/>
                  <a:gd name="T41" fmla="*/ 2147483646 h 292"/>
                  <a:gd name="T42" fmla="*/ 2147483646 w 292"/>
                  <a:gd name="T43" fmla="*/ 2147483646 h 292"/>
                  <a:gd name="T44" fmla="*/ 2147483646 w 292"/>
                  <a:gd name="T45" fmla="*/ 2147483646 h 292"/>
                  <a:gd name="T46" fmla="*/ 2147483646 w 292"/>
                  <a:gd name="T47" fmla="*/ 2147483646 h 292"/>
                  <a:gd name="T48" fmla="*/ 2147483646 w 292"/>
                  <a:gd name="T49" fmla="*/ 2147483646 h 292"/>
                  <a:gd name="T50" fmla="*/ 2147483646 w 292"/>
                  <a:gd name="T51" fmla="*/ 2147483646 h 292"/>
                  <a:gd name="T52" fmla="*/ 2147483646 w 292"/>
                  <a:gd name="T53" fmla="*/ 2147483646 h 292"/>
                  <a:gd name="T54" fmla="*/ 2147483646 w 292"/>
                  <a:gd name="T55" fmla="*/ 2147483646 h 292"/>
                  <a:gd name="T56" fmla="*/ 0 w 292"/>
                  <a:gd name="T57" fmla="*/ 2147483646 h 292"/>
                  <a:gd name="T58" fmla="*/ 2147483646 w 292"/>
                  <a:gd name="T59" fmla="*/ 2147483646 h 292"/>
                  <a:gd name="T60" fmla="*/ 2147483646 w 292"/>
                  <a:gd name="T61" fmla="*/ 2147483646 h 292"/>
                  <a:gd name="T62" fmla="*/ 2147483646 w 292"/>
                  <a:gd name="T63" fmla="*/ 2147483646 h 292"/>
                  <a:gd name="T64" fmla="*/ 2147483646 w 292"/>
                  <a:gd name="T65" fmla="*/ 2147483646 h 292"/>
                  <a:gd name="T66" fmla="*/ 2147483646 w 292"/>
                  <a:gd name="T67" fmla="*/ 2147483646 h 292"/>
                  <a:gd name="T68" fmla="*/ 2147483646 w 292"/>
                  <a:gd name="T69" fmla="*/ 2147483646 h 292"/>
                  <a:gd name="T70" fmla="*/ 2147483646 w 292"/>
                  <a:gd name="T71" fmla="*/ 2147483646 h 292"/>
                  <a:gd name="T72" fmla="*/ 2147483646 w 292"/>
                  <a:gd name="T73" fmla="*/ 2147483646 h 292"/>
                  <a:gd name="T74" fmla="*/ 2147483646 w 292"/>
                  <a:gd name="T75" fmla="*/ 2147483646 h 292"/>
                  <a:gd name="T76" fmla="*/ 2147483646 w 292"/>
                  <a:gd name="T77" fmla="*/ 2147483646 h 292"/>
                  <a:gd name="T78" fmla="*/ 2147483646 w 292"/>
                  <a:gd name="T79" fmla="*/ 2147483646 h 292"/>
                  <a:gd name="T80" fmla="*/ 2147483646 w 292"/>
                  <a:gd name="T81" fmla="*/ 2147483646 h 292"/>
                  <a:gd name="T82" fmla="*/ 2147483646 w 292"/>
                  <a:gd name="T83" fmla="*/ 2147483646 h 292"/>
                  <a:gd name="T84" fmla="*/ 2147483646 w 292"/>
                  <a:gd name="T85" fmla="*/ 2147483646 h 292"/>
                  <a:gd name="T86" fmla="*/ 2147483646 w 292"/>
                  <a:gd name="T87" fmla="*/ 2147483646 h 292"/>
                  <a:gd name="T88" fmla="*/ 2147483646 w 292"/>
                  <a:gd name="T89" fmla="*/ 2147483646 h 292"/>
                  <a:gd name="T90" fmla="*/ 2147483646 w 292"/>
                  <a:gd name="T91" fmla="*/ 2147483646 h 292"/>
                  <a:gd name="T92" fmla="*/ 2147483646 w 292"/>
                  <a:gd name="T93" fmla="*/ 2147483646 h 292"/>
                  <a:gd name="T94" fmla="*/ 2147483646 w 292"/>
                  <a:gd name="T95" fmla="*/ 2147483646 h 292"/>
                  <a:gd name="T96" fmla="*/ 2147483646 w 292"/>
                  <a:gd name="T97" fmla="*/ 2147483646 h 292"/>
                  <a:gd name="T98" fmla="*/ 2147483646 w 292"/>
                  <a:gd name="T99" fmla="*/ 2147483646 h 292"/>
                  <a:gd name="T100" fmla="*/ 2147483646 w 292"/>
                  <a:gd name="T101" fmla="*/ 2147483646 h 292"/>
                  <a:gd name="T102" fmla="*/ 2147483646 w 292"/>
                  <a:gd name="T103" fmla="*/ 2147483646 h 292"/>
                  <a:gd name="T104" fmla="*/ 2147483646 w 292"/>
                  <a:gd name="T105" fmla="*/ 2147483646 h 292"/>
                  <a:gd name="T106" fmla="*/ 2147483646 w 292"/>
                  <a:gd name="T107" fmla="*/ 2147483646 h 292"/>
                  <a:gd name="T108" fmla="*/ 2147483646 w 292"/>
                  <a:gd name="T109" fmla="*/ 2147483646 h 292"/>
                  <a:gd name="T110" fmla="*/ 2147483646 w 292"/>
                  <a:gd name="T111" fmla="*/ 2147483646 h 292"/>
                  <a:gd name="T112" fmla="*/ 2147483646 w 292"/>
                  <a:gd name="T113" fmla="*/ 2147483646 h 292"/>
                  <a:gd name="T114" fmla="*/ 2147483646 w 292"/>
                  <a:gd name="T115" fmla="*/ 2147483646 h 292"/>
                  <a:gd name="T116" fmla="*/ 2147483646 w 292"/>
                  <a:gd name="T117" fmla="*/ 2147483646 h 2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nl-NL"/>
              </a:p>
            </p:txBody>
          </p:sp>
          <p:sp>
            <p:nvSpPr>
              <p:cNvPr id="30" name="Rechthoek 196">
                <a:extLst>
                  <a:ext uri="{FF2B5EF4-FFF2-40B4-BE49-F238E27FC236}">
                    <a16:creationId xmlns:a16="http://schemas.microsoft.com/office/drawing/2014/main" id="{7D67DBBA-4CE1-F8CE-B350-C07ED0AC364A}"/>
                  </a:ext>
                </a:extLst>
              </p:cNvPr>
              <p:cNvSpPr>
                <a:spLocks noChangeArrowheads="1"/>
              </p:cNvSpPr>
              <p:nvPr userDrawn="1"/>
            </p:nvSpPr>
            <p:spPr bwMode="auto">
              <a:xfrm>
                <a:off x="-3381486" y="3458468"/>
                <a:ext cx="2818102" cy="59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Meer weten?</a:t>
                </a:r>
                <a:br>
                  <a:rPr lang="nl-NL" altLang="nl-NL" sz="1100">
                    <a:solidFill>
                      <a:srgbClr val="000000"/>
                    </a:solidFill>
                  </a:rPr>
                </a:br>
                <a:r>
                  <a:rPr lang="nl-NL" altLang="nl-NL" sz="1100">
                    <a:solidFill>
                      <a:srgbClr val="000000"/>
                    </a:solidFill>
                  </a:rPr>
                  <a:t>Ga naar dia </a:t>
                </a:r>
                <a:r>
                  <a:rPr lang="nl-NL" altLang="nl-NL" sz="1100" b="1">
                    <a:solidFill>
                      <a:srgbClr val="000000"/>
                    </a:solidFill>
                  </a:rPr>
                  <a:t>‘Instructie dia: YouTube links’</a:t>
                </a:r>
                <a:r>
                  <a:rPr lang="nl-NL" altLang="nl-NL" sz="1100">
                    <a:solidFill>
                      <a:srgbClr val="000000"/>
                    </a:solidFill>
                  </a:rPr>
                  <a:t>, open deze in de diavoorstelling en klik op de gewenste video link.</a:t>
                </a:r>
              </a:p>
            </p:txBody>
          </p:sp>
          <p:cxnSp>
            <p:nvCxnSpPr>
              <p:cNvPr id="31" name="Rechte verbindingslijn 197">
                <a:extLst>
                  <a:ext uri="{FF2B5EF4-FFF2-40B4-BE49-F238E27FC236}">
                    <a16:creationId xmlns:a16="http://schemas.microsoft.com/office/drawing/2014/main" id="{3AB27A6F-9F99-BFAF-47F1-D5053B642206}"/>
                  </a:ext>
                </a:extLst>
              </p:cNvPr>
              <p:cNvCxnSpPr>
                <a:cxnSpLocks/>
              </p:cNvCxnSpPr>
              <p:nvPr userDrawn="1"/>
            </p:nvCxnSpPr>
            <p:spPr bwMode="auto">
              <a:xfrm>
                <a:off x="-3740987" y="4169717"/>
                <a:ext cx="3178016"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sp>
          <p:nvSpPr>
            <p:cNvPr id="6" name="Rechthoek 5">
              <a:extLst>
                <a:ext uri="{FF2B5EF4-FFF2-40B4-BE49-F238E27FC236}">
                  <a16:creationId xmlns:a16="http://schemas.microsoft.com/office/drawing/2014/main" id="{7B84B884-A88F-0FBA-8AB8-5EC2A8402682}"/>
                </a:ext>
              </a:extLst>
            </p:cNvPr>
            <p:cNvSpPr>
              <a:spLocks noChangeArrowheads="1"/>
            </p:cNvSpPr>
            <p:nvPr userDrawn="1"/>
          </p:nvSpPr>
          <p:spPr bwMode="auto">
            <a:xfrm>
              <a:off x="12397952" y="0"/>
              <a:ext cx="3383310" cy="19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Afbeelding invoegen/veranderen</a:t>
              </a:r>
            </a:p>
          </p:txBody>
        </p:sp>
        <p:sp>
          <p:nvSpPr>
            <p:cNvPr id="7" name="Ovaal 6">
              <a:extLst>
                <a:ext uri="{FF2B5EF4-FFF2-40B4-BE49-F238E27FC236}">
                  <a16:creationId xmlns:a16="http://schemas.microsoft.com/office/drawing/2014/main" id="{0E7D5221-4A0E-8606-0E67-0078E959BF0D}"/>
                </a:ext>
              </a:extLst>
            </p:cNvPr>
            <p:cNvSpPr>
              <a:spLocks noChangeArrowheads="1"/>
            </p:cNvSpPr>
            <p:nvPr userDrawn="1"/>
          </p:nvSpPr>
          <p:spPr bwMode="auto">
            <a:xfrm>
              <a:off x="12391601" y="366738"/>
              <a:ext cx="260377" cy="258780"/>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9" name="Rechte verbindingslijn 139">
              <a:extLst>
                <a:ext uri="{FF2B5EF4-FFF2-40B4-BE49-F238E27FC236}">
                  <a16:creationId xmlns:a16="http://schemas.microsoft.com/office/drawing/2014/main" id="{9CCA4C32-FA36-D69F-C7BC-E8E3DFD6D78E}"/>
                </a:ext>
              </a:extLst>
            </p:cNvPr>
            <p:cNvCxnSpPr>
              <a:cxnSpLocks/>
            </p:cNvCxnSpPr>
            <p:nvPr userDrawn="1"/>
          </p:nvCxnSpPr>
          <p:spPr bwMode="auto">
            <a:xfrm>
              <a:off x="12397261" y="241635"/>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cxnSp>
          <p:nvCxnSpPr>
            <p:cNvPr id="10" name="Rechte verbindingslijn 149">
              <a:extLst>
                <a:ext uri="{FF2B5EF4-FFF2-40B4-BE49-F238E27FC236}">
                  <a16:creationId xmlns:a16="http://schemas.microsoft.com/office/drawing/2014/main" id="{FB8969DA-30BC-7E27-D30F-5BFA5CC7A895}"/>
                </a:ext>
              </a:extLst>
            </p:cNvPr>
            <p:cNvCxnSpPr>
              <a:cxnSpLocks/>
            </p:cNvCxnSpPr>
            <p:nvPr userDrawn="1"/>
          </p:nvCxnSpPr>
          <p:spPr bwMode="auto">
            <a:xfrm>
              <a:off x="12397261" y="1728059"/>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11" name="Rechthoek 168">
              <a:extLst>
                <a:ext uri="{FF2B5EF4-FFF2-40B4-BE49-F238E27FC236}">
                  <a16:creationId xmlns:a16="http://schemas.microsoft.com/office/drawing/2014/main" id="{78703385-2763-F833-6D25-994D3F94B703}"/>
                </a:ext>
              </a:extLst>
            </p:cNvPr>
            <p:cNvSpPr>
              <a:spLocks noChangeArrowheads="1"/>
            </p:cNvSpPr>
            <p:nvPr userDrawn="1"/>
          </p:nvSpPr>
          <p:spPr bwMode="auto">
            <a:xfrm>
              <a:off x="12756763" y="431830"/>
              <a:ext cx="2818102" cy="73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Wanneer nodig, verwijder de bestaande afbeelding d.m.v. de </a:t>
              </a:r>
              <a:r>
                <a:rPr lang="nl-NL" altLang="nl-NL" sz="1100" b="1">
                  <a:solidFill>
                    <a:srgbClr val="000000"/>
                  </a:solidFill>
                </a:rPr>
                <a:t>‘Delete’-knop</a:t>
              </a:r>
              <a:r>
                <a:rPr lang="nl-NL" altLang="nl-NL" sz="1100">
                  <a:solidFill>
                    <a:srgbClr val="000000"/>
                  </a:solidFill>
                </a:rPr>
                <a:t>. Klik op het pictogram om een nieuwe afbeelding in te voegen.</a:t>
              </a:r>
              <a:br>
                <a:rPr lang="nl-NL" altLang="nl-NL" sz="1100">
                  <a:solidFill>
                    <a:srgbClr val="000000"/>
                  </a:solidFill>
                </a:rPr>
              </a:br>
              <a:r>
                <a:rPr lang="nl-NL" altLang="nl-NL" sz="1100" i="1">
                  <a:solidFill>
                    <a:srgbClr val="000000"/>
                  </a:solidFill>
                </a:rPr>
                <a:t>(zie onderstaand voorbeeld).</a:t>
              </a:r>
              <a:endParaRPr lang="nl-NL" altLang="nl-NL" sz="1100">
                <a:solidFill>
                  <a:srgbClr val="000000"/>
                </a:solidFill>
              </a:endParaRPr>
            </a:p>
          </p:txBody>
        </p:sp>
        <p:cxnSp>
          <p:nvCxnSpPr>
            <p:cNvPr id="12" name="Rechte verbindingslijn 173">
              <a:extLst>
                <a:ext uri="{FF2B5EF4-FFF2-40B4-BE49-F238E27FC236}">
                  <a16:creationId xmlns:a16="http://schemas.microsoft.com/office/drawing/2014/main" id="{0DE49EA0-6603-EA9C-A837-037CE467300E}"/>
                </a:ext>
              </a:extLst>
            </p:cNvPr>
            <p:cNvCxnSpPr>
              <a:cxnSpLocks/>
            </p:cNvCxnSpPr>
            <p:nvPr userDrawn="1"/>
          </p:nvCxnSpPr>
          <p:spPr bwMode="auto">
            <a:xfrm>
              <a:off x="12397261" y="4033137"/>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13" name="Ovaal 178">
              <a:extLst>
                <a:ext uri="{FF2B5EF4-FFF2-40B4-BE49-F238E27FC236}">
                  <a16:creationId xmlns:a16="http://schemas.microsoft.com/office/drawing/2014/main" id="{54F0CDB7-2967-A850-089F-63034F11079B}"/>
                </a:ext>
              </a:extLst>
            </p:cNvPr>
            <p:cNvSpPr>
              <a:spLocks noChangeArrowheads="1"/>
            </p:cNvSpPr>
            <p:nvPr userDrawn="1"/>
          </p:nvSpPr>
          <p:spPr bwMode="auto">
            <a:xfrm>
              <a:off x="12391601" y="1855917"/>
              <a:ext cx="260377" cy="260368"/>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14" name="Rechthoek 180">
              <a:extLst>
                <a:ext uri="{FF2B5EF4-FFF2-40B4-BE49-F238E27FC236}">
                  <a16:creationId xmlns:a16="http://schemas.microsoft.com/office/drawing/2014/main" id="{AD457005-A362-DB38-C867-E4AF291A78C0}"/>
                </a:ext>
              </a:extLst>
            </p:cNvPr>
            <p:cNvSpPr>
              <a:spLocks noChangeArrowheads="1"/>
            </p:cNvSpPr>
            <p:nvPr userDrawn="1"/>
          </p:nvSpPr>
          <p:spPr bwMode="auto">
            <a:xfrm>
              <a:off x="12756763" y="1922597"/>
              <a:ext cx="2818102" cy="31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Selecteer de gewenste afbeelding</a:t>
              </a:r>
              <a:br>
                <a:rPr lang="nl-NL" altLang="nl-NL" sz="1100">
                  <a:solidFill>
                    <a:srgbClr val="000000"/>
                  </a:solidFill>
                </a:rPr>
              </a:br>
              <a:r>
                <a:rPr lang="nl-NL" altLang="nl-NL" sz="1100">
                  <a:solidFill>
                    <a:srgbClr val="000000"/>
                  </a:solidFill>
                </a:rPr>
                <a:t>en klik op </a:t>
              </a:r>
              <a:r>
                <a:rPr lang="nl-NL" altLang="nl-NL" sz="1100" b="1">
                  <a:solidFill>
                    <a:srgbClr val="000000"/>
                  </a:solidFill>
                </a:rPr>
                <a:t>‘Invoegen’</a:t>
              </a:r>
              <a:r>
                <a:rPr lang="nl-NL" altLang="nl-NL" sz="1100">
                  <a:solidFill>
                    <a:srgbClr val="000000"/>
                  </a:solidFill>
                </a:rPr>
                <a:t>.</a:t>
              </a:r>
              <a:endParaRPr lang="nl-NL" altLang="nl-NL" sz="1100" b="1">
                <a:solidFill>
                  <a:srgbClr val="000000"/>
                </a:solidFill>
              </a:endParaRPr>
            </a:p>
          </p:txBody>
        </p:sp>
        <p:grpSp>
          <p:nvGrpSpPr>
            <p:cNvPr id="15" name="Groep 19">
              <a:extLst>
                <a:ext uri="{FF2B5EF4-FFF2-40B4-BE49-F238E27FC236}">
                  <a16:creationId xmlns:a16="http://schemas.microsoft.com/office/drawing/2014/main" id="{EF6806CE-6E02-B474-308F-7530500E966A}"/>
                </a:ext>
              </a:extLst>
            </p:cNvPr>
            <p:cNvGrpSpPr>
              <a:grpSpLocks/>
            </p:cNvGrpSpPr>
            <p:nvPr userDrawn="1"/>
          </p:nvGrpSpPr>
          <p:grpSpPr bwMode="auto">
            <a:xfrm>
              <a:off x="12757282" y="1291752"/>
              <a:ext cx="294789" cy="318834"/>
              <a:chOff x="14466489" y="1001522"/>
              <a:chExt cx="290627" cy="314333"/>
            </a:xfrm>
          </p:grpSpPr>
          <p:sp>
            <p:nvSpPr>
              <p:cNvPr id="23" name="Rechthoek 22">
                <a:extLst>
                  <a:ext uri="{FF2B5EF4-FFF2-40B4-BE49-F238E27FC236}">
                    <a16:creationId xmlns:a16="http://schemas.microsoft.com/office/drawing/2014/main" id="{A5A03590-383F-A407-93B4-6F9FA228F133}"/>
                  </a:ext>
                </a:extLst>
              </p:cNvPr>
              <p:cNvSpPr/>
              <p:nvPr userDrawn="1"/>
            </p:nvSpPr>
            <p:spPr>
              <a:xfrm>
                <a:off x="14465978" y="1002077"/>
                <a:ext cx="258266" cy="253562"/>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24" name="Ovaal 23">
                <a:extLst>
                  <a:ext uri="{FF2B5EF4-FFF2-40B4-BE49-F238E27FC236}">
                    <a16:creationId xmlns:a16="http://schemas.microsoft.com/office/drawing/2014/main" id="{427AC3EB-4A8C-6A24-2A27-410DF7D9661E}"/>
                  </a:ext>
                </a:extLst>
              </p:cNvPr>
              <p:cNvSpPr/>
              <p:nvPr userDrawn="1"/>
            </p:nvSpPr>
            <p:spPr>
              <a:xfrm>
                <a:off x="14624069" y="1033381"/>
                <a:ext cx="70436" cy="7199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25" name="Vrije vorm: vorm 29">
                <a:extLst>
                  <a:ext uri="{FF2B5EF4-FFF2-40B4-BE49-F238E27FC236}">
                    <a16:creationId xmlns:a16="http://schemas.microsoft.com/office/drawing/2014/main" id="{1B971E37-5CC8-F79F-9D49-4DF1C67CC6B5}"/>
                  </a:ext>
                </a:extLst>
              </p:cNvPr>
              <p:cNvSpPr/>
              <p:nvPr userDrawn="1"/>
            </p:nvSpPr>
            <p:spPr>
              <a:xfrm rot="2700000">
                <a:off x="14498852" y="1157030"/>
                <a:ext cx="167476" cy="148698"/>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26" name="Rechthoek: afgeronde hoeken 30">
                <a:extLst>
                  <a:ext uri="{FF2B5EF4-FFF2-40B4-BE49-F238E27FC236}">
                    <a16:creationId xmlns:a16="http://schemas.microsoft.com/office/drawing/2014/main" id="{F6A78738-41B2-E742-612C-B425FF8C8633}"/>
                  </a:ext>
                </a:extLst>
              </p:cNvPr>
              <p:cNvSpPr/>
              <p:nvPr userDrawn="1"/>
            </p:nvSpPr>
            <p:spPr>
              <a:xfrm>
                <a:off x="14600589" y="1144511"/>
                <a:ext cx="156525" cy="117389"/>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cxnSp>
            <p:nvCxnSpPr>
              <p:cNvPr id="27" name="Rechte verbindingslijn 26">
                <a:extLst>
                  <a:ext uri="{FF2B5EF4-FFF2-40B4-BE49-F238E27FC236}">
                    <a16:creationId xmlns:a16="http://schemas.microsoft.com/office/drawing/2014/main" id="{DD7D6C74-046F-5BC9-3028-BD05448C0A2E}"/>
                  </a:ext>
                </a:extLst>
              </p:cNvPr>
              <p:cNvCxnSpPr>
                <a:cxnSpLocks/>
              </p:cNvCxnSpPr>
              <p:nvPr userDrawn="1"/>
            </p:nvCxnSpPr>
            <p:spPr>
              <a:xfrm>
                <a:off x="14636591" y="1307291"/>
                <a:ext cx="84523"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8" name="Rechte verbindingslijn 27">
                <a:extLst>
                  <a:ext uri="{FF2B5EF4-FFF2-40B4-BE49-F238E27FC236}">
                    <a16:creationId xmlns:a16="http://schemas.microsoft.com/office/drawing/2014/main" id="{91552B75-918F-81F0-5D79-31271547529F}"/>
                  </a:ext>
                </a:extLst>
              </p:cNvPr>
              <p:cNvCxnSpPr>
                <a:cxnSpLocks/>
                <a:stCxn id="31" idx="2"/>
              </p:cNvCxnSpPr>
              <p:nvPr userDrawn="1"/>
            </p:nvCxnSpPr>
            <p:spPr>
              <a:xfrm flipH="1">
                <a:off x="14678852" y="1261900"/>
                <a:ext cx="0" cy="43826"/>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Ovaal 182">
              <a:extLst>
                <a:ext uri="{FF2B5EF4-FFF2-40B4-BE49-F238E27FC236}">
                  <a16:creationId xmlns:a16="http://schemas.microsoft.com/office/drawing/2014/main" id="{29147315-B187-35D8-03B0-C82BE336E821}"/>
                </a:ext>
              </a:extLst>
            </p:cNvPr>
            <p:cNvSpPr>
              <a:spLocks noChangeArrowheads="1"/>
            </p:cNvSpPr>
            <p:nvPr userDrawn="1"/>
          </p:nvSpPr>
          <p:spPr bwMode="auto">
            <a:xfrm>
              <a:off x="12391601" y="2768792"/>
              <a:ext cx="260377" cy="258781"/>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3</a:t>
              </a:r>
            </a:p>
          </p:txBody>
        </p:sp>
        <p:sp>
          <p:nvSpPr>
            <p:cNvPr id="17" name="Rechthoek 183">
              <a:extLst>
                <a:ext uri="{FF2B5EF4-FFF2-40B4-BE49-F238E27FC236}">
                  <a16:creationId xmlns:a16="http://schemas.microsoft.com/office/drawing/2014/main" id="{2B2723D2-8144-EF13-C4BC-FEE27A44BFB1}"/>
                </a:ext>
              </a:extLst>
            </p:cNvPr>
            <p:cNvSpPr>
              <a:spLocks noChangeArrowheads="1"/>
            </p:cNvSpPr>
            <p:nvPr userDrawn="1"/>
          </p:nvSpPr>
          <p:spPr bwMode="auto">
            <a:xfrm>
              <a:off x="12756763" y="2833885"/>
              <a:ext cx="2818102" cy="31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Klik met de rechter muisknop op de afbeelding en kies </a:t>
              </a:r>
              <a:r>
                <a:rPr lang="nl-NL" altLang="nl-NL" sz="1100" b="1">
                  <a:solidFill>
                    <a:srgbClr val="000000"/>
                  </a:solidFill>
                </a:rPr>
                <a:t>´Naar achtergrond´</a:t>
              </a:r>
              <a:r>
                <a:rPr lang="nl-NL" altLang="nl-NL" sz="1100">
                  <a:solidFill>
                    <a:srgbClr val="000000"/>
                  </a:solidFill>
                </a:rPr>
                <a:t>.</a:t>
              </a:r>
              <a:endParaRPr lang="nl-NL" altLang="nl-NL" sz="1100" b="1">
                <a:solidFill>
                  <a:srgbClr val="000000"/>
                </a:solidFill>
              </a:endParaRPr>
            </a:p>
          </p:txBody>
        </p:sp>
        <p:cxnSp>
          <p:nvCxnSpPr>
            <p:cNvPr id="18" name="Rechte verbindingslijn 184">
              <a:extLst>
                <a:ext uri="{FF2B5EF4-FFF2-40B4-BE49-F238E27FC236}">
                  <a16:creationId xmlns:a16="http://schemas.microsoft.com/office/drawing/2014/main" id="{C039D7F1-D1CB-DD47-5ACE-DAFACECA7B82}"/>
                </a:ext>
              </a:extLst>
            </p:cNvPr>
            <p:cNvCxnSpPr>
              <a:cxnSpLocks/>
            </p:cNvCxnSpPr>
            <p:nvPr userDrawn="1"/>
          </p:nvCxnSpPr>
          <p:spPr bwMode="auto">
            <a:xfrm>
              <a:off x="12397261" y="2649915"/>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nvGrpSpPr>
            <p:cNvPr id="19" name="Groep 23">
              <a:extLst>
                <a:ext uri="{FF2B5EF4-FFF2-40B4-BE49-F238E27FC236}">
                  <a16:creationId xmlns:a16="http://schemas.microsoft.com/office/drawing/2014/main" id="{54174EF7-6497-7960-306A-0EDC2273E433}"/>
                </a:ext>
              </a:extLst>
            </p:cNvPr>
            <p:cNvGrpSpPr>
              <a:grpSpLocks/>
            </p:cNvGrpSpPr>
            <p:nvPr userDrawn="1"/>
          </p:nvGrpSpPr>
          <p:grpSpPr bwMode="auto">
            <a:xfrm>
              <a:off x="12757282" y="2296644"/>
              <a:ext cx="825500" cy="209550"/>
              <a:chOff x="13504624" y="2444818"/>
              <a:chExt cx="825500" cy="209550"/>
            </a:xfrm>
          </p:grpSpPr>
          <p:sp>
            <p:nvSpPr>
              <p:cNvPr id="20" name="Rechthoek 19">
                <a:extLst>
                  <a:ext uri="{FF2B5EF4-FFF2-40B4-BE49-F238E27FC236}">
                    <a16:creationId xmlns:a16="http://schemas.microsoft.com/office/drawing/2014/main" id="{0EDBD744-61AB-B448-0FCD-4A8F67AE1C83}"/>
                  </a:ext>
                </a:extLst>
              </p:cNvPr>
              <p:cNvSpPr/>
              <p:nvPr userDrawn="1"/>
            </p:nvSpPr>
            <p:spPr>
              <a:xfrm>
                <a:off x="13504106" y="2445447"/>
                <a:ext cx="825585" cy="209565"/>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r>
                  <a:rPr lang="nl-NL" sz="800" dirty="0">
                    <a:solidFill>
                      <a:schemeClr val="tx1"/>
                    </a:solidFill>
                    <a:cs typeface="Arial" panose="020B0604020202020204" pitchFamily="34" charset="0"/>
                  </a:rPr>
                  <a:t>Invoegen</a:t>
                </a:r>
              </a:p>
            </p:txBody>
          </p:sp>
          <p:cxnSp>
            <p:nvCxnSpPr>
              <p:cNvPr id="21" name="Rechte verbindingslijn 187">
                <a:extLst>
                  <a:ext uri="{FF2B5EF4-FFF2-40B4-BE49-F238E27FC236}">
                    <a16:creationId xmlns:a16="http://schemas.microsoft.com/office/drawing/2014/main" id="{3CA1E441-6DA3-14D6-05BE-E96221B4FB63}"/>
                  </a:ext>
                </a:extLst>
              </p:cNvPr>
              <p:cNvCxnSpPr>
                <a:cxnSpLocks noChangeShapeType="1"/>
              </p:cNvCxnSpPr>
              <p:nvPr userDrawn="1"/>
            </p:nvCxnSpPr>
            <p:spPr bwMode="auto">
              <a:xfrm>
                <a:off x="14155269" y="2477218"/>
                <a:ext cx="0" cy="142717"/>
              </a:xfrm>
              <a:prstGeom prst="line">
                <a:avLst/>
              </a:prstGeom>
              <a:noFill/>
              <a:ln w="3175" algn="ctr">
                <a:solidFill>
                  <a:srgbClr val="44546A"/>
                </a:solidFill>
                <a:round/>
                <a:headEnd/>
                <a:tailEnd/>
              </a:ln>
              <a:extLst>
                <a:ext uri="{909E8E84-426E-40DD-AFC4-6F175D3DCCD1}">
                  <a14:hiddenFill xmlns:a14="http://schemas.microsoft.com/office/drawing/2010/main">
                    <a:noFill/>
                  </a14:hiddenFill>
                </a:ext>
              </a:extLst>
            </p:spPr>
          </p:cxnSp>
          <p:sp>
            <p:nvSpPr>
              <p:cNvPr id="22" name="Gelijkbenige driehoek 170">
                <a:extLst>
                  <a:ext uri="{FF2B5EF4-FFF2-40B4-BE49-F238E27FC236}">
                    <a16:creationId xmlns:a16="http://schemas.microsoft.com/office/drawing/2014/main" id="{2DACDB74-3BE4-FFAE-2DBD-FF18B75AAA18}"/>
                  </a:ext>
                </a:extLst>
              </p:cNvPr>
              <p:cNvSpPr/>
              <p:nvPr userDrawn="1"/>
            </p:nvSpPr>
            <p:spPr>
              <a:xfrm rot="10800000">
                <a:off x="14196327" y="2529590"/>
                <a:ext cx="85734" cy="50804"/>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sp>
        <p:nvSpPr>
          <p:cNvPr id="46" name="Tekstvak 212">
            <a:extLst>
              <a:ext uri="{FF2B5EF4-FFF2-40B4-BE49-F238E27FC236}">
                <a16:creationId xmlns:a16="http://schemas.microsoft.com/office/drawing/2014/main" id="{29C072C5-6062-A9F3-9106-AABD287373C3}"/>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100% Foto</a:t>
            </a:r>
          </a:p>
        </p:txBody>
      </p:sp>
      <p:sp>
        <p:nvSpPr>
          <p:cNvPr id="8" name="Tijdelijke aanduiding voor afbeelding 12"/>
          <p:cNvSpPr>
            <a:spLocks noGrp="1"/>
          </p:cNvSpPr>
          <p:nvPr>
            <p:ph type="pic" sz="quarter" idx="14"/>
          </p:nvPr>
        </p:nvSpPr>
        <p:spPr>
          <a:xfrm>
            <a:off x="0" y="0"/>
            <a:ext cx="12192001" cy="6858000"/>
          </a:xfrm>
          <a:noFill/>
        </p:spPr>
        <p:txBody>
          <a:bodyPr tIns="2880000"/>
          <a:lstStyle>
            <a:lvl1pPr marL="0" indent="0" algn="ctr">
              <a:spcBef>
                <a:spcPts val="0"/>
              </a:spcBef>
              <a:spcAft>
                <a:spcPts val="0"/>
              </a:spcAft>
              <a:buNone/>
              <a:defRPr sz="800" b="0" baseline="0">
                <a:ln w="3175">
                  <a:noFill/>
                  <a:miter lim="800000"/>
                </a:ln>
                <a:solidFill>
                  <a:schemeClr val="tx2"/>
                </a:solidFill>
                <a:latin typeface="+mj-lt"/>
              </a:defRPr>
            </a:lvl1pPr>
          </a:lstStyle>
          <a:p>
            <a:pPr lvl="0"/>
            <a:r>
              <a:rPr lang="nl-NL" noProof="0"/>
              <a:t>Klik op het pictogram als u een afbeelding wilt toevoegen</a:t>
            </a:r>
            <a:endParaRPr lang="nl-NL" noProof="0" dirty="0"/>
          </a:p>
        </p:txBody>
      </p:sp>
      <p:sp>
        <p:nvSpPr>
          <p:cNvPr id="3" name="Titel 2"/>
          <p:cNvSpPr>
            <a:spLocks noGrp="1"/>
          </p:cNvSpPr>
          <p:nvPr>
            <p:ph type="title"/>
          </p:nvPr>
        </p:nvSpPr>
        <p:spPr>
          <a:xfrm>
            <a:off x="816648" y="905991"/>
            <a:ext cx="3463156" cy="416831"/>
          </a:xfrm>
        </p:spPr>
        <p:txBody>
          <a:bodyPr/>
          <a:lstStyle>
            <a:lvl1pPr>
              <a:defRPr/>
            </a:lvl1pPr>
          </a:lstStyle>
          <a:p>
            <a:r>
              <a:rPr lang="nl-NL"/>
              <a:t>Klik om de stijl te bewerken</a:t>
            </a:r>
            <a:endParaRPr lang="nl-NL" dirty="0"/>
          </a:p>
        </p:txBody>
      </p:sp>
      <p:sp>
        <p:nvSpPr>
          <p:cNvPr id="54" name="Tijdelijke aanduiding voor tekst 7"/>
          <p:cNvSpPr>
            <a:spLocks noGrp="1"/>
          </p:cNvSpPr>
          <p:nvPr>
            <p:ph type="body" sz="quarter" idx="57"/>
          </p:nvPr>
        </p:nvSpPr>
        <p:spPr>
          <a:xfrm>
            <a:off x="758895" y="6017912"/>
            <a:ext cx="2293200" cy="655200"/>
          </a:xfrm>
          <a:blipFill>
            <a:blip r:embed="rId3"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47" name="Tijdelijke aanduiding voor datum 3">
            <a:extLst>
              <a:ext uri="{FF2B5EF4-FFF2-40B4-BE49-F238E27FC236}">
                <a16:creationId xmlns:a16="http://schemas.microsoft.com/office/drawing/2014/main" id="{00A7C5EA-2054-1DF4-DE48-C9825DD72563}"/>
              </a:ext>
            </a:extLst>
          </p:cNvPr>
          <p:cNvSpPr>
            <a:spLocks noGrp="1"/>
          </p:cNvSpPr>
          <p:nvPr>
            <p:ph type="dt" sz="half" idx="58"/>
          </p:nvPr>
        </p:nvSpPr>
        <p:spPr/>
        <p:txBody>
          <a:bodyPr/>
          <a:lstStyle>
            <a:lvl1pPr>
              <a:defRPr/>
            </a:lvl1pPr>
          </a:lstStyle>
          <a:p>
            <a:pPr>
              <a:defRPr/>
            </a:pPr>
            <a:fld id="{CE8A6582-47DF-6E4D-B66F-8C8A41084CB6}" type="datetime1">
              <a:rPr lang="nl-NL"/>
              <a:pPr>
                <a:defRPr/>
              </a:pPr>
              <a:t>5-2-2025</a:t>
            </a:fld>
            <a:endParaRPr lang="nl-NL"/>
          </a:p>
        </p:txBody>
      </p:sp>
      <p:sp>
        <p:nvSpPr>
          <p:cNvPr id="48" name="Tijdelijke aanduiding voor dianummer 5">
            <a:extLst>
              <a:ext uri="{FF2B5EF4-FFF2-40B4-BE49-F238E27FC236}">
                <a16:creationId xmlns:a16="http://schemas.microsoft.com/office/drawing/2014/main" id="{572E3036-0CE2-3965-0092-6EB69B644A1A}"/>
              </a:ext>
            </a:extLst>
          </p:cNvPr>
          <p:cNvSpPr>
            <a:spLocks noGrp="1"/>
          </p:cNvSpPr>
          <p:nvPr>
            <p:ph type="sldNum" sz="quarter" idx="59"/>
          </p:nvPr>
        </p:nvSpPr>
        <p:spPr/>
        <p:txBody>
          <a:bodyPr/>
          <a:lstStyle>
            <a:lvl1pPr algn="ctr">
              <a:defRPr sz="900" b="0">
                <a:solidFill>
                  <a:schemeClr val="bg1"/>
                </a:solidFill>
                <a:latin typeface="+mj-lt"/>
              </a:defRPr>
            </a:lvl1pPr>
          </a:lstStyle>
          <a:p>
            <a:pPr>
              <a:defRPr/>
            </a:pPr>
            <a:r>
              <a:rPr lang="nl-NL"/>
              <a:t>#</a:t>
            </a:r>
            <a:endParaRPr lang="nl-NL" dirty="0"/>
          </a:p>
        </p:txBody>
      </p:sp>
      <p:sp>
        <p:nvSpPr>
          <p:cNvPr id="49" name="Tijdelijke aanduiding voor voettekst 4">
            <a:extLst>
              <a:ext uri="{FF2B5EF4-FFF2-40B4-BE49-F238E27FC236}">
                <a16:creationId xmlns:a16="http://schemas.microsoft.com/office/drawing/2014/main" id="{6BDA7A24-54FA-A618-8D0E-57676496836C}"/>
              </a:ext>
            </a:extLst>
          </p:cNvPr>
          <p:cNvSpPr>
            <a:spLocks noGrp="1"/>
          </p:cNvSpPr>
          <p:nvPr>
            <p:ph type="ftr" sz="quarter" idx="60"/>
          </p:nvPr>
        </p:nvSpPr>
        <p:spPr/>
        <p:txBody>
          <a:bodyPr/>
          <a:lstStyle>
            <a:lvl1pPr algn="r">
              <a:defRPr sz="900" cap="none" baseline="0">
                <a:solidFill>
                  <a:schemeClr val="bg1"/>
                </a:solidFill>
                <a:latin typeface="+mj-lt"/>
              </a:defRPr>
            </a:lvl1pPr>
          </a:lstStyle>
          <a:p>
            <a:pPr>
              <a:defRPr/>
            </a:pPr>
            <a:r>
              <a:rPr lang="nl-NL"/>
              <a:t>Pagina</a:t>
            </a:r>
          </a:p>
        </p:txBody>
      </p:sp>
    </p:spTree>
    <p:extLst>
      <p:ext uri="{BB962C8B-B14F-4D97-AF65-F5344CB8AC3E}">
        <p14:creationId xmlns:p14="http://schemas.microsoft.com/office/powerpoint/2010/main" val="308710707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 Grafiek (Roo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943A23C-6202-1F2C-EB49-08C34448F6A7}"/>
              </a:ext>
            </a:extLst>
          </p:cNvPr>
          <p:cNvSpPr/>
          <p:nvPr userDrawn="1"/>
        </p:nvSpPr>
        <p:spPr>
          <a:xfrm>
            <a:off x="0" y="0"/>
            <a:ext cx="53435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err="1">
              <a:latin typeface="+mj-lt"/>
            </a:endParaRPr>
          </a:p>
        </p:txBody>
      </p:sp>
      <p:grpSp>
        <p:nvGrpSpPr>
          <p:cNvPr id="4" name="Instructie">
            <a:extLst>
              <a:ext uri="{FF2B5EF4-FFF2-40B4-BE49-F238E27FC236}">
                <a16:creationId xmlns:a16="http://schemas.microsoft.com/office/drawing/2014/main" id="{70C3ADEA-074C-42D0-19BB-036D9475E5AB}"/>
              </a:ext>
            </a:extLst>
          </p:cNvPr>
          <p:cNvGrpSpPr>
            <a:grpSpLocks/>
          </p:cNvGrpSpPr>
          <p:nvPr userDrawn="1"/>
        </p:nvGrpSpPr>
        <p:grpSpPr bwMode="auto">
          <a:xfrm>
            <a:off x="12390438" y="3046413"/>
            <a:ext cx="3182937" cy="2546350"/>
            <a:chOff x="12389714" y="4327164"/>
            <a:chExt cx="3183677" cy="2546619"/>
          </a:xfrm>
        </p:grpSpPr>
        <p:grpSp>
          <p:nvGrpSpPr>
            <p:cNvPr id="5" name="Meer informatie">
              <a:extLst>
                <a:ext uri="{FF2B5EF4-FFF2-40B4-BE49-F238E27FC236}">
                  <a16:creationId xmlns:a16="http://schemas.microsoft.com/office/drawing/2014/main" id="{7C14DCBC-CCF5-EDA1-ABF1-172A998C50F7}"/>
                </a:ext>
              </a:extLst>
            </p:cNvPr>
            <p:cNvGrpSpPr>
              <a:grpSpLocks/>
            </p:cNvGrpSpPr>
            <p:nvPr userDrawn="1"/>
          </p:nvGrpSpPr>
          <p:grpSpPr bwMode="auto">
            <a:xfrm>
              <a:off x="12394875" y="6090510"/>
              <a:ext cx="3178515" cy="783273"/>
              <a:chOff x="-3741486" y="3359148"/>
              <a:chExt cx="3178515" cy="783273"/>
            </a:xfrm>
          </p:grpSpPr>
          <p:sp>
            <p:nvSpPr>
              <p:cNvPr id="44" name="Freeform 101">
                <a:extLst>
                  <a:ext uri="{FF2B5EF4-FFF2-40B4-BE49-F238E27FC236}">
                    <a16:creationId xmlns:a16="http://schemas.microsoft.com/office/drawing/2014/main" id="{95F66B7A-EB58-1209-2607-FE1272CADA59}"/>
                  </a:ext>
                </a:extLst>
              </p:cNvPr>
              <p:cNvSpPr>
                <a:spLocks noEditPoints="1"/>
              </p:cNvSpPr>
              <p:nvPr/>
            </p:nvSpPr>
            <p:spPr bwMode="auto">
              <a:xfrm>
                <a:off x="-3741884" y="3359700"/>
                <a:ext cx="255647" cy="255615"/>
              </a:xfrm>
              <a:custGeom>
                <a:avLst/>
                <a:gdLst>
                  <a:gd name="T0" fmla="*/ 0 w 292"/>
                  <a:gd name="T1" fmla="*/ 2147483646 h 292"/>
                  <a:gd name="T2" fmla="*/ 2147483646 w 292"/>
                  <a:gd name="T3" fmla="*/ 2147483646 h 292"/>
                  <a:gd name="T4" fmla="*/ 2147483646 w 292"/>
                  <a:gd name="T5" fmla="*/ 2147483646 h 292"/>
                  <a:gd name="T6" fmla="*/ 2147483646 w 292"/>
                  <a:gd name="T7" fmla="*/ 2147483646 h 292"/>
                  <a:gd name="T8" fmla="*/ 2147483646 w 292"/>
                  <a:gd name="T9" fmla="*/ 2147483646 h 292"/>
                  <a:gd name="T10" fmla="*/ 2147483646 w 292"/>
                  <a:gd name="T11" fmla="*/ 2147483646 h 292"/>
                  <a:gd name="T12" fmla="*/ 2147483646 w 292"/>
                  <a:gd name="T13" fmla="*/ 2147483646 h 292"/>
                  <a:gd name="T14" fmla="*/ 2147483646 w 292"/>
                  <a:gd name="T15" fmla="*/ 0 h 292"/>
                  <a:gd name="T16" fmla="*/ 2147483646 w 292"/>
                  <a:gd name="T17" fmla="*/ 2147483646 h 292"/>
                  <a:gd name="T18" fmla="*/ 2147483646 w 292"/>
                  <a:gd name="T19" fmla="*/ 2147483646 h 292"/>
                  <a:gd name="T20" fmla="*/ 2147483646 w 292"/>
                  <a:gd name="T21" fmla="*/ 2147483646 h 292"/>
                  <a:gd name="T22" fmla="*/ 2147483646 w 292"/>
                  <a:gd name="T23" fmla="*/ 2147483646 h 292"/>
                  <a:gd name="T24" fmla="*/ 2147483646 w 292"/>
                  <a:gd name="T25" fmla="*/ 2147483646 h 292"/>
                  <a:gd name="T26" fmla="*/ 2147483646 w 292"/>
                  <a:gd name="T27" fmla="*/ 2147483646 h 292"/>
                  <a:gd name="T28" fmla="*/ 2147483646 w 292"/>
                  <a:gd name="T29" fmla="*/ 2147483646 h 292"/>
                  <a:gd name="T30" fmla="*/ 2147483646 w 292"/>
                  <a:gd name="T31" fmla="*/ 2147483646 h 292"/>
                  <a:gd name="T32" fmla="*/ 2147483646 w 292"/>
                  <a:gd name="T33" fmla="*/ 2147483646 h 292"/>
                  <a:gd name="T34" fmla="*/ 2147483646 w 292"/>
                  <a:gd name="T35" fmla="*/ 2147483646 h 292"/>
                  <a:gd name="T36" fmla="*/ 2147483646 w 292"/>
                  <a:gd name="T37" fmla="*/ 2147483646 h 292"/>
                  <a:gd name="T38" fmla="*/ 2147483646 w 292"/>
                  <a:gd name="T39" fmla="*/ 2147483646 h 292"/>
                  <a:gd name="T40" fmla="*/ 2147483646 w 292"/>
                  <a:gd name="T41" fmla="*/ 2147483646 h 292"/>
                  <a:gd name="T42" fmla="*/ 2147483646 w 292"/>
                  <a:gd name="T43" fmla="*/ 2147483646 h 292"/>
                  <a:gd name="T44" fmla="*/ 2147483646 w 292"/>
                  <a:gd name="T45" fmla="*/ 2147483646 h 292"/>
                  <a:gd name="T46" fmla="*/ 2147483646 w 292"/>
                  <a:gd name="T47" fmla="*/ 2147483646 h 292"/>
                  <a:gd name="T48" fmla="*/ 2147483646 w 292"/>
                  <a:gd name="T49" fmla="*/ 2147483646 h 292"/>
                  <a:gd name="T50" fmla="*/ 2147483646 w 292"/>
                  <a:gd name="T51" fmla="*/ 2147483646 h 292"/>
                  <a:gd name="T52" fmla="*/ 2147483646 w 292"/>
                  <a:gd name="T53" fmla="*/ 2147483646 h 292"/>
                  <a:gd name="T54" fmla="*/ 2147483646 w 292"/>
                  <a:gd name="T55" fmla="*/ 2147483646 h 292"/>
                  <a:gd name="T56" fmla="*/ 0 w 292"/>
                  <a:gd name="T57" fmla="*/ 2147483646 h 292"/>
                  <a:gd name="T58" fmla="*/ 2147483646 w 292"/>
                  <a:gd name="T59" fmla="*/ 2147483646 h 292"/>
                  <a:gd name="T60" fmla="*/ 2147483646 w 292"/>
                  <a:gd name="T61" fmla="*/ 2147483646 h 292"/>
                  <a:gd name="T62" fmla="*/ 2147483646 w 292"/>
                  <a:gd name="T63" fmla="*/ 2147483646 h 292"/>
                  <a:gd name="T64" fmla="*/ 2147483646 w 292"/>
                  <a:gd name="T65" fmla="*/ 2147483646 h 292"/>
                  <a:gd name="T66" fmla="*/ 2147483646 w 292"/>
                  <a:gd name="T67" fmla="*/ 2147483646 h 292"/>
                  <a:gd name="T68" fmla="*/ 2147483646 w 292"/>
                  <a:gd name="T69" fmla="*/ 2147483646 h 292"/>
                  <a:gd name="T70" fmla="*/ 2147483646 w 292"/>
                  <a:gd name="T71" fmla="*/ 2147483646 h 292"/>
                  <a:gd name="T72" fmla="*/ 2147483646 w 292"/>
                  <a:gd name="T73" fmla="*/ 2147483646 h 292"/>
                  <a:gd name="T74" fmla="*/ 2147483646 w 292"/>
                  <a:gd name="T75" fmla="*/ 2147483646 h 292"/>
                  <a:gd name="T76" fmla="*/ 2147483646 w 292"/>
                  <a:gd name="T77" fmla="*/ 2147483646 h 292"/>
                  <a:gd name="T78" fmla="*/ 2147483646 w 292"/>
                  <a:gd name="T79" fmla="*/ 2147483646 h 292"/>
                  <a:gd name="T80" fmla="*/ 2147483646 w 292"/>
                  <a:gd name="T81" fmla="*/ 2147483646 h 292"/>
                  <a:gd name="T82" fmla="*/ 2147483646 w 292"/>
                  <a:gd name="T83" fmla="*/ 2147483646 h 292"/>
                  <a:gd name="T84" fmla="*/ 2147483646 w 292"/>
                  <a:gd name="T85" fmla="*/ 2147483646 h 292"/>
                  <a:gd name="T86" fmla="*/ 2147483646 w 292"/>
                  <a:gd name="T87" fmla="*/ 2147483646 h 292"/>
                  <a:gd name="T88" fmla="*/ 2147483646 w 292"/>
                  <a:gd name="T89" fmla="*/ 2147483646 h 292"/>
                  <a:gd name="T90" fmla="*/ 2147483646 w 292"/>
                  <a:gd name="T91" fmla="*/ 2147483646 h 292"/>
                  <a:gd name="T92" fmla="*/ 2147483646 w 292"/>
                  <a:gd name="T93" fmla="*/ 2147483646 h 292"/>
                  <a:gd name="T94" fmla="*/ 2147483646 w 292"/>
                  <a:gd name="T95" fmla="*/ 2147483646 h 292"/>
                  <a:gd name="T96" fmla="*/ 2147483646 w 292"/>
                  <a:gd name="T97" fmla="*/ 2147483646 h 292"/>
                  <a:gd name="T98" fmla="*/ 2147483646 w 292"/>
                  <a:gd name="T99" fmla="*/ 2147483646 h 292"/>
                  <a:gd name="T100" fmla="*/ 2147483646 w 292"/>
                  <a:gd name="T101" fmla="*/ 2147483646 h 292"/>
                  <a:gd name="T102" fmla="*/ 2147483646 w 292"/>
                  <a:gd name="T103" fmla="*/ 2147483646 h 292"/>
                  <a:gd name="T104" fmla="*/ 2147483646 w 292"/>
                  <a:gd name="T105" fmla="*/ 2147483646 h 292"/>
                  <a:gd name="T106" fmla="*/ 2147483646 w 292"/>
                  <a:gd name="T107" fmla="*/ 2147483646 h 292"/>
                  <a:gd name="T108" fmla="*/ 2147483646 w 292"/>
                  <a:gd name="T109" fmla="*/ 2147483646 h 292"/>
                  <a:gd name="T110" fmla="*/ 2147483646 w 292"/>
                  <a:gd name="T111" fmla="*/ 2147483646 h 292"/>
                  <a:gd name="T112" fmla="*/ 2147483646 w 292"/>
                  <a:gd name="T113" fmla="*/ 2147483646 h 292"/>
                  <a:gd name="T114" fmla="*/ 2147483646 w 292"/>
                  <a:gd name="T115" fmla="*/ 2147483646 h 292"/>
                  <a:gd name="T116" fmla="*/ 2147483646 w 292"/>
                  <a:gd name="T117" fmla="*/ 2147483646 h 2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nl-NL"/>
              </a:p>
            </p:txBody>
          </p:sp>
          <p:sp>
            <p:nvSpPr>
              <p:cNvPr id="45" name="Rechthoek 211">
                <a:extLst>
                  <a:ext uri="{FF2B5EF4-FFF2-40B4-BE49-F238E27FC236}">
                    <a16:creationId xmlns:a16="http://schemas.microsoft.com/office/drawing/2014/main" id="{9BAD5037-79FC-25D8-76A7-B6DBBEBA374E}"/>
                  </a:ext>
                </a:extLst>
              </p:cNvPr>
              <p:cNvSpPr>
                <a:spLocks noChangeArrowheads="1"/>
              </p:cNvSpPr>
              <p:nvPr userDrawn="1"/>
            </p:nvSpPr>
            <p:spPr bwMode="auto">
              <a:xfrm>
                <a:off x="-3381437" y="3431146"/>
                <a:ext cx="2818467" cy="5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Meer weten?</a:t>
                </a:r>
                <a:br>
                  <a:rPr lang="nl-NL" altLang="nl-NL" sz="1100">
                    <a:solidFill>
                      <a:srgbClr val="000000"/>
                    </a:solidFill>
                  </a:rPr>
                </a:br>
                <a:r>
                  <a:rPr lang="nl-NL" altLang="nl-NL" sz="1100">
                    <a:solidFill>
                      <a:srgbClr val="000000"/>
                    </a:solidFill>
                  </a:rPr>
                  <a:t>Ga naar dia </a:t>
                </a:r>
                <a:r>
                  <a:rPr lang="nl-NL" altLang="nl-NL" sz="1100" b="1">
                    <a:solidFill>
                      <a:srgbClr val="000000"/>
                    </a:solidFill>
                  </a:rPr>
                  <a:t>‘Instructie dia: YouTube links’</a:t>
                </a:r>
                <a:r>
                  <a:rPr lang="nl-NL" altLang="nl-NL" sz="1100">
                    <a:solidFill>
                      <a:srgbClr val="000000"/>
                    </a:solidFill>
                  </a:rPr>
                  <a:t>, open deze in de diavoorstelling en klik op de gewenste video link.</a:t>
                </a:r>
              </a:p>
            </p:txBody>
          </p:sp>
          <p:cxnSp>
            <p:nvCxnSpPr>
              <p:cNvPr id="46" name="Rechte verbindingslijn 212">
                <a:extLst>
                  <a:ext uri="{FF2B5EF4-FFF2-40B4-BE49-F238E27FC236}">
                    <a16:creationId xmlns:a16="http://schemas.microsoft.com/office/drawing/2014/main" id="{5CA3E313-2139-F59A-35E3-D4A01BDD9953}"/>
                  </a:ext>
                </a:extLst>
              </p:cNvPr>
              <p:cNvCxnSpPr>
                <a:cxnSpLocks/>
              </p:cNvCxnSpPr>
              <p:nvPr userDrawn="1"/>
            </p:nvCxnSpPr>
            <p:spPr bwMode="auto">
              <a:xfrm>
                <a:off x="-3740987" y="4142421"/>
                <a:ext cx="3178016"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cxnSp>
          <p:nvCxnSpPr>
            <p:cNvPr id="6" name="Rechte verbindingslijn 119">
              <a:extLst>
                <a:ext uri="{FF2B5EF4-FFF2-40B4-BE49-F238E27FC236}">
                  <a16:creationId xmlns:a16="http://schemas.microsoft.com/office/drawing/2014/main" id="{75D35E44-2B2E-660F-BE80-F5934E8271A6}"/>
                </a:ext>
              </a:extLst>
            </p:cNvPr>
            <p:cNvCxnSpPr>
              <a:cxnSpLocks/>
            </p:cNvCxnSpPr>
            <p:nvPr userDrawn="1"/>
          </p:nvCxnSpPr>
          <p:spPr bwMode="auto">
            <a:xfrm>
              <a:off x="12395374" y="5963729"/>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7" name="Rechthoek 6">
              <a:extLst>
                <a:ext uri="{FF2B5EF4-FFF2-40B4-BE49-F238E27FC236}">
                  <a16:creationId xmlns:a16="http://schemas.microsoft.com/office/drawing/2014/main" id="{3064BA6E-870C-ED17-C462-B3513EA63AD7}"/>
                </a:ext>
              </a:extLst>
            </p:cNvPr>
            <p:cNvSpPr>
              <a:spLocks noChangeArrowheads="1"/>
            </p:cNvSpPr>
            <p:nvPr userDrawn="1"/>
          </p:nvSpPr>
          <p:spPr bwMode="auto">
            <a:xfrm>
              <a:off x="12396065" y="4327164"/>
              <a:ext cx="3177326" cy="19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Data van de Grafiek Bewerken</a:t>
              </a:r>
            </a:p>
          </p:txBody>
        </p:sp>
        <p:sp>
          <p:nvSpPr>
            <p:cNvPr id="9" name="Ovaal 8">
              <a:extLst>
                <a:ext uri="{FF2B5EF4-FFF2-40B4-BE49-F238E27FC236}">
                  <a16:creationId xmlns:a16="http://schemas.microsoft.com/office/drawing/2014/main" id="{B84DEFD1-2FAD-0BA9-55B0-446E6338423B}"/>
                </a:ext>
              </a:extLst>
            </p:cNvPr>
            <p:cNvSpPr>
              <a:spLocks noChangeArrowheads="1"/>
            </p:cNvSpPr>
            <p:nvPr userDrawn="1"/>
          </p:nvSpPr>
          <p:spPr bwMode="auto">
            <a:xfrm>
              <a:off x="12389714" y="4706616"/>
              <a:ext cx="260411" cy="258790"/>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10" name="Rechte verbindingslijn 149">
              <a:extLst>
                <a:ext uri="{FF2B5EF4-FFF2-40B4-BE49-F238E27FC236}">
                  <a16:creationId xmlns:a16="http://schemas.microsoft.com/office/drawing/2014/main" id="{0868E4DE-CEBA-C849-3B47-0CF5A1A48BC3}"/>
                </a:ext>
              </a:extLst>
            </p:cNvPr>
            <p:cNvCxnSpPr>
              <a:cxnSpLocks/>
            </p:cNvCxnSpPr>
            <p:nvPr userDrawn="1"/>
          </p:nvCxnSpPr>
          <p:spPr bwMode="auto">
            <a:xfrm>
              <a:off x="12395374" y="4584932"/>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11" name="Rechthoek 168">
              <a:extLst>
                <a:ext uri="{FF2B5EF4-FFF2-40B4-BE49-F238E27FC236}">
                  <a16:creationId xmlns:a16="http://schemas.microsoft.com/office/drawing/2014/main" id="{5217FC2A-B70E-D0D7-54DB-DBA8EBDD69E1}"/>
                </a:ext>
              </a:extLst>
            </p:cNvPr>
            <p:cNvSpPr>
              <a:spLocks noChangeArrowheads="1"/>
            </p:cNvSpPr>
            <p:nvPr userDrawn="1"/>
          </p:nvSpPr>
          <p:spPr bwMode="auto">
            <a:xfrm>
              <a:off x="12754924" y="4771711"/>
              <a:ext cx="2818467" cy="31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nl-NL" altLang="nl-NL" sz="1100"/>
                <a:t>Selecteer de grafiek, klik met de rechter muisknop en kies </a:t>
              </a:r>
              <a:r>
                <a:rPr lang="nl-NL" altLang="nl-NL" sz="1100" b="1"/>
                <a:t>‘Gegevens bewerken’</a:t>
              </a:r>
            </a:p>
          </p:txBody>
        </p:sp>
        <p:grpSp>
          <p:nvGrpSpPr>
            <p:cNvPr id="12" name="Groep 99">
              <a:extLst>
                <a:ext uri="{FF2B5EF4-FFF2-40B4-BE49-F238E27FC236}">
                  <a16:creationId xmlns:a16="http://schemas.microsoft.com/office/drawing/2014/main" id="{EA90BC06-A8B5-FB74-8817-FE9C5A1223B9}"/>
                </a:ext>
              </a:extLst>
            </p:cNvPr>
            <p:cNvGrpSpPr>
              <a:grpSpLocks/>
            </p:cNvGrpSpPr>
            <p:nvPr userDrawn="1"/>
          </p:nvGrpSpPr>
          <p:grpSpPr bwMode="auto">
            <a:xfrm>
              <a:off x="12755394" y="5222855"/>
              <a:ext cx="1714530" cy="639425"/>
              <a:chOff x="12757283" y="4365594"/>
              <a:chExt cx="1714530" cy="639425"/>
            </a:xfrm>
          </p:grpSpPr>
          <p:sp>
            <p:nvSpPr>
              <p:cNvPr id="13" name="Rechthoek 12">
                <a:extLst>
                  <a:ext uri="{FF2B5EF4-FFF2-40B4-BE49-F238E27FC236}">
                    <a16:creationId xmlns:a16="http://schemas.microsoft.com/office/drawing/2014/main" id="{409F0EE1-81E1-F93B-681E-64F528D0C99E}"/>
                  </a:ext>
                </a:extLst>
              </p:cNvPr>
              <p:cNvSpPr/>
              <p:nvPr userDrawn="1"/>
            </p:nvSpPr>
            <p:spPr>
              <a:xfrm>
                <a:off x="12756813" y="4365348"/>
                <a:ext cx="1627566" cy="581087"/>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14" name="Rechthoek 13">
                <a:extLst>
                  <a:ext uri="{FF2B5EF4-FFF2-40B4-BE49-F238E27FC236}">
                    <a16:creationId xmlns:a16="http://schemas.microsoft.com/office/drawing/2014/main" id="{33776E26-61D2-5855-A467-BC6B2084F381}"/>
                  </a:ext>
                </a:extLst>
              </p:cNvPr>
              <p:cNvSpPr/>
              <p:nvPr userDrawn="1"/>
            </p:nvSpPr>
            <p:spPr>
              <a:xfrm>
                <a:off x="12767927" y="4676531"/>
                <a:ext cx="1610100" cy="26196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15" name="Tekstvak 181">
                <a:extLst>
                  <a:ext uri="{FF2B5EF4-FFF2-40B4-BE49-F238E27FC236}">
                    <a16:creationId xmlns:a16="http://schemas.microsoft.com/office/drawing/2014/main" id="{932A04FB-D80C-0622-CA20-F8252277CE82}"/>
                  </a:ext>
                </a:extLst>
              </p:cNvPr>
              <p:cNvSpPr txBox="1">
                <a:spLocks noChangeArrowheads="1"/>
              </p:cNvSpPr>
              <p:nvPr userDrawn="1"/>
            </p:nvSpPr>
            <p:spPr bwMode="auto">
              <a:xfrm>
                <a:off x="12996581" y="4405039"/>
                <a:ext cx="1249654" cy="21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cs typeface="Arial" panose="020B0604020202020204" pitchFamily="34" charset="0"/>
                  </a:defRPr>
                </a:lvl1pPr>
                <a:lvl2pPr marL="742950" indent="-285750" defTabSz="1216025">
                  <a:defRPr>
                    <a:solidFill>
                      <a:schemeClr val="tx1"/>
                    </a:solidFill>
                    <a:latin typeface="Arial" panose="020B0604020202020204" pitchFamily="34" charset="0"/>
                    <a:cs typeface="Arial" panose="020B0604020202020204" pitchFamily="34" charset="0"/>
                  </a:defRPr>
                </a:lvl2pPr>
                <a:lvl3pPr marL="1143000" indent="-228600" defTabSz="1216025">
                  <a:defRPr>
                    <a:solidFill>
                      <a:schemeClr val="tx1"/>
                    </a:solidFill>
                    <a:latin typeface="Arial" panose="020B0604020202020204" pitchFamily="34" charset="0"/>
                    <a:cs typeface="Arial" panose="020B0604020202020204" pitchFamily="34" charset="0"/>
                  </a:defRPr>
                </a:lvl3pPr>
                <a:lvl4pPr marL="1600200" indent="-228600" defTabSz="1216025">
                  <a:defRPr>
                    <a:solidFill>
                      <a:schemeClr val="tx1"/>
                    </a:solidFill>
                    <a:latin typeface="Arial" panose="020B0604020202020204" pitchFamily="34" charset="0"/>
                    <a:cs typeface="Arial" panose="020B0604020202020204" pitchFamily="34" charset="0"/>
                  </a:defRPr>
                </a:lvl4pPr>
                <a:lvl5pPr marL="2057400" indent="-228600" defTabSz="1216025">
                  <a:defRPr>
                    <a:solidFill>
                      <a:schemeClr val="tx1"/>
                    </a:solidFill>
                    <a:latin typeface="Arial" panose="020B0604020202020204" pitchFamily="34" charset="0"/>
                    <a:cs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900"/>
                  <a:t>Grafiektype wijzigen</a:t>
                </a:r>
              </a:p>
            </p:txBody>
          </p:sp>
          <p:sp>
            <p:nvSpPr>
              <p:cNvPr id="16" name="Tekstvak 182">
                <a:extLst>
                  <a:ext uri="{FF2B5EF4-FFF2-40B4-BE49-F238E27FC236}">
                    <a16:creationId xmlns:a16="http://schemas.microsoft.com/office/drawing/2014/main" id="{B93755B1-06AC-7E49-1382-95689870B11A}"/>
                  </a:ext>
                </a:extLst>
              </p:cNvPr>
              <p:cNvSpPr txBox="1">
                <a:spLocks noChangeArrowheads="1"/>
              </p:cNvSpPr>
              <p:nvPr userDrawn="1"/>
            </p:nvSpPr>
            <p:spPr bwMode="auto">
              <a:xfrm>
                <a:off x="12983878" y="4725748"/>
                <a:ext cx="1275060" cy="21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cs typeface="Arial" panose="020B0604020202020204" pitchFamily="34" charset="0"/>
                  </a:defRPr>
                </a:lvl1pPr>
                <a:lvl2pPr marL="742950" indent="-285750" defTabSz="1216025">
                  <a:defRPr>
                    <a:solidFill>
                      <a:schemeClr val="tx1"/>
                    </a:solidFill>
                    <a:latin typeface="Arial" panose="020B0604020202020204" pitchFamily="34" charset="0"/>
                    <a:cs typeface="Arial" panose="020B0604020202020204" pitchFamily="34" charset="0"/>
                  </a:defRPr>
                </a:lvl2pPr>
                <a:lvl3pPr marL="1143000" indent="-228600" defTabSz="1216025">
                  <a:defRPr>
                    <a:solidFill>
                      <a:schemeClr val="tx1"/>
                    </a:solidFill>
                    <a:latin typeface="Arial" panose="020B0604020202020204" pitchFamily="34" charset="0"/>
                    <a:cs typeface="Arial" panose="020B0604020202020204" pitchFamily="34" charset="0"/>
                  </a:defRPr>
                </a:lvl3pPr>
                <a:lvl4pPr marL="1600200" indent="-228600" defTabSz="1216025">
                  <a:defRPr>
                    <a:solidFill>
                      <a:schemeClr val="tx1"/>
                    </a:solidFill>
                    <a:latin typeface="Arial" panose="020B0604020202020204" pitchFamily="34" charset="0"/>
                    <a:cs typeface="Arial" panose="020B0604020202020204" pitchFamily="34" charset="0"/>
                  </a:defRPr>
                </a:lvl4pPr>
                <a:lvl5pPr marL="2057400" indent="-228600" defTabSz="1216025">
                  <a:defRPr>
                    <a:solidFill>
                      <a:schemeClr val="tx1"/>
                    </a:solidFill>
                    <a:latin typeface="Arial" panose="020B0604020202020204" pitchFamily="34" charset="0"/>
                    <a:cs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900"/>
                  <a:t>Gegevens bewerken</a:t>
                </a:r>
              </a:p>
            </p:txBody>
          </p:sp>
          <p:pic>
            <p:nvPicPr>
              <p:cNvPr id="17" name="Picture 3">
                <a:extLst>
                  <a:ext uri="{FF2B5EF4-FFF2-40B4-BE49-F238E27FC236}">
                    <a16:creationId xmlns:a16="http://schemas.microsoft.com/office/drawing/2014/main" id="{E3F3B213-97B3-9E94-4277-928BB67617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28727" y="4773688"/>
                <a:ext cx="143086" cy="23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ep 105">
                <a:extLst>
                  <a:ext uri="{FF2B5EF4-FFF2-40B4-BE49-F238E27FC236}">
                    <a16:creationId xmlns:a16="http://schemas.microsoft.com/office/drawing/2014/main" id="{70833A95-6733-59B6-638F-B7335D4F374C}"/>
                  </a:ext>
                </a:extLst>
              </p:cNvPr>
              <p:cNvGrpSpPr>
                <a:grpSpLocks/>
              </p:cNvGrpSpPr>
              <p:nvPr userDrawn="1"/>
            </p:nvGrpSpPr>
            <p:grpSpPr bwMode="auto">
              <a:xfrm>
                <a:off x="12831198" y="4432250"/>
                <a:ext cx="139861" cy="152244"/>
                <a:chOff x="12574450" y="6053892"/>
                <a:chExt cx="169232" cy="184215"/>
              </a:xfrm>
            </p:grpSpPr>
            <p:sp>
              <p:nvSpPr>
                <p:cNvPr id="41" name="Rechthoek 40">
                  <a:extLst>
                    <a:ext uri="{FF2B5EF4-FFF2-40B4-BE49-F238E27FC236}">
                      <a16:creationId xmlns:a16="http://schemas.microsoft.com/office/drawing/2014/main" id="{16EBA23C-3BEB-1195-891B-83F71686848C}"/>
                    </a:ext>
                  </a:extLst>
                </p:cNvPr>
                <p:cNvSpPr/>
                <p:nvPr userDrawn="1"/>
              </p:nvSpPr>
              <p:spPr>
                <a:xfrm>
                  <a:off x="12574745" y="6111258"/>
                  <a:ext cx="46112" cy="126791"/>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000">
                    <a:solidFill>
                      <a:schemeClr val="tx2"/>
                    </a:solidFill>
                  </a:endParaRPr>
                </a:p>
              </p:txBody>
            </p:sp>
            <p:sp>
              <p:nvSpPr>
                <p:cNvPr id="42" name="Rechthoek 41">
                  <a:extLst>
                    <a:ext uri="{FF2B5EF4-FFF2-40B4-BE49-F238E27FC236}">
                      <a16:creationId xmlns:a16="http://schemas.microsoft.com/office/drawing/2014/main" id="{0732EC6C-60AF-405D-8FDB-F359B4AC645E}"/>
                    </a:ext>
                  </a:extLst>
                </p:cNvPr>
                <p:cNvSpPr/>
                <p:nvPr userDrawn="1"/>
              </p:nvSpPr>
              <p:spPr>
                <a:xfrm>
                  <a:off x="12636228" y="6053626"/>
                  <a:ext cx="46112" cy="184423"/>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000">
                    <a:solidFill>
                      <a:schemeClr val="tx2"/>
                    </a:solidFill>
                  </a:endParaRPr>
                </a:p>
              </p:txBody>
            </p:sp>
            <p:sp>
              <p:nvSpPr>
                <p:cNvPr id="43" name="Rechthoek 42">
                  <a:extLst>
                    <a:ext uri="{FF2B5EF4-FFF2-40B4-BE49-F238E27FC236}">
                      <a16:creationId xmlns:a16="http://schemas.microsoft.com/office/drawing/2014/main" id="{B691D21C-BFAC-2D3D-F6BE-7737B339012B}"/>
                    </a:ext>
                  </a:extLst>
                </p:cNvPr>
                <p:cNvSpPr/>
                <p:nvPr userDrawn="1"/>
              </p:nvSpPr>
              <p:spPr>
                <a:xfrm>
                  <a:off x="12697710" y="6093968"/>
                  <a:ext cx="46112" cy="144081"/>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000">
                    <a:solidFill>
                      <a:schemeClr val="tx2"/>
                    </a:solidFill>
                  </a:endParaRPr>
                </a:p>
              </p:txBody>
            </p:sp>
          </p:grpSp>
          <p:grpSp>
            <p:nvGrpSpPr>
              <p:cNvPr id="19" name="Groep 106">
                <a:extLst>
                  <a:ext uri="{FF2B5EF4-FFF2-40B4-BE49-F238E27FC236}">
                    <a16:creationId xmlns:a16="http://schemas.microsoft.com/office/drawing/2014/main" id="{D2525B49-7EC9-5304-D4AD-0ED9EAA6C336}"/>
                  </a:ext>
                </a:extLst>
              </p:cNvPr>
              <p:cNvGrpSpPr>
                <a:grpSpLocks/>
              </p:cNvGrpSpPr>
              <p:nvPr userDrawn="1"/>
            </p:nvGrpSpPr>
            <p:grpSpPr bwMode="auto">
              <a:xfrm>
                <a:off x="12831198" y="4748585"/>
                <a:ext cx="184916" cy="120210"/>
                <a:chOff x="8815516" y="1076284"/>
                <a:chExt cx="503174" cy="327105"/>
              </a:xfrm>
            </p:grpSpPr>
            <p:sp>
              <p:nvSpPr>
                <p:cNvPr id="20" name="Rechthoek 19">
                  <a:extLst>
                    <a:ext uri="{FF2B5EF4-FFF2-40B4-BE49-F238E27FC236}">
                      <a16:creationId xmlns:a16="http://schemas.microsoft.com/office/drawing/2014/main" id="{3C740E27-162F-0EA0-8AB0-C999A059FA44}"/>
                    </a:ext>
                  </a:extLst>
                </p:cNvPr>
                <p:cNvSpPr/>
                <p:nvPr userDrawn="1"/>
              </p:nvSpPr>
              <p:spPr>
                <a:xfrm>
                  <a:off x="8816180" y="1130791"/>
                  <a:ext cx="371584" cy="237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21" name="Groep 108">
                  <a:extLst>
                    <a:ext uri="{FF2B5EF4-FFF2-40B4-BE49-F238E27FC236}">
                      <a16:creationId xmlns:a16="http://schemas.microsoft.com/office/drawing/2014/main" id="{1AE4BC3C-9CB7-46D2-938E-BF8858AE8B0A}"/>
                    </a:ext>
                  </a:extLst>
                </p:cNvPr>
                <p:cNvGrpSpPr>
                  <a:grpSpLocks/>
                </p:cNvGrpSpPr>
                <p:nvPr userDrawn="1"/>
              </p:nvGrpSpPr>
              <p:grpSpPr bwMode="auto">
                <a:xfrm>
                  <a:off x="8815517" y="1076284"/>
                  <a:ext cx="503173" cy="327105"/>
                  <a:chOff x="1351248" y="-683635"/>
                  <a:chExt cx="503173" cy="327105"/>
                </a:xfrm>
              </p:grpSpPr>
              <p:grpSp>
                <p:nvGrpSpPr>
                  <p:cNvPr id="22" name="Groep 109">
                    <a:extLst>
                      <a:ext uri="{FF2B5EF4-FFF2-40B4-BE49-F238E27FC236}">
                        <a16:creationId xmlns:a16="http://schemas.microsoft.com/office/drawing/2014/main" id="{69E46FF4-6BC4-E687-C421-BC4081AB432F}"/>
                      </a:ext>
                    </a:extLst>
                  </p:cNvPr>
                  <p:cNvGrpSpPr>
                    <a:grpSpLocks/>
                  </p:cNvGrpSpPr>
                  <p:nvPr userDrawn="1"/>
                </p:nvGrpSpPr>
                <p:grpSpPr bwMode="auto">
                  <a:xfrm>
                    <a:off x="1351248" y="-683635"/>
                    <a:ext cx="375186" cy="293652"/>
                    <a:chOff x="1094874" y="-884923"/>
                    <a:chExt cx="884668" cy="692417"/>
                  </a:xfrm>
                </p:grpSpPr>
                <p:sp>
                  <p:nvSpPr>
                    <p:cNvPr id="27" name="Rechthoek 26">
                      <a:extLst>
                        <a:ext uri="{FF2B5EF4-FFF2-40B4-BE49-F238E27FC236}">
                          <a16:creationId xmlns:a16="http://schemas.microsoft.com/office/drawing/2014/main" id="{C1C676FF-7FCC-04DD-1768-1AB31F9E0FE9}"/>
                        </a:ext>
                      </a:extLst>
                    </p:cNvPr>
                    <p:cNvSpPr/>
                    <p:nvPr userDrawn="1"/>
                  </p:nvSpPr>
                  <p:spPr>
                    <a:xfrm>
                      <a:off x="1096440" y="-888831"/>
                      <a:ext cx="682602" cy="142617"/>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28" name="Groep 115">
                      <a:extLst>
                        <a:ext uri="{FF2B5EF4-FFF2-40B4-BE49-F238E27FC236}">
                          <a16:creationId xmlns:a16="http://schemas.microsoft.com/office/drawing/2014/main" id="{E64E283D-79BF-C32F-F993-99CB9CCF6D0B}"/>
                        </a:ext>
                      </a:extLst>
                    </p:cNvPr>
                    <p:cNvGrpSpPr>
                      <a:grpSpLocks/>
                    </p:cNvGrpSpPr>
                    <p:nvPr userDrawn="1"/>
                  </p:nvGrpSpPr>
                  <p:grpSpPr bwMode="auto">
                    <a:xfrm>
                      <a:off x="1094874" y="-878306"/>
                      <a:ext cx="867364" cy="685800"/>
                      <a:chOff x="1094874" y="-878306"/>
                      <a:chExt cx="867364" cy="613611"/>
                    </a:xfrm>
                  </p:grpSpPr>
                  <p:cxnSp>
                    <p:nvCxnSpPr>
                      <p:cNvPr id="34" name="Rechte verbindingslijn 33">
                        <a:extLst>
                          <a:ext uri="{FF2B5EF4-FFF2-40B4-BE49-F238E27FC236}">
                            <a16:creationId xmlns:a16="http://schemas.microsoft.com/office/drawing/2014/main" id="{8623E64E-B68C-8EB8-6F67-C7EC0AE1BBCA}"/>
                          </a:ext>
                        </a:extLst>
                      </p:cNvPr>
                      <p:cNvCxnSpPr>
                        <a:cxnSpLocks/>
                      </p:cNvCxnSpPr>
                      <p:nvPr userDrawn="1"/>
                    </p:nvCxnSpPr>
                    <p:spPr>
                      <a:xfrm>
                        <a:off x="1096440" y="-878605"/>
                        <a:ext cx="0" cy="610677"/>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96369BC9-0D7F-6483-CA09-6B754C3AD6ED}"/>
                          </a:ext>
                        </a:extLst>
                      </p:cNvPr>
                      <p:cNvCxnSpPr>
                        <a:cxnSpLocks/>
                      </p:cNvCxnSpPr>
                      <p:nvPr userDrawn="1"/>
                    </p:nvCxnSpPr>
                    <p:spPr>
                      <a:xfrm>
                        <a:off x="1707721" y="-878605"/>
                        <a:ext cx="0" cy="610677"/>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36" name="Groep 123">
                        <a:extLst>
                          <a:ext uri="{FF2B5EF4-FFF2-40B4-BE49-F238E27FC236}">
                            <a16:creationId xmlns:a16="http://schemas.microsoft.com/office/drawing/2014/main" id="{1B9E68AE-1D71-A7A4-936E-B72234064416}"/>
                          </a:ext>
                        </a:extLst>
                      </p:cNvPr>
                      <p:cNvGrpSpPr>
                        <a:grpSpLocks/>
                      </p:cNvGrpSpPr>
                      <p:nvPr userDrawn="1"/>
                    </p:nvGrpSpPr>
                    <p:grpSpPr bwMode="auto">
                      <a:xfrm>
                        <a:off x="1270535" y="-878306"/>
                        <a:ext cx="526983" cy="613611"/>
                        <a:chOff x="1270535" y="-745959"/>
                        <a:chExt cx="526983" cy="481264"/>
                      </a:xfrm>
                    </p:grpSpPr>
                    <p:cxnSp>
                      <p:nvCxnSpPr>
                        <p:cNvPr id="37" name="Rechte verbindingslijn 36">
                          <a:extLst>
                            <a:ext uri="{FF2B5EF4-FFF2-40B4-BE49-F238E27FC236}">
                              <a16:creationId xmlns:a16="http://schemas.microsoft.com/office/drawing/2014/main" id="{4CAC2A8E-8A4D-16F6-4D79-4B54A116720C}"/>
                            </a:ext>
                          </a:extLst>
                        </p:cNvPr>
                        <p:cNvCxnSpPr>
                          <a:cxnSpLocks/>
                        </p:cNvCxnSpPr>
                        <p:nvPr userDrawn="1"/>
                      </p:nvCxnSpPr>
                      <p:spPr>
                        <a:xfrm>
                          <a:off x="1442829" y="-746193"/>
                          <a:ext cx="0" cy="478963"/>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CD855B2E-7A62-2EDD-A698-8EA00A6A4621}"/>
                            </a:ext>
                          </a:extLst>
                        </p:cNvPr>
                        <p:cNvCxnSpPr>
                          <a:cxnSpLocks/>
                        </p:cNvCxnSpPr>
                        <p:nvPr userDrawn="1"/>
                      </p:nvCxnSpPr>
                      <p:spPr>
                        <a:xfrm>
                          <a:off x="1269637" y="-746193"/>
                          <a:ext cx="0" cy="478963"/>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0B06D599-EC70-6B38-4214-5DB70F3B2700}"/>
                            </a:ext>
                          </a:extLst>
                        </p:cNvPr>
                        <p:cNvCxnSpPr>
                          <a:cxnSpLocks/>
                        </p:cNvCxnSpPr>
                        <p:nvPr userDrawn="1"/>
                      </p:nvCxnSpPr>
                      <p:spPr>
                        <a:xfrm>
                          <a:off x="1565085" y="-746193"/>
                          <a:ext cx="0" cy="478963"/>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382F3306-3F96-E8C2-E900-00C79C92F881}"/>
                            </a:ext>
                          </a:extLst>
                        </p:cNvPr>
                        <p:cNvCxnSpPr>
                          <a:cxnSpLocks/>
                        </p:cNvCxnSpPr>
                        <p:nvPr userDrawn="1"/>
                      </p:nvCxnSpPr>
                      <p:spPr>
                        <a:xfrm>
                          <a:off x="1565085" y="-746193"/>
                          <a:ext cx="0" cy="478963"/>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9" name="Rechte verbindingslijn 28">
                      <a:extLst>
                        <a:ext uri="{FF2B5EF4-FFF2-40B4-BE49-F238E27FC236}">
                          <a16:creationId xmlns:a16="http://schemas.microsoft.com/office/drawing/2014/main" id="{97860909-7C58-8741-7045-05395A861E41}"/>
                        </a:ext>
                      </a:extLst>
                    </p:cNvPr>
                    <p:cNvCxnSpPr>
                      <a:cxnSpLocks/>
                    </p:cNvCxnSpPr>
                    <p:nvPr userDrawn="1"/>
                  </p:nvCxnSpPr>
                  <p:spPr>
                    <a:xfrm flipH="1">
                      <a:off x="1096440" y="-196119"/>
                      <a:ext cx="682602"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30" name="Groep 117">
                      <a:extLst>
                        <a:ext uri="{FF2B5EF4-FFF2-40B4-BE49-F238E27FC236}">
                          <a16:creationId xmlns:a16="http://schemas.microsoft.com/office/drawing/2014/main" id="{45736B1D-544B-DF4A-187E-187F34849F42}"/>
                        </a:ext>
                      </a:extLst>
                    </p:cNvPr>
                    <p:cNvGrpSpPr>
                      <a:grpSpLocks/>
                    </p:cNvGrpSpPr>
                    <p:nvPr userDrawn="1"/>
                  </p:nvGrpSpPr>
                  <p:grpSpPr bwMode="auto">
                    <a:xfrm>
                      <a:off x="1094874" y="-607596"/>
                      <a:ext cx="878306" cy="276726"/>
                      <a:chOff x="1106905" y="-607596"/>
                      <a:chExt cx="878307" cy="276726"/>
                    </a:xfrm>
                  </p:grpSpPr>
                  <p:cxnSp>
                    <p:nvCxnSpPr>
                      <p:cNvPr id="31" name="Rechte verbindingslijn 30">
                        <a:extLst>
                          <a:ext uri="{FF2B5EF4-FFF2-40B4-BE49-F238E27FC236}">
                            <a16:creationId xmlns:a16="http://schemas.microsoft.com/office/drawing/2014/main" id="{D2289FD3-67A6-06BD-0B63-B1C88D8614D2}"/>
                          </a:ext>
                        </a:extLst>
                      </p:cNvPr>
                      <p:cNvCxnSpPr>
                        <a:cxnSpLocks/>
                      </p:cNvCxnSpPr>
                      <p:nvPr userDrawn="1"/>
                    </p:nvCxnSpPr>
                    <p:spPr>
                      <a:xfrm flipH="1">
                        <a:off x="1108471" y="-583224"/>
                        <a:ext cx="621473"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D355AB38-5315-46E2-2F47-087FEC2C13D4}"/>
                          </a:ext>
                        </a:extLst>
                      </p:cNvPr>
                      <p:cNvCxnSpPr>
                        <a:cxnSpLocks/>
                      </p:cNvCxnSpPr>
                      <p:nvPr userDrawn="1"/>
                    </p:nvCxnSpPr>
                    <p:spPr>
                      <a:xfrm flipH="1">
                        <a:off x="1108471" y="-715652"/>
                        <a:ext cx="621473"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9A33FF8-0B00-AEF9-DF78-35167AB9C153}"/>
                          </a:ext>
                        </a:extLst>
                      </p:cNvPr>
                      <p:cNvCxnSpPr>
                        <a:cxnSpLocks/>
                      </p:cNvCxnSpPr>
                      <p:nvPr userDrawn="1"/>
                    </p:nvCxnSpPr>
                    <p:spPr>
                      <a:xfrm flipH="1">
                        <a:off x="1108471" y="-797147"/>
                        <a:ext cx="621473"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3" name="Groep 110">
                    <a:extLst>
                      <a:ext uri="{FF2B5EF4-FFF2-40B4-BE49-F238E27FC236}">
                        <a16:creationId xmlns:a16="http://schemas.microsoft.com/office/drawing/2014/main" id="{95D9BBE7-D080-471F-410C-787C904C06CA}"/>
                      </a:ext>
                    </a:extLst>
                  </p:cNvPr>
                  <p:cNvGrpSpPr/>
                  <p:nvPr userDrawn="1"/>
                </p:nvGrpSpPr>
                <p:grpSpPr>
                  <a:xfrm rot="2700000">
                    <a:off x="1605871" y="-605080"/>
                    <a:ext cx="90079" cy="407021"/>
                    <a:chOff x="3130062" y="-817193"/>
                    <a:chExt cx="131884" cy="595920"/>
                  </a:xfrm>
                  <a:solidFill>
                    <a:srgbClr val="3399FF"/>
                  </a:solidFill>
                </p:grpSpPr>
                <p:sp>
                  <p:nvSpPr>
                    <p:cNvPr id="24" name="Rechthoek 23">
                      <a:extLst>
                        <a:ext uri="{FF2B5EF4-FFF2-40B4-BE49-F238E27FC236}">
                          <a16:creationId xmlns:a16="http://schemas.microsoft.com/office/drawing/2014/main" id="{1D313592-E544-ACB2-FB93-1F5DEC54F2C9}"/>
                        </a:ext>
                      </a:extLst>
                    </p:cNvPr>
                    <p:cNvSpPr/>
                    <p:nvPr/>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5" name="Rechthoek: afgeronde bovenhoeken 112">
                      <a:extLst>
                        <a:ext uri="{FF2B5EF4-FFF2-40B4-BE49-F238E27FC236}">
                          <a16:creationId xmlns:a16="http://schemas.microsoft.com/office/drawing/2014/main" id="{7B0038C4-AA6E-E16A-10C6-D3BFE37FF8CC}"/>
                        </a:ext>
                      </a:extLst>
                    </p:cNvPr>
                    <p:cNvSpPr/>
                    <p:nvPr/>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6" name="Gelijkbenige driehoek 174">
                      <a:extLst>
                        <a:ext uri="{FF2B5EF4-FFF2-40B4-BE49-F238E27FC236}">
                          <a16:creationId xmlns:a16="http://schemas.microsoft.com/office/drawing/2014/main" id="{85DBD366-1A2F-9FC4-29B0-8C9E0E59DBA5}"/>
                        </a:ext>
                      </a:extLst>
                    </p:cNvPr>
                    <p:cNvSpPr/>
                    <p:nvPr/>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grpSp>
        </p:grpSp>
      </p:grpSp>
      <p:grpSp>
        <p:nvGrpSpPr>
          <p:cNvPr id="47" name="Instructie">
            <a:extLst>
              <a:ext uri="{FF2B5EF4-FFF2-40B4-BE49-F238E27FC236}">
                <a16:creationId xmlns:a16="http://schemas.microsoft.com/office/drawing/2014/main" id="{8EB97877-A843-593B-79D5-3F6E5B51E03C}"/>
              </a:ext>
            </a:extLst>
          </p:cNvPr>
          <p:cNvGrpSpPr>
            <a:grpSpLocks/>
          </p:cNvGrpSpPr>
          <p:nvPr userDrawn="1"/>
        </p:nvGrpSpPr>
        <p:grpSpPr bwMode="auto">
          <a:xfrm>
            <a:off x="12392025" y="0"/>
            <a:ext cx="3182938" cy="2500313"/>
            <a:chOff x="12391601" y="0"/>
            <a:chExt cx="3183677" cy="2499789"/>
          </a:xfrm>
        </p:grpSpPr>
        <p:sp>
          <p:nvSpPr>
            <p:cNvPr id="48" name="Rechthoek 214">
              <a:extLst>
                <a:ext uri="{FF2B5EF4-FFF2-40B4-BE49-F238E27FC236}">
                  <a16:creationId xmlns:a16="http://schemas.microsoft.com/office/drawing/2014/main" id="{22CF7873-A9AC-C9CA-0482-0E177B49AAE0}"/>
                </a:ext>
              </a:extLst>
            </p:cNvPr>
            <p:cNvSpPr>
              <a:spLocks noChangeArrowheads="1"/>
            </p:cNvSpPr>
            <p:nvPr userDrawn="1"/>
          </p:nvSpPr>
          <p:spPr bwMode="auto">
            <a:xfrm>
              <a:off x="12397952" y="0"/>
              <a:ext cx="3177326" cy="19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Grafiek invoegen/veranderen</a:t>
              </a:r>
            </a:p>
          </p:txBody>
        </p:sp>
        <p:sp>
          <p:nvSpPr>
            <p:cNvPr id="49" name="Ovaal 215">
              <a:extLst>
                <a:ext uri="{FF2B5EF4-FFF2-40B4-BE49-F238E27FC236}">
                  <a16:creationId xmlns:a16="http://schemas.microsoft.com/office/drawing/2014/main" id="{88282DEF-C26A-68A6-99FF-730FC352A5C7}"/>
                </a:ext>
              </a:extLst>
            </p:cNvPr>
            <p:cNvSpPr>
              <a:spLocks noChangeArrowheads="1"/>
            </p:cNvSpPr>
            <p:nvPr userDrawn="1"/>
          </p:nvSpPr>
          <p:spPr bwMode="auto">
            <a:xfrm>
              <a:off x="12391601" y="366636"/>
              <a:ext cx="260410" cy="260295"/>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50" name="Rechte verbindingslijn 216">
              <a:extLst>
                <a:ext uri="{FF2B5EF4-FFF2-40B4-BE49-F238E27FC236}">
                  <a16:creationId xmlns:a16="http://schemas.microsoft.com/office/drawing/2014/main" id="{03B667FB-1954-267F-6B83-DFE62B5D6DA7}"/>
                </a:ext>
              </a:extLst>
            </p:cNvPr>
            <p:cNvCxnSpPr>
              <a:cxnSpLocks/>
            </p:cNvCxnSpPr>
            <p:nvPr userDrawn="1"/>
          </p:nvCxnSpPr>
          <p:spPr bwMode="auto">
            <a:xfrm>
              <a:off x="12397261" y="241635"/>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cxnSp>
          <p:nvCxnSpPr>
            <p:cNvPr id="51" name="Rechte verbindingslijn 217">
              <a:extLst>
                <a:ext uri="{FF2B5EF4-FFF2-40B4-BE49-F238E27FC236}">
                  <a16:creationId xmlns:a16="http://schemas.microsoft.com/office/drawing/2014/main" id="{3CC8C608-B5B4-B617-1C3D-010B95D92733}"/>
                </a:ext>
              </a:extLst>
            </p:cNvPr>
            <p:cNvCxnSpPr>
              <a:cxnSpLocks/>
            </p:cNvCxnSpPr>
            <p:nvPr userDrawn="1"/>
          </p:nvCxnSpPr>
          <p:spPr bwMode="auto">
            <a:xfrm>
              <a:off x="12397261" y="1577933"/>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52" name="Rechthoek 218">
              <a:extLst>
                <a:ext uri="{FF2B5EF4-FFF2-40B4-BE49-F238E27FC236}">
                  <a16:creationId xmlns:a16="http://schemas.microsoft.com/office/drawing/2014/main" id="{27CB5373-A292-802E-D380-AC87E9CCAFB2}"/>
                </a:ext>
              </a:extLst>
            </p:cNvPr>
            <p:cNvSpPr>
              <a:spLocks noChangeArrowheads="1"/>
            </p:cNvSpPr>
            <p:nvPr userDrawn="1"/>
          </p:nvSpPr>
          <p:spPr bwMode="auto">
            <a:xfrm>
              <a:off x="12756811" y="433297"/>
              <a:ext cx="2818467" cy="59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Wanneer nodig, verwijder de bestaande grafiek d.m.v. de </a:t>
              </a:r>
              <a:r>
                <a:rPr lang="nl-NL" altLang="nl-NL" sz="1100" b="1">
                  <a:solidFill>
                    <a:srgbClr val="000000"/>
                  </a:solidFill>
                </a:rPr>
                <a:t>‘Delete’-knop</a:t>
              </a:r>
              <a:r>
                <a:rPr lang="nl-NL" altLang="nl-NL" sz="1100">
                  <a:solidFill>
                    <a:srgbClr val="000000"/>
                  </a:solidFill>
                </a:rPr>
                <a:t>. Klik op het pictogram om een nieuwe grafiek in te voegen. </a:t>
              </a:r>
              <a:r>
                <a:rPr lang="nl-NL" altLang="nl-NL" sz="1100" i="1">
                  <a:solidFill>
                    <a:srgbClr val="000000"/>
                  </a:solidFill>
                </a:rPr>
                <a:t>(zie onderstaand voorbeeld).</a:t>
              </a:r>
              <a:endParaRPr lang="nl-NL" altLang="nl-NL" sz="1100">
                <a:solidFill>
                  <a:srgbClr val="000000"/>
                </a:solidFill>
              </a:endParaRPr>
            </a:p>
          </p:txBody>
        </p:sp>
        <p:sp>
          <p:nvSpPr>
            <p:cNvPr id="53" name="Ovaal 219">
              <a:extLst>
                <a:ext uri="{FF2B5EF4-FFF2-40B4-BE49-F238E27FC236}">
                  <a16:creationId xmlns:a16="http://schemas.microsoft.com/office/drawing/2014/main" id="{765FB397-7A58-E19E-8484-06A8B9E92328}"/>
                </a:ext>
              </a:extLst>
            </p:cNvPr>
            <p:cNvSpPr>
              <a:spLocks noChangeArrowheads="1"/>
            </p:cNvSpPr>
            <p:nvPr userDrawn="1"/>
          </p:nvSpPr>
          <p:spPr bwMode="auto">
            <a:xfrm>
              <a:off x="12391601" y="1706205"/>
              <a:ext cx="260410" cy="260295"/>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54" name="Rechthoek 220">
              <a:extLst>
                <a:ext uri="{FF2B5EF4-FFF2-40B4-BE49-F238E27FC236}">
                  <a16:creationId xmlns:a16="http://schemas.microsoft.com/office/drawing/2014/main" id="{C8A17E1F-42BD-DA78-6484-8D09766BD1A0}"/>
                </a:ext>
              </a:extLst>
            </p:cNvPr>
            <p:cNvSpPr>
              <a:spLocks noChangeArrowheads="1"/>
            </p:cNvSpPr>
            <p:nvPr userDrawn="1"/>
          </p:nvSpPr>
          <p:spPr bwMode="auto">
            <a:xfrm>
              <a:off x="12756811" y="1772866"/>
              <a:ext cx="2818467" cy="31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Selecteer de gewenste grafiek</a:t>
              </a:r>
              <a:br>
                <a:rPr lang="nl-NL" altLang="nl-NL" sz="1100">
                  <a:solidFill>
                    <a:srgbClr val="000000"/>
                  </a:solidFill>
                </a:rPr>
              </a:br>
              <a:r>
                <a:rPr lang="nl-NL" altLang="nl-NL" sz="1100">
                  <a:solidFill>
                    <a:srgbClr val="000000"/>
                  </a:solidFill>
                </a:rPr>
                <a:t>en klik op </a:t>
              </a:r>
              <a:r>
                <a:rPr lang="nl-NL" altLang="nl-NL" sz="1100" b="1">
                  <a:solidFill>
                    <a:srgbClr val="000000"/>
                  </a:solidFill>
                </a:rPr>
                <a:t>‘Invoegen’</a:t>
              </a:r>
              <a:r>
                <a:rPr lang="nl-NL" altLang="nl-NL" sz="1100">
                  <a:solidFill>
                    <a:srgbClr val="000000"/>
                  </a:solidFill>
                </a:rPr>
                <a:t>.</a:t>
              </a:r>
              <a:endParaRPr lang="nl-NL" altLang="nl-NL" sz="1100" b="1">
                <a:solidFill>
                  <a:srgbClr val="000000"/>
                </a:solidFill>
              </a:endParaRPr>
            </a:p>
          </p:txBody>
        </p:sp>
        <p:grpSp>
          <p:nvGrpSpPr>
            <p:cNvPr id="55" name="Groep 142">
              <a:extLst>
                <a:ext uri="{FF2B5EF4-FFF2-40B4-BE49-F238E27FC236}">
                  <a16:creationId xmlns:a16="http://schemas.microsoft.com/office/drawing/2014/main" id="{12302354-9083-28BF-1819-E0E4A02400AD}"/>
                </a:ext>
              </a:extLst>
            </p:cNvPr>
            <p:cNvGrpSpPr>
              <a:grpSpLocks/>
            </p:cNvGrpSpPr>
            <p:nvPr userDrawn="1"/>
          </p:nvGrpSpPr>
          <p:grpSpPr bwMode="auto">
            <a:xfrm>
              <a:off x="12757282" y="2184550"/>
              <a:ext cx="825500" cy="209550"/>
              <a:chOff x="13504624" y="2482850"/>
              <a:chExt cx="825500" cy="209550"/>
            </a:xfrm>
          </p:grpSpPr>
          <p:sp>
            <p:nvSpPr>
              <p:cNvPr id="61" name="Rechthoek 60">
                <a:extLst>
                  <a:ext uri="{FF2B5EF4-FFF2-40B4-BE49-F238E27FC236}">
                    <a16:creationId xmlns:a16="http://schemas.microsoft.com/office/drawing/2014/main" id="{EAC7901A-4227-596A-83CD-F12A179D0FE7}"/>
                  </a:ext>
                </a:extLst>
              </p:cNvPr>
              <p:cNvSpPr/>
              <p:nvPr userDrawn="1"/>
            </p:nvSpPr>
            <p:spPr>
              <a:xfrm>
                <a:off x="13504153" y="2482242"/>
                <a:ext cx="825692" cy="209506"/>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r>
                  <a:rPr lang="nl-NL" sz="800">
                    <a:solidFill>
                      <a:schemeClr val="tx1"/>
                    </a:solidFill>
                    <a:cs typeface="Arial" panose="020B0604020202020204" pitchFamily="34" charset="0"/>
                  </a:rPr>
                  <a:t>Invoegen</a:t>
                </a:r>
              </a:p>
            </p:txBody>
          </p:sp>
          <p:cxnSp>
            <p:nvCxnSpPr>
              <p:cNvPr id="62" name="Rechte verbindingslijn 228">
                <a:extLst>
                  <a:ext uri="{FF2B5EF4-FFF2-40B4-BE49-F238E27FC236}">
                    <a16:creationId xmlns:a16="http://schemas.microsoft.com/office/drawing/2014/main" id="{C295467B-36A1-197A-3CFC-B7DC65108D2D}"/>
                  </a:ext>
                </a:extLst>
              </p:cNvPr>
              <p:cNvCxnSpPr>
                <a:cxnSpLocks noChangeShapeType="1"/>
              </p:cNvCxnSpPr>
              <p:nvPr userDrawn="1"/>
            </p:nvCxnSpPr>
            <p:spPr bwMode="auto">
              <a:xfrm>
                <a:off x="14155269" y="2515250"/>
                <a:ext cx="0" cy="142717"/>
              </a:xfrm>
              <a:prstGeom prst="line">
                <a:avLst/>
              </a:prstGeom>
              <a:noFill/>
              <a:ln w="3175" algn="ctr">
                <a:solidFill>
                  <a:srgbClr val="44546A"/>
                </a:solidFill>
                <a:round/>
                <a:headEnd/>
                <a:tailEnd/>
              </a:ln>
              <a:extLst>
                <a:ext uri="{909E8E84-426E-40DD-AFC4-6F175D3DCCD1}">
                  <a14:hiddenFill xmlns:a14="http://schemas.microsoft.com/office/drawing/2010/main">
                    <a:noFill/>
                  </a14:hiddenFill>
                </a:ext>
              </a:extLst>
            </p:spPr>
          </p:cxnSp>
          <p:sp>
            <p:nvSpPr>
              <p:cNvPr id="63" name="Gelijkbenige driehoek 212">
                <a:extLst>
                  <a:ext uri="{FF2B5EF4-FFF2-40B4-BE49-F238E27FC236}">
                    <a16:creationId xmlns:a16="http://schemas.microsoft.com/office/drawing/2014/main" id="{687E94E8-9352-698D-EDAC-8777058DC320}"/>
                  </a:ext>
                </a:extLst>
              </p:cNvPr>
              <p:cNvSpPr/>
              <p:nvPr userDrawn="1"/>
            </p:nvSpPr>
            <p:spPr>
              <a:xfrm rot="10800000">
                <a:off x="14196464" y="2566362"/>
                <a:ext cx="85745" cy="50789"/>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cxnSp>
          <p:nvCxnSpPr>
            <p:cNvPr id="56" name="Rechte verbindingslijn 222">
              <a:extLst>
                <a:ext uri="{FF2B5EF4-FFF2-40B4-BE49-F238E27FC236}">
                  <a16:creationId xmlns:a16="http://schemas.microsoft.com/office/drawing/2014/main" id="{B5FDEFF3-9F2A-7339-4F2D-B4754B5074EC}"/>
                </a:ext>
              </a:extLst>
            </p:cNvPr>
            <p:cNvCxnSpPr>
              <a:cxnSpLocks/>
            </p:cNvCxnSpPr>
            <p:nvPr userDrawn="1"/>
          </p:nvCxnSpPr>
          <p:spPr bwMode="auto">
            <a:xfrm>
              <a:off x="12397261" y="2499789"/>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nvGrpSpPr>
            <p:cNvPr id="57" name="Groep 144">
              <a:extLst>
                <a:ext uri="{FF2B5EF4-FFF2-40B4-BE49-F238E27FC236}">
                  <a16:creationId xmlns:a16="http://schemas.microsoft.com/office/drawing/2014/main" id="{CEAE8C8A-48C9-CFD3-DC25-6BE98A20A8F4}"/>
                </a:ext>
              </a:extLst>
            </p:cNvPr>
            <p:cNvGrpSpPr>
              <a:grpSpLocks/>
            </p:cNvGrpSpPr>
            <p:nvPr userDrawn="1"/>
          </p:nvGrpSpPr>
          <p:grpSpPr bwMode="auto">
            <a:xfrm>
              <a:off x="12751697" y="1147804"/>
              <a:ext cx="289372" cy="314992"/>
              <a:chOff x="7322769" y="-310267"/>
              <a:chExt cx="289372" cy="314992"/>
            </a:xfrm>
          </p:grpSpPr>
          <p:sp>
            <p:nvSpPr>
              <p:cNvPr id="58" name="Rechthoek 57">
                <a:extLst>
                  <a:ext uri="{FF2B5EF4-FFF2-40B4-BE49-F238E27FC236}">
                    <a16:creationId xmlns:a16="http://schemas.microsoft.com/office/drawing/2014/main" id="{D050D84E-E3F3-F877-750F-763C971A14EC}"/>
                  </a:ext>
                </a:extLst>
              </p:cNvPr>
              <p:cNvSpPr/>
              <p:nvPr userDrawn="1"/>
            </p:nvSpPr>
            <p:spPr>
              <a:xfrm>
                <a:off x="7323120" y="-212145"/>
                <a:ext cx="79393" cy="217441"/>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59" name="Rechthoek 58">
                <a:extLst>
                  <a:ext uri="{FF2B5EF4-FFF2-40B4-BE49-F238E27FC236}">
                    <a16:creationId xmlns:a16="http://schemas.microsoft.com/office/drawing/2014/main" id="{75626B44-2F68-4A18-715C-7CFAE6ED2CAB}"/>
                  </a:ext>
                </a:extLst>
              </p:cNvPr>
              <p:cNvSpPr/>
              <p:nvPr userDrawn="1"/>
            </p:nvSpPr>
            <p:spPr>
              <a:xfrm>
                <a:off x="7427919" y="-310549"/>
                <a:ext cx="77805" cy="315846"/>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60" name="Rechthoek 59">
                <a:extLst>
                  <a:ext uri="{FF2B5EF4-FFF2-40B4-BE49-F238E27FC236}">
                    <a16:creationId xmlns:a16="http://schemas.microsoft.com/office/drawing/2014/main" id="{57A083FA-787C-2E8D-A313-07C8C2D766E2}"/>
                  </a:ext>
                </a:extLst>
              </p:cNvPr>
              <p:cNvSpPr/>
              <p:nvPr userDrawn="1"/>
            </p:nvSpPr>
            <p:spPr>
              <a:xfrm>
                <a:off x="7532719" y="-240714"/>
                <a:ext cx="79393" cy="24601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sp>
        <p:nvSpPr>
          <p:cNvPr id="64" name="Tekstvak 230">
            <a:extLst>
              <a:ext uri="{FF2B5EF4-FFF2-40B4-BE49-F238E27FC236}">
                <a16:creationId xmlns:a16="http://schemas.microsoft.com/office/drawing/2014/main" id="{9D455A52-DD94-43FB-CFD6-CBBD6107A22F}"/>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Tekst + Grafiek (Rood)</a:t>
            </a:r>
          </a:p>
        </p:txBody>
      </p:sp>
      <p:grpSp>
        <p:nvGrpSpPr>
          <p:cNvPr id="65" name="Groep 156">
            <a:extLst>
              <a:ext uri="{FF2B5EF4-FFF2-40B4-BE49-F238E27FC236}">
                <a16:creationId xmlns:a16="http://schemas.microsoft.com/office/drawing/2014/main" id="{8B691672-CFF3-55F5-415A-3990BC71F6C1}"/>
              </a:ext>
            </a:extLst>
          </p:cNvPr>
          <p:cNvGrpSpPr>
            <a:grpSpLocks/>
          </p:cNvGrpSpPr>
          <p:nvPr userDrawn="1"/>
        </p:nvGrpSpPr>
        <p:grpSpPr bwMode="auto">
          <a:xfrm>
            <a:off x="-3436938" y="1588"/>
            <a:ext cx="3194050" cy="5913437"/>
            <a:chOff x="-3437547" y="1434"/>
            <a:chExt cx="3194765" cy="5913154"/>
          </a:xfrm>
        </p:grpSpPr>
        <p:sp>
          <p:nvSpPr>
            <p:cNvPr id="66" name="Rechthoek 65">
              <a:extLst>
                <a:ext uri="{FF2B5EF4-FFF2-40B4-BE49-F238E27FC236}">
                  <a16:creationId xmlns:a16="http://schemas.microsoft.com/office/drawing/2014/main" id="{440CDF28-EBDE-B17B-07BE-95753554E43C}"/>
                </a:ext>
              </a:extLst>
            </p:cNvPr>
            <p:cNvSpPr/>
            <p:nvPr userDrawn="1"/>
          </p:nvSpPr>
          <p:spPr>
            <a:xfrm>
              <a:off x="-3420080" y="1749187"/>
              <a:ext cx="3175711" cy="41654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err="1">
                <a:latin typeface="+mj-lt"/>
              </a:endParaRPr>
            </a:p>
          </p:txBody>
        </p:sp>
        <p:cxnSp>
          <p:nvCxnSpPr>
            <p:cNvPr id="67" name="Rechte verbindingslijn 233">
              <a:extLst>
                <a:ext uri="{FF2B5EF4-FFF2-40B4-BE49-F238E27FC236}">
                  <a16:creationId xmlns:a16="http://schemas.microsoft.com/office/drawing/2014/main" id="{507DEDEB-7076-A2F5-5F5E-DE749003ADFD}"/>
                </a:ext>
              </a:extLst>
            </p:cNvPr>
            <p:cNvCxnSpPr>
              <a:cxnSpLocks/>
            </p:cNvCxnSpPr>
            <p:nvPr userDrawn="1"/>
          </p:nvCxnSpPr>
          <p:spPr bwMode="auto">
            <a:xfrm>
              <a:off x="-3419346" y="5914588"/>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68" name="Rechthoek 234">
              <a:extLst>
                <a:ext uri="{FF2B5EF4-FFF2-40B4-BE49-F238E27FC236}">
                  <a16:creationId xmlns:a16="http://schemas.microsoft.com/office/drawing/2014/main" id="{3AD3FA4A-2FBE-4FB0-80EF-AA67C59D16B7}"/>
                </a:ext>
              </a:extLst>
            </p:cNvPr>
            <p:cNvSpPr>
              <a:spLocks noChangeArrowheads="1"/>
            </p:cNvSpPr>
            <p:nvPr userDrawn="1"/>
          </p:nvSpPr>
          <p:spPr bwMode="auto">
            <a:xfrm>
              <a:off x="-2800816" y="3692194"/>
              <a:ext cx="2356377" cy="2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342900" indent="-342900" defTabSz="361950">
                <a:defRPr>
                  <a:solidFill>
                    <a:schemeClr val="tx1"/>
                  </a:solidFill>
                  <a:latin typeface="Arial" panose="020B0604020202020204" pitchFamily="34" charset="0"/>
                  <a:cs typeface="Arial" panose="020B0604020202020204" pitchFamily="34" charset="0"/>
                </a:defRPr>
              </a:lvl1pPr>
              <a:lvl2pPr marL="742950" indent="-285750" defTabSz="361950">
                <a:defRPr>
                  <a:solidFill>
                    <a:schemeClr val="tx1"/>
                  </a:solidFill>
                  <a:latin typeface="Arial" panose="020B0604020202020204" pitchFamily="34" charset="0"/>
                  <a:cs typeface="Arial" panose="020B0604020202020204" pitchFamily="34" charset="0"/>
                </a:defRPr>
              </a:lvl2pPr>
              <a:lvl3pPr marL="1143000" indent="-228600" defTabSz="361950">
                <a:defRPr>
                  <a:solidFill>
                    <a:schemeClr val="tx1"/>
                  </a:solidFill>
                  <a:latin typeface="Arial" panose="020B0604020202020204" pitchFamily="34" charset="0"/>
                  <a:cs typeface="Arial" panose="020B0604020202020204" pitchFamily="34" charset="0"/>
                </a:defRPr>
              </a:lvl3pPr>
              <a:lvl4pPr marL="1600200" indent="-228600" defTabSz="361950">
                <a:defRPr>
                  <a:solidFill>
                    <a:schemeClr val="tx1"/>
                  </a:solidFill>
                  <a:latin typeface="Arial" panose="020B0604020202020204" pitchFamily="34" charset="0"/>
                  <a:cs typeface="Arial" panose="020B0604020202020204" pitchFamily="34" charset="0"/>
                </a:defRPr>
              </a:lvl4pPr>
              <a:lvl5pPr defTabSz="361950">
                <a:defRPr>
                  <a:solidFill>
                    <a:schemeClr val="tx1"/>
                  </a:solidFill>
                  <a:latin typeface="Arial" panose="020B0604020202020204" pitchFamily="34" charset="0"/>
                  <a:cs typeface="Arial" panose="020B0604020202020204" pitchFamily="34" charset="0"/>
                </a:defRPr>
              </a:lvl5pPr>
              <a:lvl6pPr marL="4572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4" eaLnBrk="1" hangingPunct="1">
                <a:lnSpc>
                  <a:spcPct val="90000"/>
                </a:lnSpc>
                <a:spcAft>
                  <a:spcPts val="1200"/>
                </a:spcAft>
                <a:buClr>
                  <a:schemeClr val="accent2"/>
                </a:buClr>
                <a:buFont typeface="+mj-lt"/>
                <a:buNone/>
                <a:defRPr/>
              </a:pPr>
              <a:r>
                <a:rPr lang="nl-NL" altLang="nl-NL" sz="2800">
                  <a:solidFill>
                    <a:schemeClr val="tx2"/>
                  </a:solidFill>
                  <a:latin typeface="Georgia" panose="02040502050405020303" pitchFamily="18" charset="0"/>
                </a:rPr>
                <a:t>Quotes</a:t>
              </a:r>
            </a:p>
          </p:txBody>
        </p:sp>
        <p:sp>
          <p:nvSpPr>
            <p:cNvPr id="69" name="Rechthoek 235">
              <a:extLst>
                <a:ext uri="{FF2B5EF4-FFF2-40B4-BE49-F238E27FC236}">
                  <a16:creationId xmlns:a16="http://schemas.microsoft.com/office/drawing/2014/main" id="{D27E7BC5-5C7E-EE92-2128-3C329DBC1A23}"/>
                </a:ext>
              </a:extLst>
            </p:cNvPr>
            <p:cNvSpPr>
              <a:spLocks noChangeArrowheads="1"/>
            </p:cNvSpPr>
            <p:nvPr userDrawn="1"/>
          </p:nvSpPr>
          <p:spPr bwMode="auto">
            <a:xfrm>
              <a:off x="-3420080" y="1434"/>
              <a:ext cx="3177298" cy="1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Hoe werken tekstniveaus?</a:t>
              </a:r>
            </a:p>
          </p:txBody>
        </p:sp>
        <p:sp>
          <p:nvSpPr>
            <p:cNvPr id="70" name="Ovaal 236">
              <a:extLst>
                <a:ext uri="{FF2B5EF4-FFF2-40B4-BE49-F238E27FC236}">
                  <a16:creationId xmlns:a16="http://schemas.microsoft.com/office/drawing/2014/main" id="{25AF6306-556B-92D2-C5D6-771426175BB2}"/>
                </a:ext>
              </a:extLst>
            </p:cNvPr>
            <p:cNvSpPr>
              <a:spLocks noChangeArrowheads="1"/>
            </p:cNvSpPr>
            <p:nvPr userDrawn="1"/>
          </p:nvSpPr>
          <p:spPr bwMode="auto">
            <a:xfrm>
              <a:off x="-3275586" y="1930154"/>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tx2"/>
                  </a:solidFill>
                </a:rPr>
                <a:t>1</a:t>
              </a:r>
            </a:p>
          </p:txBody>
        </p:sp>
        <p:cxnSp>
          <p:nvCxnSpPr>
            <p:cNvPr id="71" name="Rechte verbindingslijn 237">
              <a:extLst>
                <a:ext uri="{FF2B5EF4-FFF2-40B4-BE49-F238E27FC236}">
                  <a16:creationId xmlns:a16="http://schemas.microsoft.com/office/drawing/2014/main" id="{31C2ACCD-2BDF-8A27-FEE5-EDD99FC99C14}"/>
                </a:ext>
              </a:extLst>
            </p:cNvPr>
            <p:cNvCxnSpPr>
              <a:cxnSpLocks/>
            </p:cNvCxnSpPr>
            <p:nvPr userDrawn="1"/>
          </p:nvCxnSpPr>
          <p:spPr bwMode="auto">
            <a:xfrm>
              <a:off x="-3419346" y="243069"/>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nvGrpSpPr>
            <p:cNvPr id="72" name="Groep 163">
              <a:extLst>
                <a:ext uri="{FF2B5EF4-FFF2-40B4-BE49-F238E27FC236}">
                  <a16:creationId xmlns:a16="http://schemas.microsoft.com/office/drawing/2014/main" id="{6BBD6640-4B91-4253-8B94-5D2158675B87}"/>
                </a:ext>
              </a:extLst>
            </p:cNvPr>
            <p:cNvGrpSpPr>
              <a:grpSpLocks/>
            </p:cNvGrpSpPr>
            <p:nvPr userDrawn="1"/>
          </p:nvGrpSpPr>
          <p:grpSpPr bwMode="auto">
            <a:xfrm>
              <a:off x="-3437547" y="349413"/>
              <a:ext cx="2933825" cy="558875"/>
              <a:chOff x="-3419346" y="368233"/>
              <a:chExt cx="3904920" cy="743862"/>
            </a:xfrm>
          </p:grpSpPr>
          <p:sp>
            <p:nvSpPr>
              <p:cNvPr id="93" name="Rechthoek 92">
                <a:extLst>
                  <a:ext uri="{FF2B5EF4-FFF2-40B4-BE49-F238E27FC236}">
                    <a16:creationId xmlns:a16="http://schemas.microsoft.com/office/drawing/2014/main" id="{CF08E9A8-6130-0C0F-7BB5-94D706DB67F5}"/>
                  </a:ext>
                </a:extLst>
              </p:cNvPr>
              <p:cNvSpPr/>
              <p:nvPr userDrawn="1"/>
            </p:nvSpPr>
            <p:spPr>
              <a:xfrm>
                <a:off x="-3294653" y="367788"/>
                <a:ext cx="433254" cy="245092"/>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nl-NL" sz="800" dirty="0">
                    <a:solidFill>
                      <a:srgbClr val="C00000"/>
                    </a:solidFill>
                    <a:cs typeface="Arial" panose="020B0604020202020204" pitchFamily="34" charset="0"/>
                  </a:rPr>
                  <a:t>Start</a:t>
                </a:r>
              </a:p>
            </p:txBody>
          </p:sp>
          <p:cxnSp>
            <p:nvCxnSpPr>
              <p:cNvPr id="94" name="Rechte verbindingslijn 93">
                <a:extLst>
                  <a:ext uri="{FF2B5EF4-FFF2-40B4-BE49-F238E27FC236}">
                    <a16:creationId xmlns:a16="http://schemas.microsoft.com/office/drawing/2014/main" id="{75189B1A-7E84-F9CD-D6DE-D1F3637EE42F}"/>
                  </a:ext>
                </a:extLst>
              </p:cNvPr>
              <p:cNvCxnSpPr>
                <a:cxnSpLocks/>
              </p:cNvCxnSpPr>
              <p:nvPr userDrawn="1"/>
            </p:nvCxnSpPr>
            <p:spPr>
              <a:xfrm>
                <a:off x="-2861399" y="612880"/>
                <a:ext cx="13737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D7D614BB-B39B-3181-A6A0-67DF37653313}"/>
                  </a:ext>
                </a:extLst>
              </p:cNvPr>
              <p:cNvCxnSpPr>
                <a:cxnSpLocks/>
              </p:cNvCxnSpPr>
              <p:nvPr userDrawn="1"/>
            </p:nvCxnSpPr>
            <p:spPr>
              <a:xfrm>
                <a:off x="-3419346" y="612880"/>
                <a:ext cx="13526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Rechthoek 95">
                <a:extLst>
                  <a:ext uri="{FF2B5EF4-FFF2-40B4-BE49-F238E27FC236}">
                    <a16:creationId xmlns:a16="http://schemas.microsoft.com/office/drawing/2014/main" id="{7827AEA3-202C-19BC-6D93-522D0F0FD257}"/>
                  </a:ext>
                </a:extLst>
              </p:cNvPr>
              <p:cNvSpPr/>
              <p:nvPr userDrawn="1"/>
            </p:nvSpPr>
            <p:spPr>
              <a:xfrm>
                <a:off x="-3288313" y="589639"/>
                <a:ext cx="420574" cy="63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nvGrpSpPr>
              <p:cNvPr id="97" name="Groep 267">
                <a:extLst>
                  <a:ext uri="{FF2B5EF4-FFF2-40B4-BE49-F238E27FC236}">
                    <a16:creationId xmlns:a16="http://schemas.microsoft.com/office/drawing/2014/main" id="{079D2411-38CE-6186-36E5-24DEE20A4C7C}"/>
                  </a:ext>
                </a:extLst>
              </p:cNvPr>
              <p:cNvGrpSpPr>
                <a:grpSpLocks/>
              </p:cNvGrpSpPr>
              <p:nvPr userDrawn="1"/>
            </p:nvGrpSpPr>
            <p:grpSpPr bwMode="auto">
              <a:xfrm>
                <a:off x="-3002834" y="720303"/>
                <a:ext cx="182598" cy="143759"/>
                <a:chOff x="-3310843" y="700986"/>
                <a:chExt cx="182598" cy="143759"/>
              </a:xfrm>
            </p:grpSpPr>
            <p:grpSp>
              <p:nvGrpSpPr>
                <p:cNvPr id="136" name="Groep 306">
                  <a:extLst>
                    <a:ext uri="{FF2B5EF4-FFF2-40B4-BE49-F238E27FC236}">
                      <a16:creationId xmlns:a16="http://schemas.microsoft.com/office/drawing/2014/main" id="{375C8569-A87B-C758-1D16-5B43F983EF37}"/>
                    </a:ext>
                  </a:extLst>
                </p:cNvPr>
                <p:cNvGrpSpPr>
                  <a:grpSpLocks/>
                </p:cNvGrpSpPr>
                <p:nvPr userDrawn="1"/>
              </p:nvGrpSpPr>
              <p:grpSpPr bwMode="auto">
                <a:xfrm>
                  <a:off x="-3310843" y="700986"/>
                  <a:ext cx="182598" cy="143759"/>
                  <a:chOff x="-3310843" y="700986"/>
                  <a:chExt cx="182598" cy="143759"/>
                </a:xfrm>
              </p:grpSpPr>
              <p:cxnSp>
                <p:nvCxnSpPr>
                  <p:cNvPr id="140" name="Rechte verbindingslijn 305">
                    <a:extLst>
                      <a:ext uri="{FF2B5EF4-FFF2-40B4-BE49-F238E27FC236}">
                        <a16:creationId xmlns:a16="http://schemas.microsoft.com/office/drawing/2014/main" id="{E0EEA2F8-2C76-6326-2A97-96B821F5E490}"/>
                      </a:ext>
                    </a:extLst>
                  </p:cNvPr>
                  <p:cNvCxnSpPr>
                    <a:cxnSpLocks noChangeShapeType="1"/>
                  </p:cNvCxnSpPr>
                  <p:nvPr userDrawn="1"/>
                </p:nvCxnSpPr>
                <p:spPr bwMode="auto">
                  <a:xfrm>
                    <a:off x="-3310843"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41" name="Rechte verbindingslijn 306">
                    <a:extLst>
                      <a:ext uri="{FF2B5EF4-FFF2-40B4-BE49-F238E27FC236}">
                        <a16:creationId xmlns:a16="http://schemas.microsoft.com/office/drawing/2014/main" id="{159BFAD3-52BE-6552-3AB9-0C2F3B2A4271}"/>
                      </a:ext>
                    </a:extLst>
                  </p:cNvPr>
                  <p:cNvCxnSpPr>
                    <a:cxnSpLocks noChangeShapeType="1"/>
                  </p:cNvCxnSpPr>
                  <p:nvPr userDrawn="1"/>
                </p:nvCxnSpPr>
                <p:spPr bwMode="auto">
                  <a:xfrm>
                    <a:off x="-3310843"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42" name="Rechte verbindingslijn 307">
                    <a:extLst>
                      <a:ext uri="{FF2B5EF4-FFF2-40B4-BE49-F238E27FC236}">
                        <a16:creationId xmlns:a16="http://schemas.microsoft.com/office/drawing/2014/main" id="{526C7407-D7E3-831E-9A8A-D33CD9EE3E61}"/>
                      </a:ext>
                    </a:extLst>
                  </p:cNvPr>
                  <p:cNvCxnSpPr>
                    <a:cxnSpLocks noChangeShapeType="1"/>
                  </p:cNvCxnSpPr>
                  <p:nvPr userDrawn="1"/>
                </p:nvCxnSpPr>
                <p:spPr bwMode="auto">
                  <a:xfrm>
                    <a:off x="-3213196"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43" name="Rechte verbindingslijn 308">
                    <a:extLst>
                      <a:ext uri="{FF2B5EF4-FFF2-40B4-BE49-F238E27FC236}">
                        <a16:creationId xmlns:a16="http://schemas.microsoft.com/office/drawing/2014/main" id="{190F90A6-5F70-841E-C8A7-DB211AFEDEB5}"/>
                      </a:ext>
                    </a:extLst>
                  </p:cNvPr>
                  <p:cNvCxnSpPr>
                    <a:cxnSpLocks noChangeShapeType="1"/>
                  </p:cNvCxnSpPr>
                  <p:nvPr userDrawn="1"/>
                </p:nvCxnSpPr>
                <p:spPr bwMode="auto">
                  <a:xfrm>
                    <a:off x="-3213196"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44" name="Rechte verbindingslijn 309">
                    <a:extLst>
                      <a:ext uri="{FF2B5EF4-FFF2-40B4-BE49-F238E27FC236}">
                        <a16:creationId xmlns:a16="http://schemas.microsoft.com/office/drawing/2014/main" id="{D291D4B4-668D-63A1-29C1-0D258B3D44C8}"/>
                      </a:ext>
                    </a:extLst>
                  </p:cNvPr>
                  <p:cNvCxnSpPr>
                    <a:cxnSpLocks noChangeShapeType="1"/>
                  </p:cNvCxnSpPr>
                  <p:nvPr userDrawn="1"/>
                </p:nvCxnSpPr>
                <p:spPr bwMode="auto">
                  <a:xfrm>
                    <a:off x="-3213196"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137" name="Groep 307">
                  <a:extLst>
                    <a:ext uri="{FF2B5EF4-FFF2-40B4-BE49-F238E27FC236}">
                      <a16:creationId xmlns:a16="http://schemas.microsoft.com/office/drawing/2014/main" id="{D97341A0-D4E7-A3FD-F55C-03745949ECF7}"/>
                    </a:ext>
                  </a:extLst>
                </p:cNvPr>
                <p:cNvGrpSpPr>
                  <a:grpSpLocks/>
                </p:cNvGrpSpPr>
                <p:nvPr userDrawn="1"/>
              </p:nvGrpSpPr>
              <p:grpSpPr bwMode="auto">
                <a:xfrm flipH="1">
                  <a:off x="-3310774" y="735854"/>
                  <a:ext cx="88801" cy="72568"/>
                  <a:chOff x="-2091059" y="1395403"/>
                  <a:chExt cx="157316" cy="128558"/>
                </a:xfrm>
              </p:grpSpPr>
              <p:sp>
                <p:nvSpPr>
                  <p:cNvPr id="138" name="Rechthoek 137">
                    <a:extLst>
                      <a:ext uri="{FF2B5EF4-FFF2-40B4-BE49-F238E27FC236}">
                        <a16:creationId xmlns:a16="http://schemas.microsoft.com/office/drawing/2014/main" id="{5E631307-ADC2-C67C-D37B-1F27248E6E65}"/>
                      </a:ext>
                    </a:extLst>
                  </p:cNvPr>
                  <p:cNvSpPr/>
                  <p:nvPr userDrawn="1"/>
                </p:nvSpPr>
                <p:spPr>
                  <a:xfrm>
                    <a:off x="-2049392" y="1435286"/>
                    <a:ext cx="116064" cy="48661"/>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139" name="Pijl: punthaak 309">
                    <a:extLst>
                      <a:ext uri="{FF2B5EF4-FFF2-40B4-BE49-F238E27FC236}">
                        <a16:creationId xmlns:a16="http://schemas.microsoft.com/office/drawing/2014/main" id="{8FF91056-F1FD-23B6-B792-2AD0E2F560B1}"/>
                      </a:ext>
                    </a:extLst>
                  </p:cNvPr>
                  <p:cNvSpPr/>
                  <p:nvPr userDrawn="1"/>
                </p:nvSpPr>
                <p:spPr>
                  <a:xfrm flipH="1">
                    <a:off x="-2090578" y="1394113"/>
                    <a:ext cx="127298" cy="131005"/>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nvGrpSpPr>
              <p:cNvPr id="98" name="Groep 268">
                <a:extLst>
                  <a:ext uri="{FF2B5EF4-FFF2-40B4-BE49-F238E27FC236}">
                    <a16:creationId xmlns:a16="http://schemas.microsoft.com/office/drawing/2014/main" id="{74BE5F5A-4929-0B68-76F3-D657C6E17A83}"/>
                  </a:ext>
                </a:extLst>
              </p:cNvPr>
              <p:cNvGrpSpPr>
                <a:grpSpLocks/>
              </p:cNvGrpSpPr>
              <p:nvPr userDrawn="1"/>
            </p:nvGrpSpPr>
            <p:grpSpPr bwMode="auto">
              <a:xfrm>
                <a:off x="-3326107" y="720303"/>
                <a:ext cx="182598" cy="143759"/>
                <a:chOff x="-3634116" y="700986"/>
                <a:chExt cx="182598" cy="143759"/>
              </a:xfrm>
            </p:grpSpPr>
            <p:grpSp>
              <p:nvGrpSpPr>
                <p:cNvPr id="127" name="Groep 297">
                  <a:extLst>
                    <a:ext uri="{FF2B5EF4-FFF2-40B4-BE49-F238E27FC236}">
                      <a16:creationId xmlns:a16="http://schemas.microsoft.com/office/drawing/2014/main" id="{4E7D8964-A18F-1037-79BB-ACC04462795E}"/>
                    </a:ext>
                  </a:extLst>
                </p:cNvPr>
                <p:cNvGrpSpPr>
                  <a:grpSpLocks/>
                </p:cNvGrpSpPr>
                <p:nvPr userDrawn="1"/>
              </p:nvGrpSpPr>
              <p:grpSpPr bwMode="auto">
                <a:xfrm>
                  <a:off x="-3634116" y="700986"/>
                  <a:ext cx="182598" cy="143759"/>
                  <a:chOff x="-3634116" y="700986"/>
                  <a:chExt cx="182598" cy="143759"/>
                </a:xfrm>
              </p:grpSpPr>
              <p:cxnSp>
                <p:nvCxnSpPr>
                  <p:cNvPr id="131" name="Rechte verbindingslijn 296">
                    <a:extLst>
                      <a:ext uri="{FF2B5EF4-FFF2-40B4-BE49-F238E27FC236}">
                        <a16:creationId xmlns:a16="http://schemas.microsoft.com/office/drawing/2014/main" id="{F9487785-8501-7A4C-CF3C-06430DB0EFC1}"/>
                      </a:ext>
                    </a:extLst>
                  </p:cNvPr>
                  <p:cNvCxnSpPr>
                    <a:cxnSpLocks noChangeShapeType="1"/>
                  </p:cNvCxnSpPr>
                  <p:nvPr userDrawn="1"/>
                </p:nvCxnSpPr>
                <p:spPr bwMode="auto">
                  <a:xfrm>
                    <a:off x="-3634116"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32" name="Rechte verbindingslijn 297">
                    <a:extLst>
                      <a:ext uri="{FF2B5EF4-FFF2-40B4-BE49-F238E27FC236}">
                        <a16:creationId xmlns:a16="http://schemas.microsoft.com/office/drawing/2014/main" id="{2B6DDFAF-40D7-61AC-AB53-6C246194477C}"/>
                      </a:ext>
                    </a:extLst>
                  </p:cNvPr>
                  <p:cNvCxnSpPr>
                    <a:cxnSpLocks noChangeShapeType="1"/>
                  </p:cNvCxnSpPr>
                  <p:nvPr userDrawn="1"/>
                </p:nvCxnSpPr>
                <p:spPr bwMode="auto">
                  <a:xfrm>
                    <a:off x="-3634116"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33" name="Rechte verbindingslijn 298">
                    <a:extLst>
                      <a:ext uri="{FF2B5EF4-FFF2-40B4-BE49-F238E27FC236}">
                        <a16:creationId xmlns:a16="http://schemas.microsoft.com/office/drawing/2014/main" id="{20FF3692-ABA9-A354-8A75-4DFEA00E7129}"/>
                      </a:ext>
                    </a:extLst>
                  </p:cNvPr>
                  <p:cNvCxnSpPr>
                    <a:cxnSpLocks noChangeShapeType="1"/>
                  </p:cNvCxnSpPr>
                  <p:nvPr userDrawn="1"/>
                </p:nvCxnSpPr>
                <p:spPr bwMode="auto">
                  <a:xfrm>
                    <a:off x="-3536469"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34" name="Rechte verbindingslijn 299">
                    <a:extLst>
                      <a:ext uri="{FF2B5EF4-FFF2-40B4-BE49-F238E27FC236}">
                        <a16:creationId xmlns:a16="http://schemas.microsoft.com/office/drawing/2014/main" id="{11EFCB08-02C1-D0C7-E714-4001C343FE29}"/>
                      </a:ext>
                    </a:extLst>
                  </p:cNvPr>
                  <p:cNvCxnSpPr>
                    <a:cxnSpLocks noChangeShapeType="1"/>
                  </p:cNvCxnSpPr>
                  <p:nvPr userDrawn="1"/>
                </p:nvCxnSpPr>
                <p:spPr bwMode="auto">
                  <a:xfrm>
                    <a:off x="-3536469"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35" name="Rechte verbindingslijn 300">
                    <a:extLst>
                      <a:ext uri="{FF2B5EF4-FFF2-40B4-BE49-F238E27FC236}">
                        <a16:creationId xmlns:a16="http://schemas.microsoft.com/office/drawing/2014/main" id="{5FCD9759-A5C0-D541-5FC2-96CE2D799F1E}"/>
                      </a:ext>
                    </a:extLst>
                  </p:cNvPr>
                  <p:cNvCxnSpPr>
                    <a:cxnSpLocks noChangeShapeType="1"/>
                  </p:cNvCxnSpPr>
                  <p:nvPr userDrawn="1"/>
                </p:nvCxnSpPr>
                <p:spPr bwMode="auto">
                  <a:xfrm>
                    <a:off x="-3536469"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128" name="Groep 298">
                  <a:extLst>
                    <a:ext uri="{FF2B5EF4-FFF2-40B4-BE49-F238E27FC236}">
                      <a16:creationId xmlns:a16="http://schemas.microsoft.com/office/drawing/2014/main" id="{3DA02C95-7CA6-BDD1-8BB8-8554B656EF2D}"/>
                    </a:ext>
                  </a:extLst>
                </p:cNvPr>
                <p:cNvGrpSpPr>
                  <a:grpSpLocks/>
                </p:cNvGrpSpPr>
                <p:nvPr userDrawn="1"/>
              </p:nvGrpSpPr>
              <p:grpSpPr bwMode="auto">
                <a:xfrm>
                  <a:off x="-3634047" y="735854"/>
                  <a:ext cx="88801" cy="72568"/>
                  <a:chOff x="-2091059" y="1395403"/>
                  <a:chExt cx="157316" cy="128558"/>
                </a:xfrm>
              </p:grpSpPr>
              <p:sp>
                <p:nvSpPr>
                  <p:cNvPr id="129" name="Rechthoek 128">
                    <a:extLst>
                      <a:ext uri="{FF2B5EF4-FFF2-40B4-BE49-F238E27FC236}">
                        <a16:creationId xmlns:a16="http://schemas.microsoft.com/office/drawing/2014/main" id="{86F31207-9FF5-9737-86A1-19DD0021A428}"/>
                      </a:ext>
                    </a:extLst>
                  </p:cNvPr>
                  <p:cNvSpPr/>
                  <p:nvPr userDrawn="1"/>
                </p:nvSpPr>
                <p:spPr>
                  <a:xfrm>
                    <a:off x="-2050435" y="1435286"/>
                    <a:ext cx="116064" cy="48661"/>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130" name="Pijl: punthaak 300">
                    <a:extLst>
                      <a:ext uri="{FF2B5EF4-FFF2-40B4-BE49-F238E27FC236}">
                        <a16:creationId xmlns:a16="http://schemas.microsoft.com/office/drawing/2014/main" id="{6334C48A-93A8-14EA-4A46-81DDF1481B3C}"/>
                      </a:ext>
                    </a:extLst>
                  </p:cNvPr>
                  <p:cNvSpPr/>
                  <p:nvPr userDrawn="1"/>
                </p:nvSpPr>
                <p:spPr>
                  <a:xfrm flipH="1">
                    <a:off x="-2091620" y="1394113"/>
                    <a:ext cx="127298" cy="131005"/>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cxnSp>
            <p:nvCxnSpPr>
              <p:cNvPr id="99" name="Rechte verbindingslijn 264">
                <a:extLst>
                  <a:ext uri="{FF2B5EF4-FFF2-40B4-BE49-F238E27FC236}">
                    <a16:creationId xmlns:a16="http://schemas.microsoft.com/office/drawing/2014/main" id="{7941316B-1F63-191A-499F-746540A13049}"/>
                  </a:ext>
                </a:extLst>
              </p:cNvPr>
              <p:cNvCxnSpPr>
                <a:cxnSpLocks/>
              </p:cNvCxnSpPr>
              <p:nvPr userDrawn="1"/>
            </p:nvCxnSpPr>
            <p:spPr bwMode="auto">
              <a:xfrm flipV="1">
                <a:off x="-3136454" y="523622"/>
                <a:ext cx="720437" cy="188422"/>
              </a:xfrm>
              <a:prstGeom prst="line">
                <a:avLst/>
              </a:prstGeom>
              <a:noFill/>
              <a:ln w="19050" cap="rnd" algn="ctr">
                <a:solidFill>
                  <a:schemeClr val="accent1"/>
                </a:solidFill>
                <a:round/>
                <a:headEnd type="oval" w="med" len="med"/>
                <a:tailEnd/>
              </a:ln>
              <a:extLst>
                <a:ext uri="{909E8E84-426E-40DD-AFC4-6F175D3DCCD1}">
                  <a14:hiddenFill xmlns:a14="http://schemas.microsoft.com/office/drawing/2010/main">
                    <a:noFill/>
                  </a14:hiddenFill>
                </a:ext>
              </a:extLst>
            </p:spPr>
          </p:cxnSp>
          <p:cxnSp>
            <p:nvCxnSpPr>
              <p:cNvPr id="100" name="Rechte verbindingslijn 265">
                <a:extLst>
                  <a:ext uri="{FF2B5EF4-FFF2-40B4-BE49-F238E27FC236}">
                    <a16:creationId xmlns:a16="http://schemas.microsoft.com/office/drawing/2014/main" id="{9C2B24AC-9116-B916-06A9-2FD473B5B0A3}"/>
                  </a:ext>
                </a:extLst>
              </p:cNvPr>
              <p:cNvCxnSpPr>
                <a:cxnSpLocks/>
              </p:cNvCxnSpPr>
              <p:nvPr userDrawn="1"/>
            </p:nvCxnSpPr>
            <p:spPr bwMode="auto">
              <a:xfrm>
                <a:off x="-2820570" y="712044"/>
                <a:ext cx="399011" cy="238298"/>
              </a:xfrm>
              <a:prstGeom prst="line">
                <a:avLst/>
              </a:prstGeom>
              <a:noFill/>
              <a:ln w="19050" cap="rnd" algn="ctr">
                <a:solidFill>
                  <a:schemeClr val="accent1"/>
                </a:solidFill>
                <a:round/>
                <a:headEnd type="oval" w="med" len="med"/>
                <a:tailEnd/>
              </a:ln>
              <a:extLst>
                <a:ext uri="{909E8E84-426E-40DD-AFC4-6F175D3DCCD1}">
                  <a14:hiddenFill xmlns:a14="http://schemas.microsoft.com/office/drawing/2010/main">
                    <a:noFill/>
                  </a14:hiddenFill>
                </a:ext>
              </a:extLst>
            </p:spPr>
          </p:cxnSp>
          <p:grpSp>
            <p:nvGrpSpPr>
              <p:cNvPr id="101" name="Groep 271">
                <a:extLst>
                  <a:ext uri="{FF2B5EF4-FFF2-40B4-BE49-F238E27FC236}">
                    <a16:creationId xmlns:a16="http://schemas.microsoft.com/office/drawing/2014/main" id="{437D91BD-0180-7B19-558C-2BBAA8B35B12}"/>
                  </a:ext>
                </a:extLst>
              </p:cNvPr>
              <p:cNvGrpSpPr>
                <a:grpSpLocks/>
              </p:cNvGrpSpPr>
              <p:nvPr userDrawn="1"/>
            </p:nvGrpSpPr>
            <p:grpSpPr bwMode="auto">
              <a:xfrm>
                <a:off x="-2425037" y="370226"/>
                <a:ext cx="357690" cy="330595"/>
                <a:chOff x="-2721817" y="347336"/>
                <a:chExt cx="432805" cy="400021"/>
              </a:xfrm>
            </p:grpSpPr>
            <p:sp>
              <p:nvSpPr>
                <p:cNvPr id="116" name="Rechthoek 115">
                  <a:extLst>
                    <a:ext uri="{FF2B5EF4-FFF2-40B4-BE49-F238E27FC236}">
                      <a16:creationId xmlns:a16="http://schemas.microsoft.com/office/drawing/2014/main" id="{D4BC0743-B04D-3002-8317-F90C8AB17B93}"/>
                    </a:ext>
                  </a:extLst>
                </p:cNvPr>
                <p:cNvSpPr/>
                <p:nvPr userDrawn="1"/>
              </p:nvSpPr>
              <p:spPr>
                <a:xfrm>
                  <a:off x="-2669317" y="346945"/>
                  <a:ext cx="381030" cy="337467"/>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nl-NL" sz="1050">
                    <a:solidFill>
                      <a:srgbClr val="FF0000"/>
                    </a:solidFill>
                    <a:cs typeface="Arial" panose="020B0604020202020204" pitchFamily="34" charset="0"/>
                  </a:endParaRPr>
                </a:p>
              </p:txBody>
            </p:sp>
            <p:grpSp>
              <p:nvGrpSpPr>
                <p:cNvPr id="117" name="Groep 287">
                  <a:extLst>
                    <a:ext uri="{FF2B5EF4-FFF2-40B4-BE49-F238E27FC236}">
                      <a16:creationId xmlns:a16="http://schemas.microsoft.com/office/drawing/2014/main" id="{174FCD2C-9D30-925C-2968-979DD1FD12FB}"/>
                    </a:ext>
                  </a:extLst>
                </p:cNvPr>
                <p:cNvGrpSpPr>
                  <a:grpSpLocks/>
                </p:cNvGrpSpPr>
                <p:nvPr userDrawn="1"/>
              </p:nvGrpSpPr>
              <p:grpSpPr bwMode="auto">
                <a:xfrm>
                  <a:off x="-2652453" y="431583"/>
                  <a:ext cx="294076" cy="231526"/>
                  <a:chOff x="-3634116" y="700986"/>
                  <a:chExt cx="182598" cy="143759"/>
                </a:xfrm>
              </p:grpSpPr>
              <p:grpSp>
                <p:nvGrpSpPr>
                  <p:cNvPr id="118" name="Groep 288">
                    <a:extLst>
                      <a:ext uri="{FF2B5EF4-FFF2-40B4-BE49-F238E27FC236}">
                        <a16:creationId xmlns:a16="http://schemas.microsoft.com/office/drawing/2014/main" id="{001F0F82-94E8-DC28-169F-3D4E62D2B754}"/>
                      </a:ext>
                    </a:extLst>
                  </p:cNvPr>
                  <p:cNvGrpSpPr>
                    <a:grpSpLocks/>
                  </p:cNvGrpSpPr>
                  <p:nvPr userDrawn="1"/>
                </p:nvGrpSpPr>
                <p:grpSpPr bwMode="auto">
                  <a:xfrm>
                    <a:off x="-3634116" y="700986"/>
                    <a:ext cx="182598" cy="143759"/>
                    <a:chOff x="-3634116" y="700986"/>
                    <a:chExt cx="182598" cy="143759"/>
                  </a:xfrm>
                </p:grpSpPr>
                <p:cxnSp>
                  <p:nvCxnSpPr>
                    <p:cNvPr id="122" name="Rechte verbindingslijn 287">
                      <a:extLst>
                        <a:ext uri="{FF2B5EF4-FFF2-40B4-BE49-F238E27FC236}">
                          <a16:creationId xmlns:a16="http://schemas.microsoft.com/office/drawing/2014/main" id="{3101F47E-6971-1359-96DD-D41A961E2C46}"/>
                        </a:ext>
                      </a:extLst>
                    </p:cNvPr>
                    <p:cNvCxnSpPr>
                      <a:cxnSpLocks noChangeShapeType="1"/>
                    </p:cNvCxnSpPr>
                    <p:nvPr userDrawn="1"/>
                  </p:nvCxnSpPr>
                  <p:spPr bwMode="auto">
                    <a:xfrm>
                      <a:off x="-3634116"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123" name="Rechte verbindingslijn 288">
                      <a:extLst>
                        <a:ext uri="{FF2B5EF4-FFF2-40B4-BE49-F238E27FC236}">
                          <a16:creationId xmlns:a16="http://schemas.microsoft.com/office/drawing/2014/main" id="{18D9E564-541E-BF4F-8808-6892406B924B}"/>
                        </a:ext>
                      </a:extLst>
                    </p:cNvPr>
                    <p:cNvCxnSpPr>
                      <a:cxnSpLocks noChangeShapeType="1"/>
                    </p:cNvCxnSpPr>
                    <p:nvPr userDrawn="1"/>
                  </p:nvCxnSpPr>
                  <p:spPr bwMode="auto">
                    <a:xfrm>
                      <a:off x="-3634116"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124" name="Rechte verbindingslijn 289">
                      <a:extLst>
                        <a:ext uri="{FF2B5EF4-FFF2-40B4-BE49-F238E27FC236}">
                          <a16:creationId xmlns:a16="http://schemas.microsoft.com/office/drawing/2014/main" id="{717CCB5D-AC13-4E3A-1E32-7DA02A59B973}"/>
                        </a:ext>
                      </a:extLst>
                    </p:cNvPr>
                    <p:cNvCxnSpPr>
                      <a:cxnSpLocks noChangeShapeType="1"/>
                    </p:cNvCxnSpPr>
                    <p:nvPr userDrawn="1"/>
                  </p:nvCxnSpPr>
                  <p:spPr bwMode="auto">
                    <a:xfrm>
                      <a:off x="-3536469"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125" name="Rechte verbindingslijn 290">
                      <a:extLst>
                        <a:ext uri="{FF2B5EF4-FFF2-40B4-BE49-F238E27FC236}">
                          <a16:creationId xmlns:a16="http://schemas.microsoft.com/office/drawing/2014/main" id="{07BE56F5-81D6-9477-4B42-364653437554}"/>
                        </a:ext>
                      </a:extLst>
                    </p:cNvPr>
                    <p:cNvCxnSpPr>
                      <a:cxnSpLocks noChangeShapeType="1"/>
                    </p:cNvCxnSpPr>
                    <p:nvPr userDrawn="1"/>
                  </p:nvCxnSpPr>
                  <p:spPr bwMode="auto">
                    <a:xfrm>
                      <a:off x="-3536469"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126" name="Rechte verbindingslijn 291">
                      <a:extLst>
                        <a:ext uri="{FF2B5EF4-FFF2-40B4-BE49-F238E27FC236}">
                          <a16:creationId xmlns:a16="http://schemas.microsoft.com/office/drawing/2014/main" id="{3E92333B-255B-AB88-9721-99729A1EE37B}"/>
                        </a:ext>
                      </a:extLst>
                    </p:cNvPr>
                    <p:cNvCxnSpPr>
                      <a:cxnSpLocks noChangeShapeType="1"/>
                    </p:cNvCxnSpPr>
                    <p:nvPr userDrawn="1"/>
                  </p:nvCxnSpPr>
                  <p:spPr bwMode="auto">
                    <a:xfrm>
                      <a:off x="-3536469"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119" name="Groep 289">
                    <a:extLst>
                      <a:ext uri="{FF2B5EF4-FFF2-40B4-BE49-F238E27FC236}">
                        <a16:creationId xmlns:a16="http://schemas.microsoft.com/office/drawing/2014/main" id="{BB684CBD-F939-182C-DFA0-138A305C6C49}"/>
                      </a:ext>
                    </a:extLst>
                  </p:cNvPr>
                  <p:cNvGrpSpPr>
                    <a:grpSpLocks/>
                  </p:cNvGrpSpPr>
                  <p:nvPr userDrawn="1"/>
                </p:nvGrpSpPr>
                <p:grpSpPr bwMode="auto">
                  <a:xfrm>
                    <a:off x="-3634047" y="735854"/>
                    <a:ext cx="88801" cy="72568"/>
                    <a:chOff x="-2091059" y="1395403"/>
                    <a:chExt cx="157316" cy="128558"/>
                  </a:xfrm>
                </p:grpSpPr>
                <p:sp>
                  <p:nvSpPr>
                    <p:cNvPr id="120" name="Rechthoek 119">
                      <a:extLst>
                        <a:ext uri="{FF2B5EF4-FFF2-40B4-BE49-F238E27FC236}">
                          <a16:creationId xmlns:a16="http://schemas.microsoft.com/office/drawing/2014/main" id="{215CA5F0-57AD-E6D1-E47A-EAE95E05CE72}"/>
                        </a:ext>
                      </a:extLst>
                    </p:cNvPr>
                    <p:cNvSpPr/>
                    <p:nvPr userDrawn="1"/>
                  </p:nvSpPr>
                  <p:spPr>
                    <a:xfrm>
                      <a:off x="-2050660" y="1434572"/>
                      <a:ext cx="118145" cy="36559"/>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121" name="Pijl: punthaak 291">
                      <a:extLst>
                        <a:ext uri="{FF2B5EF4-FFF2-40B4-BE49-F238E27FC236}">
                          <a16:creationId xmlns:a16="http://schemas.microsoft.com/office/drawing/2014/main" id="{43AC6CE1-54F5-6D71-1F5F-6BDB29A248A0}"/>
                        </a:ext>
                      </a:extLst>
                    </p:cNvPr>
                    <p:cNvSpPr/>
                    <p:nvPr userDrawn="1"/>
                  </p:nvSpPr>
                  <p:spPr>
                    <a:xfrm flipH="1">
                      <a:off x="-2090042" y="1395201"/>
                      <a:ext cx="129397" cy="75930"/>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grpSp>
            <p:nvGrpSpPr>
              <p:cNvPr id="102" name="Groep 272">
                <a:extLst>
                  <a:ext uri="{FF2B5EF4-FFF2-40B4-BE49-F238E27FC236}">
                    <a16:creationId xmlns:a16="http://schemas.microsoft.com/office/drawing/2014/main" id="{2F3C9077-8D9C-0928-4D68-F82F34A6899F}"/>
                  </a:ext>
                </a:extLst>
              </p:cNvPr>
              <p:cNvGrpSpPr>
                <a:grpSpLocks/>
              </p:cNvGrpSpPr>
              <p:nvPr userDrawn="1"/>
            </p:nvGrpSpPr>
            <p:grpSpPr bwMode="auto">
              <a:xfrm>
                <a:off x="-2425037" y="781500"/>
                <a:ext cx="357690" cy="330595"/>
                <a:chOff x="-2721817" y="782525"/>
                <a:chExt cx="432805" cy="400021"/>
              </a:xfrm>
            </p:grpSpPr>
            <p:sp>
              <p:nvSpPr>
                <p:cNvPr id="105" name="Rechthoek 104">
                  <a:extLst>
                    <a:ext uri="{FF2B5EF4-FFF2-40B4-BE49-F238E27FC236}">
                      <a16:creationId xmlns:a16="http://schemas.microsoft.com/office/drawing/2014/main" id="{30198311-7764-714F-67B9-7BE37BA69DB4}"/>
                    </a:ext>
                  </a:extLst>
                </p:cNvPr>
                <p:cNvSpPr/>
                <p:nvPr userDrawn="1"/>
              </p:nvSpPr>
              <p:spPr>
                <a:xfrm>
                  <a:off x="-2669317" y="783019"/>
                  <a:ext cx="381030" cy="39882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nl-NL" sz="1050">
                    <a:solidFill>
                      <a:srgbClr val="FF0000"/>
                    </a:solidFill>
                    <a:cs typeface="Arial" panose="020B0604020202020204" pitchFamily="34" charset="0"/>
                  </a:endParaRPr>
                </a:p>
              </p:txBody>
            </p:sp>
            <p:grpSp>
              <p:nvGrpSpPr>
                <p:cNvPr id="106" name="Groep 276">
                  <a:extLst>
                    <a:ext uri="{FF2B5EF4-FFF2-40B4-BE49-F238E27FC236}">
                      <a16:creationId xmlns:a16="http://schemas.microsoft.com/office/drawing/2014/main" id="{5C1E806E-FEF7-03C4-4A25-BF58011970FE}"/>
                    </a:ext>
                  </a:extLst>
                </p:cNvPr>
                <p:cNvGrpSpPr>
                  <a:grpSpLocks/>
                </p:cNvGrpSpPr>
                <p:nvPr userDrawn="1"/>
              </p:nvGrpSpPr>
              <p:grpSpPr bwMode="auto">
                <a:xfrm>
                  <a:off x="-2652453" y="866772"/>
                  <a:ext cx="294076" cy="231526"/>
                  <a:chOff x="-3310843" y="700986"/>
                  <a:chExt cx="182598" cy="143759"/>
                </a:xfrm>
              </p:grpSpPr>
              <p:grpSp>
                <p:nvGrpSpPr>
                  <p:cNvPr id="107" name="Groep 277">
                    <a:extLst>
                      <a:ext uri="{FF2B5EF4-FFF2-40B4-BE49-F238E27FC236}">
                        <a16:creationId xmlns:a16="http://schemas.microsoft.com/office/drawing/2014/main" id="{7A1CE6C0-A768-397D-C40C-B77E4BC47949}"/>
                      </a:ext>
                    </a:extLst>
                  </p:cNvPr>
                  <p:cNvGrpSpPr>
                    <a:grpSpLocks/>
                  </p:cNvGrpSpPr>
                  <p:nvPr userDrawn="1"/>
                </p:nvGrpSpPr>
                <p:grpSpPr bwMode="auto">
                  <a:xfrm>
                    <a:off x="-3310843" y="700986"/>
                    <a:ext cx="182598" cy="143759"/>
                    <a:chOff x="-3310843" y="700986"/>
                    <a:chExt cx="182598" cy="143759"/>
                  </a:xfrm>
                </p:grpSpPr>
                <p:cxnSp>
                  <p:nvCxnSpPr>
                    <p:cNvPr id="111" name="Rechte verbindingslijn 276">
                      <a:extLst>
                        <a:ext uri="{FF2B5EF4-FFF2-40B4-BE49-F238E27FC236}">
                          <a16:creationId xmlns:a16="http://schemas.microsoft.com/office/drawing/2014/main" id="{3691604E-E12F-719F-4BC2-9E2606CA0CCB}"/>
                        </a:ext>
                      </a:extLst>
                    </p:cNvPr>
                    <p:cNvCxnSpPr>
                      <a:cxnSpLocks noChangeShapeType="1"/>
                    </p:cNvCxnSpPr>
                    <p:nvPr userDrawn="1"/>
                  </p:nvCxnSpPr>
                  <p:spPr bwMode="auto">
                    <a:xfrm>
                      <a:off x="-3310843"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112" name="Rechte verbindingslijn 277">
                      <a:extLst>
                        <a:ext uri="{FF2B5EF4-FFF2-40B4-BE49-F238E27FC236}">
                          <a16:creationId xmlns:a16="http://schemas.microsoft.com/office/drawing/2014/main" id="{A99F3A71-9D0A-AAB8-915C-E352EA319E44}"/>
                        </a:ext>
                      </a:extLst>
                    </p:cNvPr>
                    <p:cNvCxnSpPr>
                      <a:cxnSpLocks noChangeShapeType="1"/>
                    </p:cNvCxnSpPr>
                    <p:nvPr userDrawn="1"/>
                  </p:nvCxnSpPr>
                  <p:spPr bwMode="auto">
                    <a:xfrm>
                      <a:off x="-3310843"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113" name="Rechte verbindingslijn 278">
                      <a:extLst>
                        <a:ext uri="{FF2B5EF4-FFF2-40B4-BE49-F238E27FC236}">
                          <a16:creationId xmlns:a16="http://schemas.microsoft.com/office/drawing/2014/main" id="{62E82405-4178-5599-4ED7-F98CB5192849}"/>
                        </a:ext>
                      </a:extLst>
                    </p:cNvPr>
                    <p:cNvCxnSpPr>
                      <a:cxnSpLocks noChangeShapeType="1"/>
                    </p:cNvCxnSpPr>
                    <p:nvPr userDrawn="1"/>
                  </p:nvCxnSpPr>
                  <p:spPr bwMode="auto">
                    <a:xfrm>
                      <a:off x="-3213196"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114" name="Rechte verbindingslijn 279">
                      <a:extLst>
                        <a:ext uri="{FF2B5EF4-FFF2-40B4-BE49-F238E27FC236}">
                          <a16:creationId xmlns:a16="http://schemas.microsoft.com/office/drawing/2014/main" id="{D67EA5A1-F416-A563-DE47-D7F1D1D02B47}"/>
                        </a:ext>
                      </a:extLst>
                    </p:cNvPr>
                    <p:cNvCxnSpPr>
                      <a:cxnSpLocks noChangeShapeType="1"/>
                    </p:cNvCxnSpPr>
                    <p:nvPr userDrawn="1"/>
                  </p:nvCxnSpPr>
                  <p:spPr bwMode="auto">
                    <a:xfrm>
                      <a:off x="-3213196"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115" name="Rechte verbindingslijn 280">
                      <a:extLst>
                        <a:ext uri="{FF2B5EF4-FFF2-40B4-BE49-F238E27FC236}">
                          <a16:creationId xmlns:a16="http://schemas.microsoft.com/office/drawing/2014/main" id="{2ADFF6B9-D11B-13D9-7045-5FBD0AFFB38B}"/>
                        </a:ext>
                      </a:extLst>
                    </p:cNvPr>
                    <p:cNvCxnSpPr>
                      <a:cxnSpLocks noChangeShapeType="1"/>
                    </p:cNvCxnSpPr>
                    <p:nvPr userDrawn="1"/>
                  </p:nvCxnSpPr>
                  <p:spPr bwMode="auto">
                    <a:xfrm>
                      <a:off x="-3213196"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108" name="Groep 278">
                    <a:extLst>
                      <a:ext uri="{FF2B5EF4-FFF2-40B4-BE49-F238E27FC236}">
                        <a16:creationId xmlns:a16="http://schemas.microsoft.com/office/drawing/2014/main" id="{BD4AEF76-17A5-6B6C-2056-32FDF8E7094C}"/>
                      </a:ext>
                    </a:extLst>
                  </p:cNvPr>
                  <p:cNvGrpSpPr>
                    <a:grpSpLocks/>
                  </p:cNvGrpSpPr>
                  <p:nvPr userDrawn="1"/>
                </p:nvGrpSpPr>
                <p:grpSpPr bwMode="auto">
                  <a:xfrm flipH="1">
                    <a:off x="-3310774" y="735854"/>
                    <a:ext cx="88801" cy="72568"/>
                    <a:chOff x="-2091059" y="1395403"/>
                    <a:chExt cx="157316" cy="128558"/>
                  </a:xfrm>
                </p:grpSpPr>
                <p:sp>
                  <p:nvSpPr>
                    <p:cNvPr id="109" name="Rechthoek 108">
                      <a:extLst>
                        <a:ext uri="{FF2B5EF4-FFF2-40B4-BE49-F238E27FC236}">
                          <a16:creationId xmlns:a16="http://schemas.microsoft.com/office/drawing/2014/main" id="{02243EB2-8CFB-E359-B97A-0A9527E64DF0}"/>
                        </a:ext>
                      </a:extLst>
                    </p:cNvPr>
                    <p:cNvSpPr/>
                    <p:nvPr userDrawn="1"/>
                  </p:nvSpPr>
                  <p:spPr>
                    <a:xfrm>
                      <a:off x="-2052905" y="1435548"/>
                      <a:ext cx="118145" cy="47806"/>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110" name="Pijl: punthaak 280">
                      <a:extLst>
                        <a:ext uri="{FF2B5EF4-FFF2-40B4-BE49-F238E27FC236}">
                          <a16:creationId xmlns:a16="http://schemas.microsoft.com/office/drawing/2014/main" id="{345F2B7E-4427-F1BF-00A7-2431D3EF0273}"/>
                        </a:ext>
                      </a:extLst>
                    </p:cNvPr>
                    <p:cNvSpPr/>
                    <p:nvPr userDrawn="1"/>
                  </p:nvSpPr>
                  <p:spPr>
                    <a:xfrm flipH="1">
                      <a:off x="-2092287" y="1396177"/>
                      <a:ext cx="129397" cy="126547"/>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sp>
            <p:nvSpPr>
              <p:cNvPr id="103" name="Rechthoek 268">
                <a:extLst>
                  <a:ext uri="{FF2B5EF4-FFF2-40B4-BE49-F238E27FC236}">
                    <a16:creationId xmlns:a16="http://schemas.microsoft.com/office/drawing/2014/main" id="{0043B934-B306-722D-7617-80402A5E20FD}"/>
                  </a:ext>
                </a:extLst>
              </p:cNvPr>
              <p:cNvSpPr>
                <a:spLocks noChangeArrowheads="1"/>
              </p:cNvSpPr>
              <p:nvPr userDrawn="1"/>
            </p:nvSpPr>
            <p:spPr bwMode="auto">
              <a:xfrm>
                <a:off x="-1950508" y="439626"/>
                <a:ext cx="2436790" cy="19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Tekstniveau omhoog</a:t>
                </a:r>
              </a:p>
            </p:txBody>
          </p:sp>
          <p:sp>
            <p:nvSpPr>
              <p:cNvPr id="104" name="Rechthoek 269">
                <a:extLst>
                  <a:ext uri="{FF2B5EF4-FFF2-40B4-BE49-F238E27FC236}">
                    <a16:creationId xmlns:a16="http://schemas.microsoft.com/office/drawing/2014/main" id="{91DAB557-4A4E-E051-909C-10393AB53F70}"/>
                  </a:ext>
                </a:extLst>
              </p:cNvPr>
              <p:cNvSpPr>
                <a:spLocks noChangeArrowheads="1"/>
              </p:cNvSpPr>
              <p:nvPr userDrawn="1"/>
            </p:nvSpPr>
            <p:spPr bwMode="auto">
              <a:xfrm>
                <a:off x="-1950508" y="847408"/>
                <a:ext cx="2214880" cy="18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Tekstniveau omlaag</a:t>
                </a:r>
              </a:p>
            </p:txBody>
          </p:sp>
        </p:grpSp>
        <p:cxnSp>
          <p:nvCxnSpPr>
            <p:cNvPr id="73" name="Rechte verbindingslijn 239">
              <a:extLst>
                <a:ext uri="{FF2B5EF4-FFF2-40B4-BE49-F238E27FC236}">
                  <a16:creationId xmlns:a16="http://schemas.microsoft.com/office/drawing/2014/main" id="{1F6C63CD-7610-132C-0CBE-016DCACF9377}"/>
                </a:ext>
              </a:extLst>
            </p:cNvPr>
            <p:cNvCxnSpPr>
              <a:cxnSpLocks/>
            </p:cNvCxnSpPr>
            <p:nvPr userDrawn="1"/>
          </p:nvCxnSpPr>
          <p:spPr bwMode="auto">
            <a:xfrm>
              <a:off x="-3419346" y="1020931"/>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74" name="Rechthoek 73">
              <a:extLst>
                <a:ext uri="{FF2B5EF4-FFF2-40B4-BE49-F238E27FC236}">
                  <a16:creationId xmlns:a16="http://schemas.microsoft.com/office/drawing/2014/main" id="{1CBBCF76-8118-0431-72FE-F8C5B67B9F9F}"/>
                </a:ext>
              </a:extLst>
            </p:cNvPr>
            <p:cNvSpPr/>
            <p:nvPr userDrawn="1"/>
          </p:nvSpPr>
          <p:spPr>
            <a:xfrm>
              <a:off x="-2791378" y="1933062"/>
              <a:ext cx="2356364" cy="255963"/>
            </a:xfrm>
            <a:prstGeom prst="rect">
              <a:avLst/>
            </a:prstGeom>
            <a:noFill/>
            <a:ln w="25400" cap="flat" cmpd="sng" algn="ctr">
              <a:noFill/>
              <a:prstDash val="solid"/>
            </a:ln>
            <a:effectLst/>
          </p:spPr>
          <p:txBody>
            <a:bodyPr lIns="0" tIns="0" rIns="0" bIns="0" anchor="ctr"/>
            <a:lstStyle/>
            <a:p>
              <a:pPr marL="361950" indent="-361950" defTabSz="361950" eaLnBrk="1" fontAlgn="auto" hangingPunct="1">
                <a:lnSpc>
                  <a:spcPct val="90000"/>
                </a:lnSpc>
                <a:spcBef>
                  <a:spcPts val="0"/>
                </a:spcBef>
                <a:spcAft>
                  <a:spcPts val="1200"/>
                </a:spcAft>
                <a:buFont typeface="Arial" panose="020B0604020202020204" pitchFamily="34" charset="0"/>
                <a:buChar char="•"/>
                <a:defRPr/>
              </a:pPr>
              <a:r>
                <a:rPr lang="nl-NL" sz="2000" dirty="0">
                  <a:ln w="3175">
                    <a:solidFill>
                      <a:schemeClr val="bg2"/>
                    </a:solidFill>
                    <a:miter lim="800000"/>
                  </a:ln>
                  <a:solidFill>
                    <a:schemeClr val="bg1"/>
                  </a:solidFill>
                  <a:latin typeface="+mn-lt"/>
                  <a:cs typeface="+mn-cs"/>
                </a:rPr>
                <a:t>Bullets</a:t>
              </a:r>
            </a:p>
          </p:txBody>
        </p:sp>
        <p:sp>
          <p:nvSpPr>
            <p:cNvPr id="75" name="Ovaal 241">
              <a:extLst>
                <a:ext uri="{FF2B5EF4-FFF2-40B4-BE49-F238E27FC236}">
                  <a16:creationId xmlns:a16="http://schemas.microsoft.com/office/drawing/2014/main" id="{D538EACC-8AB4-BDC6-7E63-A7F6D59B24C6}"/>
                </a:ext>
              </a:extLst>
            </p:cNvPr>
            <p:cNvSpPr>
              <a:spLocks noChangeArrowheads="1"/>
            </p:cNvSpPr>
            <p:nvPr userDrawn="1"/>
          </p:nvSpPr>
          <p:spPr bwMode="auto">
            <a:xfrm>
              <a:off x="-3275586" y="2369871"/>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tx2"/>
                  </a:solidFill>
                </a:rPr>
                <a:t>2</a:t>
              </a:r>
            </a:p>
          </p:txBody>
        </p:sp>
        <p:sp>
          <p:nvSpPr>
            <p:cNvPr id="76" name="Rechthoek 75">
              <a:extLst>
                <a:ext uri="{FF2B5EF4-FFF2-40B4-BE49-F238E27FC236}">
                  <a16:creationId xmlns:a16="http://schemas.microsoft.com/office/drawing/2014/main" id="{3DA5DEDB-3E58-B6AA-698D-37AE4FDF3B09}"/>
                </a:ext>
              </a:extLst>
            </p:cNvPr>
            <p:cNvSpPr/>
            <p:nvPr userDrawn="1"/>
          </p:nvSpPr>
          <p:spPr>
            <a:xfrm>
              <a:off x="-2791378" y="2372916"/>
              <a:ext cx="2356364" cy="255963"/>
            </a:xfrm>
            <a:prstGeom prst="rect">
              <a:avLst/>
            </a:prstGeom>
            <a:noFill/>
            <a:ln w="25400" cap="flat" cmpd="sng" algn="ctr">
              <a:noFill/>
              <a:prstDash val="solid"/>
            </a:ln>
            <a:effectLst/>
          </p:spPr>
          <p:txBody>
            <a:bodyPr lIns="0" tIns="0" rIns="0" bIns="0" anchor="ctr"/>
            <a:lstStyle/>
            <a:p>
              <a:pPr marL="712788" lvl="1" indent="-350838" defTabSz="361950" eaLnBrk="1" fontAlgn="auto" hangingPunct="1">
                <a:lnSpc>
                  <a:spcPct val="90000"/>
                </a:lnSpc>
                <a:spcBef>
                  <a:spcPts val="0"/>
                </a:spcBef>
                <a:spcAft>
                  <a:spcPts val="1200"/>
                </a:spcAft>
                <a:buFont typeface="Arial" panose="020B0604020202020204" pitchFamily="34" charset="0"/>
                <a:buChar char="–"/>
                <a:defRPr/>
              </a:pPr>
              <a:r>
                <a:rPr lang="nl-NL" sz="2000" dirty="0">
                  <a:ln w="3175">
                    <a:solidFill>
                      <a:schemeClr val="bg2"/>
                    </a:solidFill>
                    <a:miter lim="800000"/>
                  </a:ln>
                  <a:solidFill>
                    <a:schemeClr val="bg1"/>
                  </a:solidFill>
                  <a:latin typeface="+mn-lt"/>
                  <a:cs typeface="+mn-cs"/>
                </a:rPr>
                <a:t>Sub-bullets</a:t>
              </a:r>
            </a:p>
          </p:txBody>
        </p:sp>
        <p:sp>
          <p:nvSpPr>
            <p:cNvPr id="77" name="Ovaal 243">
              <a:extLst>
                <a:ext uri="{FF2B5EF4-FFF2-40B4-BE49-F238E27FC236}">
                  <a16:creationId xmlns:a16="http://schemas.microsoft.com/office/drawing/2014/main" id="{940A016E-39CC-73F6-0263-A7CB8D311542}"/>
                </a:ext>
              </a:extLst>
            </p:cNvPr>
            <p:cNvSpPr>
              <a:spLocks noChangeArrowheads="1"/>
            </p:cNvSpPr>
            <p:nvPr userDrawn="1"/>
          </p:nvSpPr>
          <p:spPr bwMode="auto">
            <a:xfrm>
              <a:off x="-3275586" y="2809587"/>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tx2"/>
                  </a:solidFill>
                </a:rPr>
                <a:t>3</a:t>
              </a:r>
            </a:p>
          </p:txBody>
        </p:sp>
        <p:sp>
          <p:nvSpPr>
            <p:cNvPr id="78" name="Rechthoek 77">
              <a:extLst>
                <a:ext uri="{FF2B5EF4-FFF2-40B4-BE49-F238E27FC236}">
                  <a16:creationId xmlns:a16="http://schemas.microsoft.com/office/drawing/2014/main" id="{BCD4818C-4F26-B4BA-A652-0A74C5AFC027}"/>
                </a:ext>
              </a:extLst>
            </p:cNvPr>
            <p:cNvSpPr/>
            <p:nvPr userDrawn="1"/>
          </p:nvSpPr>
          <p:spPr>
            <a:xfrm>
              <a:off x="-2791378" y="2812770"/>
              <a:ext cx="2356364" cy="255963"/>
            </a:xfrm>
            <a:prstGeom prst="rect">
              <a:avLst/>
            </a:prstGeom>
            <a:noFill/>
            <a:ln w="25400" cap="flat" cmpd="sng" algn="ctr">
              <a:noFill/>
              <a:prstDash val="solid"/>
            </a:ln>
            <a:effectLst/>
          </p:spPr>
          <p:txBody>
            <a:bodyPr lIns="0" tIns="0" rIns="0" bIns="0" anchor="ctr"/>
            <a:lstStyle/>
            <a:p>
              <a:pPr marL="0" lvl="2" defTabSz="361950" eaLnBrk="1" fontAlgn="auto" hangingPunct="1">
                <a:lnSpc>
                  <a:spcPct val="90000"/>
                </a:lnSpc>
                <a:spcBef>
                  <a:spcPts val="0"/>
                </a:spcBef>
                <a:spcAft>
                  <a:spcPts val="1200"/>
                </a:spcAft>
                <a:buClr>
                  <a:schemeClr val="accent2"/>
                </a:buClr>
                <a:buFont typeface="Arial" panose="020B0604020202020204" pitchFamily="34" charset="0"/>
                <a:buNone/>
                <a:defRPr/>
              </a:pPr>
              <a:r>
                <a:rPr lang="nl-NL" sz="2000" dirty="0">
                  <a:ln w="3175">
                    <a:solidFill>
                      <a:schemeClr val="bg2"/>
                    </a:solidFill>
                    <a:miter lim="800000"/>
                  </a:ln>
                  <a:solidFill>
                    <a:schemeClr val="bg1"/>
                  </a:solidFill>
                  <a:latin typeface="+mn-lt"/>
                  <a:cs typeface="+mn-cs"/>
                </a:rPr>
                <a:t>Leestekst</a:t>
              </a:r>
            </a:p>
          </p:txBody>
        </p:sp>
        <p:sp>
          <p:nvSpPr>
            <p:cNvPr id="79" name="Ovaal 245">
              <a:extLst>
                <a:ext uri="{FF2B5EF4-FFF2-40B4-BE49-F238E27FC236}">
                  <a16:creationId xmlns:a16="http://schemas.microsoft.com/office/drawing/2014/main" id="{F133716F-8377-800D-9901-024EA0B9488E}"/>
                </a:ext>
              </a:extLst>
            </p:cNvPr>
            <p:cNvSpPr>
              <a:spLocks noChangeArrowheads="1"/>
            </p:cNvSpPr>
            <p:nvPr userDrawn="1"/>
          </p:nvSpPr>
          <p:spPr bwMode="auto">
            <a:xfrm>
              <a:off x="-3275586" y="3250890"/>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tx2"/>
                  </a:solidFill>
                </a:rPr>
                <a:t>4</a:t>
              </a:r>
            </a:p>
          </p:txBody>
        </p:sp>
        <p:sp>
          <p:nvSpPr>
            <p:cNvPr id="80" name="Rechthoek 246">
              <a:extLst>
                <a:ext uri="{FF2B5EF4-FFF2-40B4-BE49-F238E27FC236}">
                  <a16:creationId xmlns:a16="http://schemas.microsoft.com/office/drawing/2014/main" id="{9FC24418-6298-E6BC-D6F4-A8321A2B55C0}"/>
                </a:ext>
              </a:extLst>
            </p:cNvPr>
            <p:cNvSpPr>
              <a:spLocks noChangeArrowheads="1"/>
            </p:cNvSpPr>
            <p:nvPr userDrawn="1"/>
          </p:nvSpPr>
          <p:spPr bwMode="auto">
            <a:xfrm>
              <a:off x="-2791289" y="3252478"/>
              <a:ext cx="2356377" cy="2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342900" indent="-342900" defTabSz="361950">
                <a:defRPr>
                  <a:solidFill>
                    <a:schemeClr val="tx1"/>
                  </a:solidFill>
                  <a:latin typeface="Arial" panose="020B0604020202020204" pitchFamily="34" charset="0"/>
                  <a:cs typeface="Arial" panose="020B0604020202020204" pitchFamily="34" charset="0"/>
                </a:defRPr>
              </a:lvl1pPr>
              <a:lvl2pPr marL="742950" indent="-285750" defTabSz="361950">
                <a:defRPr>
                  <a:solidFill>
                    <a:schemeClr val="tx1"/>
                  </a:solidFill>
                  <a:latin typeface="Arial" panose="020B0604020202020204" pitchFamily="34" charset="0"/>
                  <a:cs typeface="Arial" panose="020B0604020202020204" pitchFamily="34" charset="0"/>
                </a:defRPr>
              </a:lvl2pPr>
              <a:lvl3pPr marL="1143000" indent="-228600" defTabSz="361950">
                <a:defRPr>
                  <a:solidFill>
                    <a:schemeClr val="tx1"/>
                  </a:solidFill>
                  <a:latin typeface="Arial" panose="020B0604020202020204" pitchFamily="34" charset="0"/>
                  <a:cs typeface="Arial" panose="020B0604020202020204" pitchFamily="34" charset="0"/>
                </a:defRPr>
              </a:lvl3pPr>
              <a:lvl4pPr defTabSz="361950">
                <a:defRPr>
                  <a:solidFill>
                    <a:schemeClr val="tx1"/>
                  </a:solidFill>
                  <a:latin typeface="Arial" panose="020B0604020202020204" pitchFamily="34" charset="0"/>
                  <a:cs typeface="Arial" panose="020B0604020202020204" pitchFamily="34" charset="0"/>
                </a:defRPr>
              </a:lvl4pPr>
              <a:lvl5pPr marL="2057400" indent="-228600" defTabSz="361950">
                <a:defRPr>
                  <a:solidFill>
                    <a:schemeClr val="tx1"/>
                  </a:solidFill>
                  <a:latin typeface="Arial" panose="020B0604020202020204" pitchFamily="34" charset="0"/>
                  <a:cs typeface="Arial" panose="020B0604020202020204" pitchFamily="34" charset="0"/>
                </a:defRPr>
              </a:lvl5pPr>
              <a:lvl6pPr marL="25146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3" eaLnBrk="1" hangingPunct="1">
                <a:lnSpc>
                  <a:spcPct val="90000"/>
                </a:lnSpc>
                <a:spcAft>
                  <a:spcPts val="1200"/>
                </a:spcAft>
                <a:buFont typeface="Arial" panose="020B0604020202020204" pitchFamily="34" charset="0"/>
                <a:buNone/>
                <a:defRPr/>
              </a:pPr>
              <a:r>
                <a:rPr lang="nl-NL" altLang="nl-NL" sz="3600">
                  <a:solidFill>
                    <a:schemeClr val="bg1"/>
                  </a:solidFill>
                  <a:latin typeface="Georgia" panose="02040502050405020303" pitchFamily="18" charset="0"/>
                </a:rPr>
                <a:t>Subtitel </a:t>
              </a:r>
            </a:p>
          </p:txBody>
        </p:sp>
        <p:sp>
          <p:nvSpPr>
            <p:cNvPr id="81" name="Ovaal 247">
              <a:extLst>
                <a:ext uri="{FF2B5EF4-FFF2-40B4-BE49-F238E27FC236}">
                  <a16:creationId xmlns:a16="http://schemas.microsoft.com/office/drawing/2014/main" id="{2D399C66-2C76-47F9-E7A5-6A99F8226E52}"/>
                </a:ext>
              </a:extLst>
            </p:cNvPr>
            <p:cNvSpPr>
              <a:spLocks noChangeArrowheads="1"/>
            </p:cNvSpPr>
            <p:nvPr userDrawn="1"/>
          </p:nvSpPr>
          <p:spPr bwMode="auto">
            <a:xfrm>
              <a:off x="-3275586" y="3690607"/>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tx2"/>
                  </a:solidFill>
                </a:rPr>
                <a:t>5</a:t>
              </a:r>
            </a:p>
          </p:txBody>
        </p:sp>
        <p:sp>
          <p:nvSpPr>
            <p:cNvPr id="82" name="Rechthoek 248">
              <a:extLst>
                <a:ext uri="{FF2B5EF4-FFF2-40B4-BE49-F238E27FC236}">
                  <a16:creationId xmlns:a16="http://schemas.microsoft.com/office/drawing/2014/main" id="{80C94328-0250-8D34-579E-9F4C9D230667}"/>
                </a:ext>
              </a:extLst>
            </p:cNvPr>
            <p:cNvSpPr>
              <a:spLocks noChangeArrowheads="1"/>
            </p:cNvSpPr>
            <p:nvPr userDrawn="1"/>
          </p:nvSpPr>
          <p:spPr bwMode="auto">
            <a:xfrm>
              <a:off x="-3420080" y="1139617"/>
              <a:ext cx="3177298" cy="46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Gebruik, onder de tab </a:t>
              </a:r>
              <a:r>
                <a:rPr lang="nl-NL" altLang="nl-NL" sz="1100" b="1">
                  <a:solidFill>
                    <a:srgbClr val="000000"/>
                  </a:solidFill>
                </a:rPr>
                <a:t>‘Start’</a:t>
              </a:r>
              <a:r>
                <a:rPr lang="nl-NL" altLang="nl-NL" sz="1100">
                  <a:solidFill>
                    <a:srgbClr val="000000"/>
                  </a:solidFill>
                </a:rPr>
                <a:t>, de </a:t>
              </a:r>
              <a:r>
                <a:rPr lang="nl-NL" altLang="nl-NL" sz="1100" b="1">
                  <a:solidFill>
                    <a:srgbClr val="000000"/>
                  </a:solidFill>
                </a:rPr>
                <a:t>lijstniveau-knoppen</a:t>
              </a:r>
              <a:r>
                <a:rPr lang="nl-NL" altLang="nl-NL" sz="1100">
                  <a:solidFill>
                    <a:srgbClr val="000000"/>
                  </a:solidFill>
                </a:rPr>
                <a:t>, zoals hierboven aangegeven, om een tekst niveau te kiezen. Kies uit:</a:t>
              </a:r>
            </a:p>
          </p:txBody>
        </p:sp>
        <p:cxnSp>
          <p:nvCxnSpPr>
            <p:cNvPr id="83" name="Rechte verbindingslijn 249">
              <a:extLst>
                <a:ext uri="{FF2B5EF4-FFF2-40B4-BE49-F238E27FC236}">
                  <a16:creationId xmlns:a16="http://schemas.microsoft.com/office/drawing/2014/main" id="{3562E097-6983-2AC4-8F64-1DF292140EEA}"/>
                </a:ext>
              </a:extLst>
            </p:cNvPr>
            <p:cNvCxnSpPr>
              <a:cxnSpLocks/>
            </p:cNvCxnSpPr>
            <p:nvPr userDrawn="1"/>
          </p:nvCxnSpPr>
          <p:spPr bwMode="auto">
            <a:xfrm>
              <a:off x="-3419346" y="1749171"/>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84" name="Ovaal 250">
              <a:extLst>
                <a:ext uri="{FF2B5EF4-FFF2-40B4-BE49-F238E27FC236}">
                  <a16:creationId xmlns:a16="http://schemas.microsoft.com/office/drawing/2014/main" id="{F5EF60E3-EF0C-0301-382D-B0B9ABCFA9F7}"/>
                </a:ext>
              </a:extLst>
            </p:cNvPr>
            <p:cNvSpPr>
              <a:spLocks noChangeArrowheads="1"/>
            </p:cNvSpPr>
            <p:nvPr userDrawn="1"/>
          </p:nvSpPr>
          <p:spPr bwMode="auto">
            <a:xfrm>
              <a:off x="-3275586" y="4130323"/>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tx2"/>
                  </a:solidFill>
                </a:rPr>
                <a:t>6</a:t>
              </a:r>
            </a:p>
          </p:txBody>
        </p:sp>
        <p:sp>
          <p:nvSpPr>
            <p:cNvPr id="85" name="Rechthoek 84">
              <a:extLst>
                <a:ext uri="{FF2B5EF4-FFF2-40B4-BE49-F238E27FC236}">
                  <a16:creationId xmlns:a16="http://schemas.microsoft.com/office/drawing/2014/main" id="{E03E4EA3-6F85-C617-5A05-242E975CF165}"/>
                </a:ext>
              </a:extLst>
            </p:cNvPr>
            <p:cNvSpPr/>
            <p:nvPr userDrawn="1"/>
          </p:nvSpPr>
          <p:spPr>
            <a:xfrm>
              <a:off x="-2791378" y="4132332"/>
              <a:ext cx="2356364" cy="255963"/>
            </a:xfrm>
            <a:prstGeom prst="rect">
              <a:avLst/>
            </a:prstGeom>
            <a:noFill/>
            <a:ln w="25400" cap="flat" cmpd="sng" algn="ctr">
              <a:noFill/>
              <a:prstDash val="solid"/>
            </a:ln>
            <a:effectLst/>
          </p:spPr>
          <p:txBody>
            <a:bodyPr lIns="0" tIns="0" rIns="0" bIns="0" anchor="ctr"/>
            <a:lstStyle/>
            <a:p>
              <a:pPr marL="542925" lvl="5" indent="-542925" defTabSz="361950">
                <a:lnSpc>
                  <a:spcPct val="90000"/>
                </a:lnSpc>
                <a:spcAft>
                  <a:spcPts val="1200"/>
                </a:spcAft>
                <a:buFont typeface="+mj-lt"/>
                <a:buAutoNum type="arabicPeriod"/>
                <a:defRPr/>
              </a:pPr>
              <a:r>
                <a:rPr lang="nl-NL" sz="2000" dirty="0">
                  <a:ln w="3175">
                    <a:solidFill>
                      <a:schemeClr val="bg2"/>
                    </a:solidFill>
                    <a:miter lim="800000"/>
                  </a:ln>
                  <a:solidFill>
                    <a:schemeClr val="bg1"/>
                  </a:solidFill>
                  <a:latin typeface="+mn-lt"/>
                  <a:cs typeface="+mn-cs"/>
                </a:rPr>
                <a:t>Nummers</a:t>
              </a:r>
            </a:p>
          </p:txBody>
        </p:sp>
        <p:sp>
          <p:nvSpPr>
            <p:cNvPr id="86" name="Ovaal 252">
              <a:extLst>
                <a:ext uri="{FF2B5EF4-FFF2-40B4-BE49-F238E27FC236}">
                  <a16:creationId xmlns:a16="http://schemas.microsoft.com/office/drawing/2014/main" id="{8581E8EA-CA84-6E9B-4ACA-F15959E96D74}"/>
                </a:ext>
              </a:extLst>
            </p:cNvPr>
            <p:cNvSpPr>
              <a:spLocks noChangeArrowheads="1"/>
            </p:cNvSpPr>
            <p:nvPr userDrawn="1"/>
          </p:nvSpPr>
          <p:spPr bwMode="auto">
            <a:xfrm>
              <a:off x="-3275586" y="4571627"/>
              <a:ext cx="261997" cy="258751"/>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tx2"/>
                  </a:solidFill>
                </a:rPr>
                <a:t>7</a:t>
              </a:r>
            </a:p>
          </p:txBody>
        </p:sp>
        <p:sp>
          <p:nvSpPr>
            <p:cNvPr id="87" name="Rechthoek 86">
              <a:extLst>
                <a:ext uri="{FF2B5EF4-FFF2-40B4-BE49-F238E27FC236}">
                  <a16:creationId xmlns:a16="http://schemas.microsoft.com/office/drawing/2014/main" id="{C403C359-4DE2-3A5F-2ACC-CF0DAAAD4570}"/>
                </a:ext>
              </a:extLst>
            </p:cNvPr>
            <p:cNvSpPr/>
            <p:nvPr userDrawn="1"/>
          </p:nvSpPr>
          <p:spPr>
            <a:xfrm>
              <a:off x="-2791378" y="4572186"/>
              <a:ext cx="2356364" cy="255963"/>
            </a:xfrm>
            <a:prstGeom prst="rect">
              <a:avLst/>
            </a:prstGeom>
            <a:noFill/>
            <a:ln w="25400" cap="flat" cmpd="sng" algn="ctr">
              <a:noFill/>
              <a:prstDash val="solid"/>
            </a:ln>
            <a:effectLst/>
          </p:spPr>
          <p:txBody>
            <a:bodyPr lIns="0" tIns="0" rIns="0" bIns="0" anchor="ctr"/>
            <a:lstStyle/>
            <a:p>
              <a:pPr marL="893763" lvl="6" indent="-355600" defTabSz="361950">
                <a:lnSpc>
                  <a:spcPct val="90000"/>
                </a:lnSpc>
                <a:spcAft>
                  <a:spcPts val="1200"/>
                </a:spcAft>
                <a:buFont typeface="Arial" panose="020B0604020202020204" pitchFamily="34" charset="0"/>
                <a:buChar char="•"/>
                <a:defRPr/>
              </a:pPr>
              <a:r>
                <a:rPr lang="nl-NL" sz="2000" dirty="0">
                  <a:ln w="3175">
                    <a:solidFill>
                      <a:schemeClr val="bg2"/>
                    </a:solidFill>
                    <a:miter lim="800000"/>
                  </a:ln>
                  <a:solidFill>
                    <a:schemeClr val="bg1"/>
                  </a:solidFill>
                  <a:latin typeface="+mn-lt"/>
                  <a:cs typeface="+mn-cs"/>
                </a:rPr>
                <a:t># Bullets</a:t>
              </a:r>
            </a:p>
          </p:txBody>
        </p:sp>
        <p:sp>
          <p:nvSpPr>
            <p:cNvPr id="88" name="Ovaal 254">
              <a:extLst>
                <a:ext uri="{FF2B5EF4-FFF2-40B4-BE49-F238E27FC236}">
                  <a16:creationId xmlns:a16="http://schemas.microsoft.com/office/drawing/2014/main" id="{FE89BCAE-C883-A3AA-6222-7806FE9C604F}"/>
                </a:ext>
              </a:extLst>
            </p:cNvPr>
            <p:cNvSpPr>
              <a:spLocks noChangeArrowheads="1"/>
            </p:cNvSpPr>
            <p:nvPr userDrawn="1"/>
          </p:nvSpPr>
          <p:spPr bwMode="auto">
            <a:xfrm>
              <a:off x="-3275586" y="5011344"/>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tx2"/>
                  </a:solidFill>
                </a:rPr>
                <a:t>8</a:t>
              </a:r>
            </a:p>
          </p:txBody>
        </p:sp>
        <p:sp>
          <p:nvSpPr>
            <p:cNvPr id="89" name="Rechthoek 88">
              <a:extLst>
                <a:ext uri="{FF2B5EF4-FFF2-40B4-BE49-F238E27FC236}">
                  <a16:creationId xmlns:a16="http://schemas.microsoft.com/office/drawing/2014/main" id="{F1C80DDB-84DE-6428-E133-57AB9FDB05A8}"/>
                </a:ext>
              </a:extLst>
            </p:cNvPr>
            <p:cNvSpPr/>
            <p:nvPr userDrawn="1"/>
          </p:nvSpPr>
          <p:spPr>
            <a:xfrm>
              <a:off x="-2791378" y="5012040"/>
              <a:ext cx="2356364" cy="255963"/>
            </a:xfrm>
            <a:prstGeom prst="rect">
              <a:avLst/>
            </a:prstGeom>
            <a:noFill/>
            <a:ln w="25400" cap="flat" cmpd="sng" algn="ctr">
              <a:noFill/>
              <a:prstDash val="solid"/>
            </a:ln>
            <a:effectLst/>
          </p:spPr>
          <p:txBody>
            <a:bodyPr lIns="0" tIns="0" rIns="0" bIns="0" anchor="ctr"/>
            <a:lstStyle/>
            <a:p>
              <a:pPr marL="893763" lvl="7" indent="-350838" defTabSz="361950">
                <a:lnSpc>
                  <a:spcPct val="90000"/>
                </a:lnSpc>
                <a:spcAft>
                  <a:spcPts val="1200"/>
                </a:spcAft>
                <a:buFont typeface="+mj-lt"/>
                <a:buAutoNum type="alphaLcPeriod"/>
                <a:defRPr/>
              </a:pPr>
              <a:r>
                <a:rPr lang="en-US" sz="2000" dirty="0">
                  <a:ln w="3175">
                    <a:solidFill>
                      <a:schemeClr val="bg2"/>
                    </a:solidFill>
                    <a:miter lim="800000"/>
                  </a:ln>
                  <a:solidFill>
                    <a:schemeClr val="bg1"/>
                  </a:solidFill>
                  <a:latin typeface="+mn-lt"/>
                  <a:cs typeface="+mn-cs"/>
                </a:rPr>
                <a:t># ABC</a:t>
              </a:r>
            </a:p>
          </p:txBody>
        </p:sp>
        <p:sp>
          <p:nvSpPr>
            <p:cNvPr id="90" name="Ovaal 256">
              <a:extLst>
                <a:ext uri="{FF2B5EF4-FFF2-40B4-BE49-F238E27FC236}">
                  <a16:creationId xmlns:a16="http://schemas.microsoft.com/office/drawing/2014/main" id="{1E924DC0-CA02-23E8-5459-0C9FB8315B71}"/>
                </a:ext>
              </a:extLst>
            </p:cNvPr>
            <p:cNvSpPr>
              <a:spLocks noChangeArrowheads="1"/>
            </p:cNvSpPr>
            <p:nvPr userDrawn="1"/>
          </p:nvSpPr>
          <p:spPr bwMode="auto">
            <a:xfrm>
              <a:off x="-3275586" y="5451060"/>
              <a:ext cx="261997" cy="260338"/>
            </a:xfrm>
            <a:prstGeom prst="ellipse">
              <a:avLst/>
            </a:prstGeom>
            <a:solidFill>
              <a:schemeClr val="accent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tx2"/>
                  </a:solidFill>
                </a:rPr>
                <a:t>9</a:t>
              </a:r>
            </a:p>
          </p:txBody>
        </p:sp>
        <p:sp>
          <p:nvSpPr>
            <p:cNvPr id="92" name="Rechthoek 91">
              <a:extLst>
                <a:ext uri="{FF2B5EF4-FFF2-40B4-BE49-F238E27FC236}">
                  <a16:creationId xmlns:a16="http://schemas.microsoft.com/office/drawing/2014/main" id="{4D920B16-D607-B6EA-62DE-B0F5D63EEFCA}"/>
                </a:ext>
              </a:extLst>
            </p:cNvPr>
            <p:cNvSpPr/>
            <p:nvPr userDrawn="1"/>
          </p:nvSpPr>
          <p:spPr>
            <a:xfrm>
              <a:off x="-2791378" y="5451894"/>
              <a:ext cx="2356364" cy="255963"/>
            </a:xfrm>
            <a:prstGeom prst="rect">
              <a:avLst/>
            </a:prstGeom>
            <a:noFill/>
            <a:ln w="25400" cap="flat" cmpd="sng" algn="ctr">
              <a:noFill/>
              <a:prstDash val="solid"/>
            </a:ln>
            <a:effectLst/>
          </p:spPr>
          <p:txBody>
            <a:bodyPr lIns="0" tIns="0" rIns="0" bIns="0" anchor="ctr"/>
            <a:lstStyle/>
            <a:p>
              <a:pPr marL="0" lvl="8" defTabSz="361950">
                <a:lnSpc>
                  <a:spcPct val="90000"/>
                </a:lnSpc>
                <a:spcAft>
                  <a:spcPts val="1200"/>
                </a:spcAft>
                <a:buFont typeface="Arial" panose="020B0604020202020204" pitchFamily="34" charset="0"/>
                <a:buNone/>
                <a:defRPr/>
              </a:pPr>
              <a:r>
                <a:rPr lang="nl-NL" sz="3600" dirty="0">
                  <a:solidFill>
                    <a:schemeClr val="tx2"/>
                  </a:solidFill>
                  <a:latin typeface="+mj-lt"/>
                  <a:cs typeface="+mn-cs"/>
                </a:rPr>
                <a:t>Subtitel</a:t>
              </a:r>
            </a:p>
          </p:txBody>
        </p:sp>
      </p:grpSp>
      <p:sp>
        <p:nvSpPr>
          <p:cNvPr id="3" name="Tijdelijke aanduiding voor verticale tekst 2"/>
          <p:cNvSpPr>
            <a:spLocks noGrp="1"/>
          </p:cNvSpPr>
          <p:nvPr>
            <p:ph type="body" orient="vert" idx="1"/>
          </p:nvPr>
        </p:nvSpPr>
        <p:spPr>
          <a:xfrm>
            <a:off x="972000" y="1571747"/>
            <a:ext cx="3600000" cy="4320000"/>
          </a:xfrm>
        </p:spPr>
        <p:txBody>
          <a:bodyPr/>
          <a:lstStyle>
            <a:lvl1pPr>
              <a:defRPr>
                <a:ln w="3175">
                  <a:solidFill>
                    <a:schemeClr val="bg2"/>
                  </a:solidFill>
                  <a:miter lim="800000"/>
                </a:ln>
                <a:solidFill>
                  <a:schemeClr val="bg1"/>
                </a:solidFill>
              </a:defRPr>
            </a:lvl1pPr>
            <a:lvl2pPr>
              <a:defRPr>
                <a:ln w="3175">
                  <a:solidFill>
                    <a:schemeClr val="bg2"/>
                  </a:solidFill>
                  <a:miter lim="800000"/>
                </a:ln>
                <a:solidFill>
                  <a:schemeClr val="bg1"/>
                </a:solidFill>
              </a:defRPr>
            </a:lvl2pPr>
            <a:lvl3pPr>
              <a:defRPr>
                <a:ln w="3175">
                  <a:solidFill>
                    <a:schemeClr val="bg2"/>
                  </a:solidFill>
                  <a:miter lim="800000"/>
                </a:ln>
                <a:solidFill>
                  <a:schemeClr val="bg1"/>
                </a:solidFill>
              </a:defRPr>
            </a:lvl3pPr>
            <a:lvl4pPr>
              <a:defRPr>
                <a:solidFill>
                  <a:schemeClr val="bg1"/>
                </a:solidFill>
              </a:defRPr>
            </a:lvl4pPr>
            <a:lvl5pPr>
              <a:defRPr>
                <a:solidFill>
                  <a:schemeClr val="bg1"/>
                </a:solidFill>
              </a:defRPr>
            </a:lvl5pPr>
            <a:lvl6pPr>
              <a:defRPr>
                <a:ln w="3175">
                  <a:solidFill>
                    <a:schemeClr val="bg2"/>
                  </a:solidFill>
                  <a:miter lim="800000"/>
                </a:ln>
                <a:solidFill>
                  <a:schemeClr val="bg1"/>
                </a:solidFill>
              </a:defRPr>
            </a:lvl6pPr>
            <a:lvl7pPr>
              <a:defRPr>
                <a:ln w="3175">
                  <a:solidFill>
                    <a:schemeClr val="bg2"/>
                  </a:solidFill>
                  <a:miter lim="800000"/>
                </a:ln>
                <a:solidFill>
                  <a:schemeClr val="bg1"/>
                </a:solidFill>
              </a:defRPr>
            </a:lvl7pPr>
            <a:lvl8pPr>
              <a:defRPr>
                <a:ln w="3175">
                  <a:solidFill>
                    <a:schemeClr val="bg2"/>
                  </a:solidFill>
                  <a:miter lim="800000"/>
                </a:ln>
                <a:solidFill>
                  <a:schemeClr val="bg1"/>
                </a:solidFill>
              </a:defRPr>
            </a:lvl8pPr>
            <a:lvl9pPr>
              <a:defRPr>
                <a:solidFill>
                  <a:schemeClr val="bg1"/>
                </a:solidFill>
              </a:defRPr>
            </a:lvl9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91" name="Tijdelijke aanduiding voor grafiek 7"/>
          <p:cNvSpPr>
            <a:spLocks noGrp="1"/>
          </p:cNvSpPr>
          <p:nvPr>
            <p:ph type="chart" sz="quarter" idx="14"/>
          </p:nvPr>
        </p:nvSpPr>
        <p:spPr>
          <a:xfrm>
            <a:off x="6096001" y="1571747"/>
            <a:ext cx="5124000" cy="4320000"/>
          </a:xfrm>
          <a:noFill/>
        </p:spPr>
        <p:txBody>
          <a:bodyPr tIns="1620000"/>
          <a:lstStyle>
            <a:lvl1pPr marL="0" indent="0" algn="ctr">
              <a:spcBef>
                <a:spcPts val="0"/>
              </a:spcBef>
              <a:spcAft>
                <a:spcPts val="0"/>
              </a:spcAft>
              <a:buNone/>
              <a:defRPr sz="800" b="0" baseline="0">
                <a:ln w="3175">
                  <a:noFill/>
                  <a:miter lim="800000"/>
                </a:ln>
                <a:latin typeface="+mj-lt"/>
              </a:defRPr>
            </a:lvl1pPr>
          </a:lstStyle>
          <a:p>
            <a:pPr lvl="0"/>
            <a:r>
              <a:rPr lang="nl-NL" noProof="0"/>
              <a:t>Klik op het pictogram als u een grafiek wilt toevoegen</a:t>
            </a:r>
            <a:endParaRPr lang="nl-NL" noProof="0" dirty="0"/>
          </a:p>
        </p:txBody>
      </p:sp>
      <p:sp>
        <p:nvSpPr>
          <p:cNvPr id="8" name="Titel 7"/>
          <p:cNvSpPr>
            <a:spLocks noGrp="1"/>
          </p:cNvSpPr>
          <p:nvPr>
            <p:ph type="title"/>
          </p:nvPr>
        </p:nvSpPr>
        <p:spPr>
          <a:xfrm>
            <a:off x="816648" y="905991"/>
            <a:ext cx="3463156" cy="416831"/>
          </a:xfrm>
        </p:spPr>
        <p:txBody>
          <a:bodyPr/>
          <a:lstStyle>
            <a:lvl1pPr>
              <a:defRPr/>
            </a:lvl1pPr>
          </a:lstStyle>
          <a:p>
            <a:r>
              <a:rPr lang="nl-NL"/>
              <a:t>Klik om de stijl te bewerken</a:t>
            </a:r>
            <a:endParaRPr lang="nl-NL" dirty="0"/>
          </a:p>
        </p:txBody>
      </p:sp>
      <p:sp>
        <p:nvSpPr>
          <p:cNvPr id="152" name="Tijdelijke aanduiding voor tekst 7"/>
          <p:cNvSpPr>
            <a:spLocks noGrp="1"/>
          </p:cNvSpPr>
          <p:nvPr>
            <p:ph type="body" sz="quarter" idx="57"/>
          </p:nvPr>
        </p:nvSpPr>
        <p:spPr>
          <a:xfrm>
            <a:off x="758895" y="6017912"/>
            <a:ext cx="2293200" cy="655200"/>
          </a:xfrm>
          <a:blipFill>
            <a:blip r:embed="rId3"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145" name="Tijdelijke aanduiding voor datum 3">
            <a:extLst>
              <a:ext uri="{FF2B5EF4-FFF2-40B4-BE49-F238E27FC236}">
                <a16:creationId xmlns:a16="http://schemas.microsoft.com/office/drawing/2014/main" id="{0CD093E6-7EC4-ED32-94E7-90829AFCFC83}"/>
              </a:ext>
            </a:extLst>
          </p:cNvPr>
          <p:cNvSpPr>
            <a:spLocks noGrp="1"/>
          </p:cNvSpPr>
          <p:nvPr>
            <p:ph type="dt" sz="half" idx="58"/>
          </p:nvPr>
        </p:nvSpPr>
        <p:spPr/>
        <p:txBody>
          <a:bodyPr/>
          <a:lstStyle>
            <a:lvl1pPr>
              <a:defRPr/>
            </a:lvl1pPr>
          </a:lstStyle>
          <a:p>
            <a:pPr>
              <a:defRPr/>
            </a:pPr>
            <a:fld id="{98360FDB-D495-1041-9D43-CA7403F26474}" type="datetime1">
              <a:rPr lang="nl-NL"/>
              <a:pPr>
                <a:defRPr/>
              </a:pPr>
              <a:t>5-2-2025</a:t>
            </a:fld>
            <a:endParaRPr lang="nl-NL"/>
          </a:p>
        </p:txBody>
      </p:sp>
      <p:sp>
        <p:nvSpPr>
          <p:cNvPr id="146" name="Tijdelijke aanduiding voor dianummer 5">
            <a:extLst>
              <a:ext uri="{FF2B5EF4-FFF2-40B4-BE49-F238E27FC236}">
                <a16:creationId xmlns:a16="http://schemas.microsoft.com/office/drawing/2014/main" id="{37638893-913F-7376-FD23-A442A924F0FA}"/>
              </a:ext>
            </a:extLst>
          </p:cNvPr>
          <p:cNvSpPr>
            <a:spLocks noGrp="1"/>
          </p:cNvSpPr>
          <p:nvPr>
            <p:ph type="sldNum" sz="quarter" idx="59"/>
          </p:nvPr>
        </p:nvSpPr>
        <p:spPr/>
        <p:txBody>
          <a:bodyPr/>
          <a:lstStyle>
            <a:lvl1pPr algn="ctr">
              <a:defRPr sz="900" b="0">
                <a:solidFill>
                  <a:schemeClr val="bg1"/>
                </a:solidFill>
                <a:latin typeface="+mj-lt"/>
              </a:defRPr>
            </a:lvl1pPr>
          </a:lstStyle>
          <a:p>
            <a:pPr>
              <a:defRPr/>
            </a:pPr>
            <a:r>
              <a:rPr lang="nl-NL"/>
              <a:t>#</a:t>
            </a:r>
            <a:endParaRPr lang="nl-NL" dirty="0"/>
          </a:p>
        </p:txBody>
      </p:sp>
      <p:sp>
        <p:nvSpPr>
          <p:cNvPr id="147" name="Tijdelijke aanduiding voor voettekst 4">
            <a:extLst>
              <a:ext uri="{FF2B5EF4-FFF2-40B4-BE49-F238E27FC236}">
                <a16:creationId xmlns:a16="http://schemas.microsoft.com/office/drawing/2014/main" id="{C8491F0B-C031-9D59-B620-CF1F389522D0}"/>
              </a:ext>
            </a:extLst>
          </p:cNvPr>
          <p:cNvSpPr>
            <a:spLocks noGrp="1"/>
          </p:cNvSpPr>
          <p:nvPr>
            <p:ph type="ftr" sz="quarter" idx="60"/>
          </p:nvPr>
        </p:nvSpPr>
        <p:spPr/>
        <p:txBody>
          <a:bodyPr/>
          <a:lstStyle>
            <a:lvl1pPr algn="r">
              <a:defRPr sz="900" cap="none" baseline="0">
                <a:solidFill>
                  <a:schemeClr val="bg1"/>
                </a:solidFill>
                <a:latin typeface="+mj-lt"/>
              </a:defRPr>
            </a:lvl1pPr>
          </a:lstStyle>
          <a:p>
            <a:pPr>
              <a:defRPr/>
            </a:pPr>
            <a:r>
              <a:rPr lang="nl-NL"/>
              <a:t>Pagina</a:t>
            </a:r>
          </a:p>
        </p:txBody>
      </p:sp>
    </p:spTree>
    <p:extLst>
      <p:ext uri="{BB962C8B-B14F-4D97-AF65-F5344CB8AC3E}">
        <p14:creationId xmlns:p14="http://schemas.microsoft.com/office/powerpoint/2010/main" val="4049839327"/>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 tabel (Rood)">
    <p:spTree>
      <p:nvGrpSpPr>
        <p:cNvPr id="1" name=""/>
        <p:cNvGrpSpPr/>
        <p:nvPr/>
      </p:nvGrpSpPr>
      <p:grpSpPr>
        <a:xfrm>
          <a:off x="0" y="0"/>
          <a:ext cx="0" cy="0"/>
          <a:chOff x="0" y="0"/>
          <a:chExt cx="0" cy="0"/>
        </a:xfrm>
      </p:grpSpPr>
      <p:grpSp>
        <p:nvGrpSpPr>
          <p:cNvPr id="2" name="Instructie">
            <a:extLst>
              <a:ext uri="{FF2B5EF4-FFF2-40B4-BE49-F238E27FC236}">
                <a16:creationId xmlns:a16="http://schemas.microsoft.com/office/drawing/2014/main" id="{BEFA4089-509C-1097-8B84-B5BFA49B60B2}"/>
              </a:ext>
            </a:extLst>
          </p:cNvPr>
          <p:cNvGrpSpPr>
            <a:grpSpLocks/>
          </p:cNvGrpSpPr>
          <p:nvPr userDrawn="1"/>
        </p:nvGrpSpPr>
        <p:grpSpPr bwMode="auto">
          <a:xfrm>
            <a:off x="12390438" y="3046413"/>
            <a:ext cx="3182937" cy="2546350"/>
            <a:chOff x="12389714" y="4327164"/>
            <a:chExt cx="3183677" cy="2546619"/>
          </a:xfrm>
        </p:grpSpPr>
        <p:grpSp>
          <p:nvGrpSpPr>
            <p:cNvPr id="4" name="Meer informatie">
              <a:extLst>
                <a:ext uri="{FF2B5EF4-FFF2-40B4-BE49-F238E27FC236}">
                  <a16:creationId xmlns:a16="http://schemas.microsoft.com/office/drawing/2014/main" id="{5F966B4A-F9F6-FC89-9F77-2F05865B39F8}"/>
                </a:ext>
              </a:extLst>
            </p:cNvPr>
            <p:cNvGrpSpPr>
              <a:grpSpLocks/>
            </p:cNvGrpSpPr>
            <p:nvPr userDrawn="1"/>
          </p:nvGrpSpPr>
          <p:grpSpPr bwMode="auto">
            <a:xfrm>
              <a:off x="12394875" y="6090510"/>
              <a:ext cx="3178515" cy="783273"/>
              <a:chOff x="-3741486" y="3359148"/>
              <a:chExt cx="3178515" cy="783273"/>
            </a:xfrm>
          </p:grpSpPr>
          <p:sp>
            <p:nvSpPr>
              <p:cNvPr id="42" name="Freeform 101">
                <a:extLst>
                  <a:ext uri="{FF2B5EF4-FFF2-40B4-BE49-F238E27FC236}">
                    <a16:creationId xmlns:a16="http://schemas.microsoft.com/office/drawing/2014/main" id="{8ED0A593-9548-9B9B-4F22-343CCF6B8542}"/>
                  </a:ext>
                </a:extLst>
              </p:cNvPr>
              <p:cNvSpPr>
                <a:spLocks noEditPoints="1"/>
              </p:cNvSpPr>
              <p:nvPr/>
            </p:nvSpPr>
            <p:spPr bwMode="auto">
              <a:xfrm>
                <a:off x="-3741884" y="3359700"/>
                <a:ext cx="255647" cy="255615"/>
              </a:xfrm>
              <a:custGeom>
                <a:avLst/>
                <a:gdLst>
                  <a:gd name="T0" fmla="*/ 0 w 292"/>
                  <a:gd name="T1" fmla="*/ 2147483646 h 292"/>
                  <a:gd name="T2" fmla="*/ 2147483646 w 292"/>
                  <a:gd name="T3" fmla="*/ 2147483646 h 292"/>
                  <a:gd name="T4" fmla="*/ 2147483646 w 292"/>
                  <a:gd name="T5" fmla="*/ 2147483646 h 292"/>
                  <a:gd name="T6" fmla="*/ 2147483646 w 292"/>
                  <a:gd name="T7" fmla="*/ 2147483646 h 292"/>
                  <a:gd name="T8" fmla="*/ 2147483646 w 292"/>
                  <a:gd name="T9" fmla="*/ 2147483646 h 292"/>
                  <a:gd name="T10" fmla="*/ 2147483646 w 292"/>
                  <a:gd name="T11" fmla="*/ 2147483646 h 292"/>
                  <a:gd name="T12" fmla="*/ 2147483646 w 292"/>
                  <a:gd name="T13" fmla="*/ 2147483646 h 292"/>
                  <a:gd name="T14" fmla="*/ 2147483646 w 292"/>
                  <a:gd name="T15" fmla="*/ 0 h 292"/>
                  <a:gd name="T16" fmla="*/ 2147483646 w 292"/>
                  <a:gd name="T17" fmla="*/ 2147483646 h 292"/>
                  <a:gd name="T18" fmla="*/ 2147483646 w 292"/>
                  <a:gd name="T19" fmla="*/ 2147483646 h 292"/>
                  <a:gd name="T20" fmla="*/ 2147483646 w 292"/>
                  <a:gd name="T21" fmla="*/ 2147483646 h 292"/>
                  <a:gd name="T22" fmla="*/ 2147483646 w 292"/>
                  <a:gd name="T23" fmla="*/ 2147483646 h 292"/>
                  <a:gd name="T24" fmla="*/ 2147483646 w 292"/>
                  <a:gd name="T25" fmla="*/ 2147483646 h 292"/>
                  <a:gd name="T26" fmla="*/ 2147483646 w 292"/>
                  <a:gd name="T27" fmla="*/ 2147483646 h 292"/>
                  <a:gd name="T28" fmla="*/ 2147483646 w 292"/>
                  <a:gd name="T29" fmla="*/ 2147483646 h 292"/>
                  <a:gd name="T30" fmla="*/ 2147483646 w 292"/>
                  <a:gd name="T31" fmla="*/ 2147483646 h 292"/>
                  <a:gd name="T32" fmla="*/ 2147483646 w 292"/>
                  <a:gd name="T33" fmla="*/ 2147483646 h 292"/>
                  <a:gd name="T34" fmla="*/ 2147483646 w 292"/>
                  <a:gd name="T35" fmla="*/ 2147483646 h 292"/>
                  <a:gd name="T36" fmla="*/ 2147483646 w 292"/>
                  <a:gd name="T37" fmla="*/ 2147483646 h 292"/>
                  <a:gd name="T38" fmla="*/ 2147483646 w 292"/>
                  <a:gd name="T39" fmla="*/ 2147483646 h 292"/>
                  <a:gd name="T40" fmla="*/ 2147483646 w 292"/>
                  <a:gd name="T41" fmla="*/ 2147483646 h 292"/>
                  <a:gd name="T42" fmla="*/ 2147483646 w 292"/>
                  <a:gd name="T43" fmla="*/ 2147483646 h 292"/>
                  <a:gd name="T44" fmla="*/ 2147483646 w 292"/>
                  <a:gd name="T45" fmla="*/ 2147483646 h 292"/>
                  <a:gd name="T46" fmla="*/ 2147483646 w 292"/>
                  <a:gd name="T47" fmla="*/ 2147483646 h 292"/>
                  <a:gd name="T48" fmla="*/ 2147483646 w 292"/>
                  <a:gd name="T49" fmla="*/ 2147483646 h 292"/>
                  <a:gd name="T50" fmla="*/ 2147483646 w 292"/>
                  <a:gd name="T51" fmla="*/ 2147483646 h 292"/>
                  <a:gd name="T52" fmla="*/ 2147483646 w 292"/>
                  <a:gd name="T53" fmla="*/ 2147483646 h 292"/>
                  <a:gd name="T54" fmla="*/ 2147483646 w 292"/>
                  <a:gd name="T55" fmla="*/ 2147483646 h 292"/>
                  <a:gd name="T56" fmla="*/ 0 w 292"/>
                  <a:gd name="T57" fmla="*/ 2147483646 h 292"/>
                  <a:gd name="T58" fmla="*/ 2147483646 w 292"/>
                  <a:gd name="T59" fmla="*/ 2147483646 h 292"/>
                  <a:gd name="T60" fmla="*/ 2147483646 w 292"/>
                  <a:gd name="T61" fmla="*/ 2147483646 h 292"/>
                  <a:gd name="T62" fmla="*/ 2147483646 w 292"/>
                  <a:gd name="T63" fmla="*/ 2147483646 h 292"/>
                  <a:gd name="T64" fmla="*/ 2147483646 w 292"/>
                  <a:gd name="T65" fmla="*/ 2147483646 h 292"/>
                  <a:gd name="T66" fmla="*/ 2147483646 w 292"/>
                  <a:gd name="T67" fmla="*/ 2147483646 h 292"/>
                  <a:gd name="T68" fmla="*/ 2147483646 w 292"/>
                  <a:gd name="T69" fmla="*/ 2147483646 h 292"/>
                  <a:gd name="T70" fmla="*/ 2147483646 w 292"/>
                  <a:gd name="T71" fmla="*/ 2147483646 h 292"/>
                  <a:gd name="T72" fmla="*/ 2147483646 w 292"/>
                  <a:gd name="T73" fmla="*/ 2147483646 h 292"/>
                  <a:gd name="T74" fmla="*/ 2147483646 w 292"/>
                  <a:gd name="T75" fmla="*/ 2147483646 h 292"/>
                  <a:gd name="T76" fmla="*/ 2147483646 w 292"/>
                  <a:gd name="T77" fmla="*/ 2147483646 h 292"/>
                  <a:gd name="T78" fmla="*/ 2147483646 w 292"/>
                  <a:gd name="T79" fmla="*/ 2147483646 h 292"/>
                  <a:gd name="T80" fmla="*/ 2147483646 w 292"/>
                  <a:gd name="T81" fmla="*/ 2147483646 h 292"/>
                  <a:gd name="T82" fmla="*/ 2147483646 w 292"/>
                  <a:gd name="T83" fmla="*/ 2147483646 h 292"/>
                  <a:gd name="T84" fmla="*/ 2147483646 w 292"/>
                  <a:gd name="T85" fmla="*/ 2147483646 h 292"/>
                  <a:gd name="T86" fmla="*/ 2147483646 w 292"/>
                  <a:gd name="T87" fmla="*/ 2147483646 h 292"/>
                  <a:gd name="T88" fmla="*/ 2147483646 w 292"/>
                  <a:gd name="T89" fmla="*/ 2147483646 h 292"/>
                  <a:gd name="T90" fmla="*/ 2147483646 w 292"/>
                  <a:gd name="T91" fmla="*/ 2147483646 h 292"/>
                  <a:gd name="T92" fmla="*/ 2147483646 w 292"/>
                  <a:gd name="T93" fmla="*/ 2147483646 h 292"/>
                  <a:gd name="T94" fmla="*/ 2147483646 w 292"/>
                  <a:gd name="T95" fmla="*/ 2147483646 h 292"/>
                  <a:gd name="T96" fmla="*/ 2147483646 w 292"/>
                  <a:gd name="T97" fmla="*/ 2147483646 h 292"/>
                  <a:gd name="T98" fmla="*/ 2147483646 w 292"/>
                  <a:gd name="T99" fmla="*/ 2147483646 h 292"/>
                  <a:gd name="T100" fmla="*/ 2147483646 w 292"/>
                  <a:gd name="T101" fmla="*/ 2147483646 h 292"/>
                  <a:gd name="T102" fmla="*/ 2147483646 w 292"/>
                  <a:gd name="T103" fmla="*/ 2147483646 h 292"/>
                  <a:gd name="T104" fmla="*/ 2147483646 w 292"/>
                  <a:gd name="T105" fmla="*/ 2147483646 h 292"/>
                  <a:gd name="T106" fmla="*/ 2147483646 w 292"/>
                  <a:gd name="T107" fmla="*/ 2147483646 h 292"/>
                  <a:gd name="T108" fmla="*/ 2147483646 w 292"/>
                  <a:gd name="T109" fmla="*/ 2147483646 h 292"/>
                  <a:gd name="T110" fmla="*/ 2147483646 w 292"/>
                  <a:gd name="T111" fmla="*/ 2147483646 h 292"/>
                  <a:gd name="T112" fmla="*/ 2147483646 w 292"/>
                  <a:gd name="T113" fmla="*/ 2147483646 h 292"/>
                  <a:gd name="T114" fmla="*/ 2147483646 w 292"/>
                  <a:gd name="T115" fmla="*/ 2147483646 h 292"/>
                  <a:gd name="T116" fmla="*/ 2147483646 w 292"/>
                  <a:gd name="T117" fmla="*/ 2147483646 h 2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nl-NL"/>
              </a:p>
            </p:txBody>
          </p:sp>
          <p:sp>
            <p:nvSpPr>
              <p:cNvPr id="43" name="Rechthoek 210">
                <a:extLst>
                  <a:ext uri="{FF2B5EF4-FFF2-40B4-BE49-F238E27FC236}">
                    <a16:creationId xmlns:a16="http://schemas.microsoft.com/office/drawing/2014/main" id="{25B0D683-8B43-4E93-267D-A7F4DF60D12A}"/>
                  </a:ext>
                </a:extLst>
              </p:cNvPr>
              <p:cNvSpPr>
                <a:spLocks noChangeArrowheads="1"/>
              </p:cNvSpPr>
              <p:nvPr userDrawn="1"/>
            </p:nvSpPr>
            <p:spPr bwMode="auto">
              <a:xfrm>
                <a:off x="-3381437" y="3431146"/>
                <a:ext cx="2818467" cy="5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Meer weten?</a:t>
                </a:r>
                <a:br>
                  <a:rPr lang="nl-NL" altLang="nl-NL" sz="1100">
                    <a:solidFill>
                      <a:srgbClr val="000000"/>
                    </a:solidFill>
                  </a:rPr>
                </a:br>
                <a:r>
                  <a:rPr lang="nl-NL" altLang="nl-NL" sz="1100">
                    <a:solidFill>
                      <a:srgbClr val="000000"/>
                    </a:solidFill>
                  </a:rPr>
                  <a:t>Ga naar dia </a:t>
                </a:r>
                <a:r>
                  <a:rPr lang="nl-NL" altLang="nl-NL" sz="1100" b="1">
                    <a:solidFill>
                      <a:srgbClr val="000000"/>
                    </a:solidFill>
                  </a:rPr>
                  <a:t>‘Instructie dia: YouTube links’</a:t>
                </a:r>
                <a:r>
                  <a:rPr lang="nl-NL" altLang="nl-NL" sz="1100">
                    <a:solidFill>
                      <a:srgbClr val="000000"/>
                    </a:solidFill>
                  </a:rPr>
                  <a:t>, open deze in de diavoorstelling en klik op de gewenste video link.</a:t>
                </a:r>
              </a:p>
            </p:txBody>
          </p:sp>
          <p:cxnSp>
            <p:nvCxnSpPr>
              <p:cNvPr id="44" name="Rechte verbindingslijn 211">
                <a:extLst>
                  <a:ext uri="{FF2B5EF4-FFF2-40B4-BE49-F238E27FC236}">
                    <a16:creationId xmlns:a16="http://schemas.microsoft.com/office/drawing/2014/main" id="{E0E68F55-5CD6-564B-2F8D-EACBD4ADA1F5}"/>
                  </a:ext>
                </a:extLst>
              </p:cNvPr>
              <p:cNvCxnSpPr>
                <a:cxnSpLocks/>
              </p:cNvCxnSpPr>
              <p:nvPr userDrawn="1"/>
            </p:nvCxnSpPr>
            <p:spPr bwMode="auto">
              <a:xfrm>
                <a:off x="-3740987" y="4142421"/>
                <a:ext cx="3178016"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cxnSp>
          <p:nvCxnSpPr>
            <p:cNvPr id="5" name="Rechte verbindingslijn 118">
              <a:extLst>
                <a:ext uri="{FF2B5EF4-FFF2-40B4-BE49-F238E27FC236}">
                  <a16:creationId xmlns:a16="http://schemas.microsoft.com/office/drawing/2014/main" id="{16A734DC-1C97-5901-F6F9-9012E7B20C66}"/>
                </a:ext>
              </a:extLst>
            </p:cNvPr>
            <p:cNvCxnSpPr>
              <a:cxnSpLocks/>
            </p:cNvCxnSpPr>
            <p:nvPr userDrawn="1"/>
          </p:nvCxnSpPr>
          <p:spPr bwMode="auto">
            <a:xfrm>
              <a:off x="12395374" y="5963729"/>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6" name="Rechthoek 5">
              <a:extLst>
                <a:ext uri="{FF2B5EF4-FFF2-40B4-BE49-F238E27FC236}">
                  <a16:creationId xmlns:a16="http://schemas.microsoft.com/office/drawing/2014/main" id="{58948C9F-846D-E85B-68DC-AB5920FBC9EC}"/>
                </a:ext>
              </a:extLst>
            </p:cNvPr>
            <p:cNvSpPr>
              <a:spLocks noChangeArrowheads="1"/>
            </p:cNvSpPr>
            <p:nvPr userDrawn="1"/>
          </p:nvSpPr>
          <p:spPr bwMode="auto">
            <a:xfrm>
              <a:off x="12396065" y="4327164"/>
              <a:ext cx="3177326" cy="19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Data van de Grafiek Bewerken</a:t>
              </a:r>
            </a:p>
          </p:txBody>
        </p:sp>
        <p:sp>
          <p:nvSpPr>
            <p:cNvPr id="7" name="Ovaal 6">
              <a:extLst>
                <a:ext uri="{FF2B5EF4-FFF2-40B4-BE49-F238E27FC236}">
                  <a16:creationId xmlns:a16="http://schemas.microsoft.com/office/drawing/2014/main" id="{03B35777-C2AB-FC4E-83E3-8A71EE136A30}"/>
                </a:ext>
              </a:extLst>
            </p:cNvPr>
            <p:cNvSpPr>
              <a:spLocks noChangeArrowheads="1"/>
            </p:cNvSpPr>
            <p:nvPr userDrawn="1"/>
          </p:nvSpPr>
          <p:spPr bwMode="auto">
            <a:xfrm>
              <a:off x="12389714" y="4706616"/>
              <a:ext cx="260411" cy="258790"/>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8" name="Rechte verbindingslijn 139">
              <a:extLst>
                <a:ext uri="{FF2B5EF4-FFF2-40B4-BE49-F238E27FC236}">
                  <a16:creationId xmlns:a16="http://schemas.microsoft.com/office/drawing/2014/main" id="{B0312F48-C6D3-16B6-BC42-35E2AFC6F148}"/>
                </a:ext>
              </a:extLst>
            </p:cNvPr>
            <p:cNvCxnSpPr>
              <a:cxnSpLocks/>
            </p:cNvCxnSpPr>
            <p:nvPr userDrawn="1"/>
          </p:nvCxnSpPr>
          <p:spPr bwMode="auto">
            <a:xfrm>
              <a:off x="12395374" y="4584932"/>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9" name="Rechthoek 149">
              <a:extLst>
                <a:ext uri="{FF2B5EF4-FFF2-40B4-BE49-F238E27FC236}">
                  <a16:creationId xmlns:a16="http://schemas.microsoft.com/office/drawing/2014/main" id="{19DA026D-B4EA-B176-E7A0-DC35DD64DF40}"/>
                </a:ext>
              </a:extLst>
            </p:cNvPr>
            <p:cNvSpPr>
              <a:spLocks noChangeArrowheads="1"/>
            </p:cNvSpPr>
            <p:nvPr userDrawn="1"/>
          </p:nvSpPr>
          <p:spPr bwMode="auto">
            <a:xfrm>
              <a:off x="12754924" y="4771711"/>
              <a:ext cx="2818467" cy="31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nl-NL" altLang="nl-NL" sz="1100"/>
                <a:t>Selecteer de grafiek, klik met de rechter muisknop en kies </a:t>
              </a:r>
              <a:r>
                <a:rPr lang="nl-NL" altLang="nl-NL" sz="1100" b="1"/>
                <a:t>‘Gegevens bewerken’</a:t>
              </a:r>
            </a:p>
          </p:txBody>
        </p:sp>
        <p:grpSp>
          <p:nvGrpSpPr>
            <p:cNvPr id="10" name="Groep 99">
              <a:extLst>
                <a:ext uri="{FF2B5EF4-FFF2-40B4-BE49-F238E27FC236}">
                  <a16:creationId xmlns:a16="http://schemas.microsoft.com/office/drawing/2014/main" id="{B4939461-C4FD-7742-8466-E637E26098F7}"/>
                </a:ext>
              </a:extLst>
            </p:cNvPr>
            <p:cNvGrpSpPr>
              <a:grpSpLocks/>
            </p:cNvGrpSpPr>
            <p:nvPr userDrawn="1"/>
          </p:nvGrpSpPr>
          <p:grpSpPr bwMode="auto">
            <a:xfrm>
              <a:off x="12755394" y="5222855"/>
              <a:ext cx="1714530" cy="639425"/>
              <a:chOff x="12757283" y="4365594"/>
              <a:chExt cx="1714530" cy="639425"/>
            </a:xfrm>
          </p:grpSpPr>
          <p:sp>
            <p:nvSpPr>
              <p:cNvPr id="11" name="Rechthoek 10">
                <a:extLst>
                  <a:ext uri="{FF2B5EF4-FFF2-40B4-BE49-F238E27FC236}">
                    <a16:creationId xmlns:a16="http://schemas.microsoft.com/office/drawing/2014/main" id="{9B45266B-6F06-CDC7-5233-75A6553BC63D}"/>
                  </a:ext>
                </a:extLst>
              </p:cNvPr>
              <p:cNvSpPr/>
              <p:nvPr userDrawn="1"/>
            </p:nvSpPr>
            <p:spPr>
              <a:xfrm>
                <a:off x="12756813" y="4365348"/>
                <a:ext cx="1627566" cy="581087"/>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12" name="Rechthoek 11">
                <a:extLst>
                  <a:ext uri="{FF2B5EF4-FFF2-40B4-BE49-F238E27FC236}">
                    <a16:creationId xmlns:a16="http://schemas.microsoft.com/office/drawing/2014/main" id="{37F12C28-5D7E-3564-0B7D-FF604F9B2C43}"/>
                  </a:ext>
                </a:extLst>
              </p:cNvPr>
              <p:cNvSpPr/>
              <p:nvPr userDrawn="1"/>
            </p:nvSpPr>
            <p:spPr>
              <a:xfrm>
                <a:off x="12767927" y="4676531"/>
                <a:ext cx="1610100" cy="26196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13" name="Tekstvak 180">
                <a:extLst>
                  <a:ext uri="{FF2B5EF4-FFF2-40B4-BE49-F238E27FC236}">
                    <a16:creationId xmlns:a16="http://schemas.microsoft.com/office/drawing/2014/main" id="{55190826-FE65-DCDC-DF85-22D376CBB137}"/>
                  </a:ext>
                </a:extLst>
              </p:cNvPr>
              <p:cNvSpPr txBox="1">
                <a:spLocks noChangeArrowheads="1"/>
              </p:cNvSpPr>
              <p:nvPr userDrawn="1"/>
            </p:nvSpPr>
            <p:spPr bwMode="auto">
              <a:xfrm>
                <a:off x="12996581" y="4405039"/>
                <a:ext cx="1249654" cy="21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cs typeface="Arial" panose="020B0604020202020204" pitchFamily="34" charset="0"/>
                  </a:defRPr>
                </a:lvl1pPr>
                <a:lvl2pPr marL="742950" indent="-285750" defTabSz="1216025">
                  <a:defRPr>
                    <a:solidFill>
                      <a:schemeClr val="tx1"/>
                    </a:solidFill>
                    <a:latin typeface="Arial" panose="020B0604020202020204" pitchFamily="34" charset="0"/>
                    <a:cs typeface="Arial" panose="020B0604020202020204" pitchFamily="34" charset="0"/>
                  </a:defRPr>
                </a:lvl2pPr>
                <a:lvl3pPr marL="1143000" indent="-228600" defTabSz="1216025">
                  <a:defRPr>
                    <a:solidFill>
                      <a:schemeClr val="tx1"/>
                    </a:solidFill>
                    <a:latin typeface="Arial" panose="020B0604020202020204" pitchFamily="34" charset="0"/>
                    <a:cs typeface="Arial" panose="020B0604020202020204" pitchFamily="34" charset="0"/>
                  </a:defRPr>
                </a:lvl3pPr>
                <a:lvl4pPr marL="1600200" indent="-228600" defTabSz="1216025">
                  <a:defRPr>
                    <a:solidFill>
                      <a:schemeClr val="tx1"/>
                    </a:solidFill>
                    <a:latin typeface="Arial" panose="020B0604020202020204" pitchFamily="34" charset="0"/>
                    <a:cs typeface="Arial" panose="020B0604020202020204" pitchFamily="34" charset="0"/>
                  </a:defRPr>
                </a:lvl4pPr>
                <a:lvl5pPr marL="2057400" indent="-228600" defTabSz="1216025">
                  <a:defRPr>
                    <a:solidFill>
                      <a:schemeClr val="tx1"/>
                    </a:solidFill>
                    <a:latin typeface="Arial" panose="020B0604020202020204" pitchFamily="34" charset="0"/>
                    <a:cs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900"/>
                  <a:t>Grafiektype wijzigen</a:t>
                </a:r>
              </a:p>
            </p:txBody>
          </p:sp>
          <p:sp>
            <p:nvSpPr>
              <p:cNvPr id="14" name="Tekstvak 181">
                <a:extLst>
                  <a:ext uri="{FF2B5EF4-FFF2-40B4-BE49-F238E27FC236}">
                    <a16:creationId xmlns:a16="http://schemas.microsoft.com/office/drawing/2014/main" id="{74C3DEF5-272F-F9CD-D7AA-1DA379D814CB}"/>
                  </a:ext>
                </a:extLst>
              </p:cNvPr>
              <p:cNvSpPr txBox="1">
                <a:spLocks noChangeArrowheads="1"/>
              </p:cNvSpPr>
              <p:nvPr userDrawn="1"/>
            </p:nvSpPr>
            <p:spPr bwMode="auto">
              <a:xfrm>
                <a:off x="12983878" y="4725748"/>
                <a:ext cx="1275060" cy="21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cs typeface="Arial" panose="020B0604020202020204" pitchFamily="34" charset="0"/>
                  </a:defRPr>
                </a:lvl1pPr>
                <a:lvl2pPr marL="742950" indent="-285750" defTabSz="1216025">
                  <a:defRPr>
                    <a:solidFill>
                      <a:schemeClr val="tx1"/>
                    </a:solidFill>
                    <a:latin typeface="Arial" panose="020B0604020202020204" pitchFamily="34" charset="0"/>
                    <a:cs typeface="Arial" panose="020B0604020202020204" pitchFamily="34" charset="0"/>
                  </a:defRPr>
                </a:lvl2pPr>
                <a:lvl3pPr marL="1143000" indent="-228600" defTabSz="1216025">
                  <a:defRPr>
                    <a:solidFill>
                      <a:schemeClr val="tx1"/>
                    </a:solidFill>
                    <a:latin typeface="Arial" panose="020B0604020202020204" pitchFamily="34" charset="0"/>
                    <a:cs typeface="Arial" panose="020B0604020202020204" pitchFamily="34" charset="0"/>
                  </a:defRPr>
                </a:lvl3pPr>
                <a:lvl4pPr marL="1600200" indent="-228600" defTabSz="1216025">
                  <a:defRPr>
                    <a:solidFill>
                      <a:schemeClr val="tx1"/>
                    </a:solidFill>
                    <a:latin typeface="Arial" panose="020B0604020202020204" pitchFamily="34" charset="0"/>
                    <a:cs typeface="Arial" panose="020B0604020202020204" pitchFamily="34" charset="0"/>
                  </a:defRPr>
                </a:lvl4pPr>
                <a:lvl5pPr marL="2057400" indent="-228600" defTabSz="1216025">
                  <a:defRPr>
                    <a:solidFill>
                      <a:schemeClr val="tx1"/>
                    </a:solidFill>
                    <a:latin typeface="Arial" panose="020B0604020202020204" pitchFamily="34" charset="0"/>
                    <a:cs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900"/>
                  <a:t>Gegevens bewerken</a:t>
                </a:r>
              </a:p>
            </p:txBody>
          </p:sp>
          <p:pic>
            <p:nvPicPr>
              <p:cNvPr id="15" name="Picture 3">
                <a:extLst>
                  <a:ext uri="{FF2B5EF4-FFF2-40B4-BE49-F238E27FC236}">
                    <a16:creationId xmlns:a16="http://schemas.microsoft.com/office/drawing/2014/main" id="{DD82B3B1-049B-4168-B50A-AE3111C3E0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28727" y="4773688"/>
                <a:ext cx="143086" cy="23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ep 105">
                <a:extLst>
                  <a:ext uri="{FF2B5EF4-FFF2-40B4-BE49-F238E27FC236}">
                    <a16:creationId xmlns:a16="http://schemas.microsoft.com/office/drawing/2014/main" id="{585171A5-4B19-2E81-BA5C-BB45FF2D392C}"/>
                  </a:ext>
                </a:extLst>
              </p:cNvPr>
              <p:cNvGrpSpPr>
                <a:grpSpLocks/>
              </p:cNvGrpSpPr>
              <p:nvPr userDrawn="1"/>
            </p:nvGrpSpPr>
            <p:grpSpPr bwMode="auto">
              <a:xfrm>
                <a:off x="12831198" y="4432250"/>
                <a:ext cx="139861" cy="152244"/>
                <a:chOff x="12574450" y="6053892"/>
                <a:chExt cx="169232" cy="184215"/>
              </a:xfrm>
            </p:grpSpPr>
            <p:sp>
              <p:nvSpPr>
                <p:cNvPr id="39" name="Rechthoek 38">
                  <a:extLst>
                    <a:ext uri="{FF2B5EF4-FFF2-40B4-BE49-F238E27FC236}">
                      <a16:creationId xmlns:a16="http://schemas.microsoft.com/office/drawing/2014/main" id="{20ECDE62-7456-7B1A-77A5-01F8F68B637E}"/>
                    </a:ext>
                  </a:extLst>
                </p:cNvPr>
                <p:cNvSpPr/>
                <p:nvPr userDrawn="1"/>
              </p:nvSpPr>
              <p:spPr>
                <a:xfrm>
                  <a:off x="12574745" y="6111258"/>
                  <a:ext cx="46112" cy="126791"/>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000">
                    <a:solidFill>
                      <a:schemeClr val="tx2"/>
                    </a:solidFill>
                  </a:endParaRPr>
                </a:p>
              </p:txBody>
            </p:sp>
            <p:sp>
              <p:nvSpPr>
                <p:cNvPr id="40" name="Rechthoek 39">
                  <a:extLst>
                    <a:ext uri="{FF2B5EF4-FFF2-40B4-BE49-F238E27FC236}">
                      <a16:creationId xmlns:a16="http://schemas.microsoft.com/office/drawing/2014/main" id="{0AE9CA3A-0695-CFFB-1815-04269D3C93DC}"/>
                    </a:ext>
                  </a:extLst>
                </p:cNvPr>
                <p:cNvSpPr/>
                <p:nvPr userDrawn="1"/>
              </p:nvSpPr>
              <p:spPr>
                <a:xfrm>
                  <a:off x="12636228" y="6053626"/>
                  <a:ext cx="46112" cy="184423"/>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000">
                    <a:solidFill>
                      <a:schemeClr val="tx2"/>
                    </a:solidFill>
                  </a:endParaRPr>
                </a:p>
              </p:txBody>
            </p:sp>
            <p:sp>
              <p:nvSpPr>
                <p:cNvPr id="41" name="Rechthoek 40">
                  <a:extLst>
                    <a:ext uri="{FF2B5EF4-FFF2-40B4-BE49-F238E27FC236}">
                      <a16:creationId xmlns:a16="http://schemas.microsoft.com/office/drawing/2014/main" id="{051E45F6-F443-BA66-8D5E-39E50E9663FB}"/>
                    </a:ext>
                  </a:extLst>
                </p:cNvPr>
                <p:cNvSpPr/>
                <p:nvPr userDrawn="1"/>
              </p:nvSpPr>
              <p:spPr>
                <a:xfrm>
                  <a:off x="12697710" y="6093968"/>
                  <a:ext cx="46112" cy="144081"/>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2000">
                    <a:solidFill>
                      <a:schemeClr val="tx2"/>
                    </a:solidFill>
                  </a:endParaRPr>
                </a:p>
              </p:txBody>
            </p:sp>
          </p:grpSp>
          <p:grpSp>
            <p:nvGrpSpPr>
              <p:cNvPr id="17" name="Groep 106">
                <a:extLst>
                  <a:ext uri="{FF2B5EF4-FFF2-40B4-BE49-F238E27FC236}">
                    <a16:creationId xmlns:a16="http://schemas.microsoft.com/office/drawing/2014/main" id="{257DA17D-E96C-533D-DA54-3F528175AC29}"/>
                  </a:ext>
                </a:extLst>
              </p:cNvPr>
              <p:cNvGrpSpPr>
                <a:grpSpLocks/>
              </p:cNvGrpSpPr>
              <p:nvPr userDrawn="1"/>
            </p:nvGrpSpPr>
            <p:grpSpPr bwMode="auto">
              <a:xfrm>
                <a:off x="12831198" y="4748585"/>
                <a:ext cx="184916" cy="120210"/>
                <a:chOff x="8815516" y="1076284"/>
                <a:chExt cx="503174" cy="327105"/>
              </a:xfrm>
            </p:grpSpPr>
            <p:sp>
              <p:nvSpPr>
                <p:cNvPr id="18" name="Rechthoek 17">
                  <a:extLst>
                    <a:ext uri="{FF2B5EF4-FFF2-40B4-BE49-F238E27FC236}">
                      <a16:creationId xmlns:a16="http://schemas.microsoft.com/office/drawing/2014/main" id="{3FA67E3C-A86B-FC4F-C0AE-699677D5BF1B}"/>
                    </a:ext>
                  </a:extLst>
                </p:cNvPr>
                <p:cNvSpPr/>
                <p:nvPr userDrawn="1"/>
              </p:nvSpPr>
              <p:spPr>
                <a:xfrm>
                  <a:off x="8816180" y="1130791"/>
                  <a:ext cx="371584" cy="237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19" name="Groep 108">
                  <a:extLst>
                    <a:ext uri="{FF2B5EF4-FFF2-40B4-BE49-F238E27FC236}">
                      <a16:creationId xmlns:a16="http://schemas.microsoft.com/office/drawing/2014/main" id="{829B91B5-6BC4-2096-49BE-A3A3721FFC07}"/>
                    </a:ext>
                  </a:extLst>
                </p:cNvPr>
                <p:cNvGrpSpPr>
                  <a:grpSpLocks/>
                </p:cNvGrpSpPr>
                <p:nvPr userDrawn="1"/>
              </p:nvGrpSpPr>
              <p:grpSpPr bwMode="auto">
                <a:xfrm>
                  <a:off x="8815517" y="1076284"/>
                  <a:ext cx="503173" cy="327105"/>
                  <a:chOff x="1351248" y="-683635"/>
                  <a:chExt cx="503173" cy="327105"/>
                </a:xfrm>
              </p:grpSpPr>
              <p:grpSp>
                <p:nvGrpSpPr>
                  <p:cNvPr id="20" name="Groep 109">
                    <a:extLst>
                      <a:ext uri="{FF2B5EF4-FFF2-40B4-BE49-F238E27FC236}">
                        <a16:creationId xmlns:a16="http://schemas.microsoft.com/office/drawing/2014/main" id="{1E11F55F-7DC6-125E-05C4-3FAACB744350}"/>
                      </a:ext>
                    </a:extLst>
                  </p:cNvPr>
                  <p:cNvGrpSpPr>
                    <a:grpSpLocks/>
                  </p:cNvGrpSpPr>
                  <p:nvPr userDrawn="1"/>
                </p:nvGrpSpPr>
                <p:grpSpPr bwMode="auto">
                  <a:xfrm>
                    <a:off x="1351248" y="-683635"/>
                    <a:ext cx="375186" cy="293652"/>
                    <a:chOff x="1094874" y="-884923"/>
                    <a:chExt cx="884668" cy="692417"/>
                  </a:xfrm>
                </p:grpSpPr>
                <p:sp>
                  <p:nvSpPr>
                    <p:cNvPr id="25" name="Rechthoek 24">
                      <a:extLst>
                        <a:ext uri="{FF2B5EF4-FFF2-40B4-BE49-F238E27FC236}">
                          <a16:creationId xmlns:a16="http://schemas.microsoft.com/office/drawing/2014/main" id="{50DEB2A3-BC47-0284-165D-D330B3A92DED}"/>
                        </a:ext>
                      </a:extLst>
                    </p:cNvPr>
                    <p:cNvSpPr/>
                    <p:nvPr userDrawn="1"/>
                  </p:nvSpPr>
                  <p:spPr>
                    <a:xfrm>
                      <a:off x="1096440" y="-888831"/>
                      <a:ext cx="682602" cy="142617"/>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26" name="Groep 115">
                      <a:extLst>
                        <a:ext uri="{FF2B5EF4-FFF2-40B4-BE49-F238E27FC236}">
                          <a16:creationId xmlns:a16="http://schemas.microsoft.com/office/drawing/2014/main" id="{7F64A86B-7B52-118D-5317-D9877651EC74}"/>
                        </a:ext>
                      </a:extLst>
                    </p:cNvPr>
                    <p:cNvGrpSpPr>
                      <a:grpSpLocks/>
                    </p:cNvGrpSpPr>
                    <p:nvPr userDrawn="1"/>
                  </p:nvGrpSpPr>
                  <p:grpSpPr bwMode="auto">
                    <a:xfrm>
                      <a:off x="1094874" y="-878306"/>
                      <a:ext cx="867364" cy="685800"/>
                      <a:chOff x="1094874" y="-878306"/>
                      <a:chExt cx="867364" cy="613611"/>
                    </a:xfrm>
                  </p:grpSpPr>
                  <p:cxnSp>
                    <p:nvCxnSpPr>
                      <p:cNvPr id="32" name="Rechte verbindingslijn 31">
                        <a:extLst>
                          <a:ext uri="{FF2B5EF4-FFF2-40B4-BE49-F238E27FC236}">
                            <a16:creationId xmlns:a16="http://schemas.microsoft.com/office/drawing/2014/main" id="{8228E1A6-CAFF-3762-9B69-ED9591FB504D}"/>
                          </a:ext>
                        </a:extLst>
                      </p:cNvPr>
                      <p:cNvCxnSpPr>
                        <a:cxnSpLocks/>
                      </p:cNvCxnSpPr>
                      <p:nvPr userDrawn="1"/>
                    </p:nvCxnSpPr>
                    <p:spPr>
                      <a:xfrm>
                        <a:off x="1096440" y="-878605"/>
                        <a:ext cx="0" cy="610677"/>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AC91B6F9-A5C3-ECB4-8ADE-5AC1EF1351DE}"/>
                          </a:ext>
                        </a:extLst>
                      </p:cNvPr>
                      <p:cNvCxnSpPr>
                        <a:cxnSpLocks/>
                      </p:cNvCxnSpPr>
                      <p:nvPr userDrawn="1"/>
                    </p:nvCxnSpPr>
                    <p:spPr>
                      <a:xfrm>
                        <a:off x="1707721" y="-878605"/>
                        <a:ext cx="0" cy="610677"/>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34" name="Groep 123">
                        <a:extLst>
                          <a:ext uri="{FF2B5EF4-FFF2-40B4-BE49-F238E27FC236}">
                            <a16:creationId xmlns:a16="http://schemas.microsoft.com/office/drawing/2014/main" id="{59D6EF84-5015-9E8B-E65C-C7C4AE49BC86}"/>
                          </a:ext>
                        </a:extLst>
                      </p:cNvPr>
                      <p:cNvGrpSpPr>
                        <a:grpSpLocks/>
                      </p:cNvGrpSpPr>
                      <p:nvPr userDrawn="1"/>
                    </p:nvGrpSpPr>
                    <p:grpSpPr bwMode="auto">
                      <a:xfrm>
                        <a:off x="1270535" y="-878306"/>
                        <a:ext cx="526983" cy="613611"/>
                        <a:chOff x="1270535" y="-745959"/>
                        <a:chExt cx="526983" cy="481264"/>
                      </a:xfrm>
                    </p:grpSpPr>
                    <p:cxnSp>
                      <p:nvCxnSpPr>
                        <p:cNvPr id="35" name="Rechte verbindingslijn 34">
                          <a:extLst>
                            <a:ext uri="{FF2B5EF4-FFF2-40B4-BE49-F238E27FC236}">
                              <a16:creationId xmlns:a16="http://schemas.microsoft.com/office/drawing/2014/main" id="{51948B5B-9A58-A165-49B0-27A2BA7034FB}"/>
                            </a:ext>
                          </a:extLst>
                        </p:cNvPr>
                        <p:cNvCxnSpPr>
                          <a:cxnSpLocks/>
                        </p:cNvCxnSpPr>
                        <p:nvPr userDrawn="1"/>
                      </p:nvCxnSpPr>
                      <p:spPr>
                        <a:xfrm>
                          <a:off x="1442829" y="-746193"/>
                          <a:ext cx="0" cy="478963"/>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D4CEB87C-C487-11E8-BA9A-DAD524B43799}"/>
                            </a:ext>
                          </a:extLst>
                        </p:cNvPr>
                        <p:cNvCxnSpPr>
                          <a:cxnSpLocks/>
                        </p:cNvCxnSpPr>
                        <p:nvPr userDrawn="1"/>
                      </p:nvCxnSpPr>
                      <p:spPr>
                        <a:xfrm>
                          <a:off x="1269637" y="-746193"/>
                          <a:ext cx="0" cy="478963"/>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C402F476-D346-1072-E784-EAE9BB89BBFD}"/>
                            </a:ext>
                          </a:extLst>
                        </p:cNvPr>
                        <p:cNvCxnSpPr>
                          <a:cxnSpLocks/>
                        </p:cNvCxnSpPr>
                        <p:nvPr userDrawn="1"/>
                      </p:nvCxnSpPr>
                      <p:spPr>
                        <a:xfrm>
                          <a:off x="1565085" y="-746193"/>
                          <a:ext cx="0" cy="478963"/>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F7E9841D-0A78-8148-00C0-E603799E9EBF}"/>
                            </a:ext>
                          </a:extLst>
                        </p:cNvPr>
                        <p:cNvCxnSpPr>
                          <a:cxnSpLocks/>
                        </p:cNvCxnSpPr>
                        <p:nvPr userDrawn="1"/>
                      </p:nvCxnSpPr>
                      <p:spPr>
                        <a:xfrm>
                          <a:off x="1565085" y="-746193"/>
                          <a:ext cx="0" cy="478963"/>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7" name="Rechte verbindingslijn 26">
                      <a:extLst>
                        <a:ext uri="{FF2B5EF4-FFF2-40B4-BE49-F238E27FC236}">
                          <a16:creationId xmlns:a16="http://schemas.microsoft.com/office/drawing/2014/main" id="{7D9A7C48-FAF3-E25F-D536-95CD86642512}"/>
                        </a:ext>
                      </a:extLst>
                    </p:cNvPr>
                    <p:cNvCxnSpPr>
                      <a:cxnSpLocks/>
                    </p:cNvCxnSpPr>
                    <p:nvPr userDrawn="1"/>
                  </p:nvCxnSpPr>
                  <p:spPr>
                    <a:xfrm flipH="1">
                      <a:off x="1096440" y="-196119"/>
                      <a:ext cx="682602"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 name="Groep 117">
                      <a:extLst>
                        <a:ext uri="{FF2B5EF4-FFF2-40B4-BE49-F238E27FC236}">
                          <a16:creationId xmlns:a16="http://schemas.microsoft.com/office/drawing/2014/main" id="{93801B94-ECC3-2C86-ED4D-89ECDD45E22B}"/>
                        </a:ext>
                      </a:extLst>
                    </p:cNvPr>
                    <p:cNvGrpSpPr>
                      <a:grpSpLocks/>
                    </p:cNvGrpSpPr>
                    <p:nvPr userDrawn="1"/>
                  </p:nvGrpSpPr>
                  <p:grpSpPr bwMode="auto">
                    <a:xfrm>
                      <a:off x="1094874" y="-607596"/>
                      <a:ext cx="878306" cy="276726"/>
                      <a:chOff x="1106905" y="-607596"/>
                      <a:chExt cx="878307" cy="276726"/>
                    </a:xfrm>
                  </p:grpSpPr>
                  <p:cxnSp>
                    <p:nvCxnSpPr>
                      <p:cNvPr id="29" name="Rechte verbindingslijn 28">
                        <a:extLst>
                          <a:ext uri="{FF2B5EF4-FFF2-40B4-BE49-F238E27FC236}">
                            <a16:creationId xmlns:a16="http://schemas.microsoft.com/office/drawing/2014/main" id="{0DFC31D7-1CE8-1A25-B466-791325B178A1}"/>
                          </a:ext>
                        </a:extLst>
                      </p:cNvPr>
                      <p:cNvCxnSpPr>
                        <a:cxnSpLocks/>
                      </p:cNvCxnSpPr>
                      <p:nvPr userDrawn="1"/>
                    </p:nvCxnSpPr>
                    <p:spPr>
                      <a:xfrm flipH="1">
                        <a:off x="1108471" y="-583224"/>
                        <a:ext cx="621473"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03AE4919-91AB-E2A1-21F6-3FD6B970F39F}"/>
                          </a:ext>
                        </a:extLst>
                      </p:cNvPr>
                      <p:cNvCxnSpPr>
                        <a:cxnSpLocks/>
                      </p:cNvCxnSpPr>
                      <p:nvPr userDrawn="1"/>
                    </p:nvCxnSpPr>
                    <p:spPr>
                      <a:xfrm flipH="1">
                        <a:off x="1108471" y="-715652"/>
                        <a:ext cx="621473"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FB17EC63-D8DF-7FC7-8419-F86DE559FF21}"/>
                          </a:ext>
                        </a:extLst>
                      </p:cNvPr>
                      <p:cNvCxnSpPr>
                        <a:cxnSpLocks/>
                      </p:cNvCxnSpPr>
                      <p:nvPr userDrawn="1"/>
                    </p:nvCxnSpPr>
                    <p:spPr>
                      <a:xfrm flipH="1">
                        <a:off x="1108471" y="-797147"/>
                        <a:ext cx="621473"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1" name="Groep 110">
                    <a:extLst>
                      <a:ext uri="{FF2B5EF4-FFF2-40B4-BE49-F238E27FC236}">
                        <a16:creationId xmlns:a16="http://schemas.microsoft.com/office/drawing/2014/main" id="{30C96449-C001-E409-3CB8-A00F34027303}"/>
                      </a:ext>
                    </a:extLst>
                  </p:cNvPr>
                  <p:cNvGrpSpPr/>
                  <p:nvPr userDrawn="1"/>
                </p:nvGrpSpPr>
                <p:grpSpPr>
                  <a:xfrm rot="2700000">
                    <a:off x="1605871" y="-605080"/>
                    <a:ext cx="90079" cy="407021"/>
                    <a:chOff x="3130062" y="-817193"/>
                    <a:chExt cx="131884" cy="595920"/>
                  </a:xfrm>
                  <a:solidFill>
                    <a:srgbClr val="3399FF"/>
                  </a:solidFill>
                </p:grpSpPr>
                <p:sp>
                  <p:nvSpPr>
                    <p:cNvPr id="22" name="Rechthoek 21">
                      <a:extLst>
                        <a:ext uri="{FF2B5EF4-FFF2-40B4-BE49-F238E27FC236}">
                          <a16:creationId xmlns:a16="http://schemas.microsoft.com/office/drawing/2014/main" id="{7CED340E-843E-E198-0B0B-66C7CE46CF82}"/>
                        </a:ext>
                      </a:extLst>
                    </p:cNvPr>
                    <p:cNvSpPr/>
                    <p:nvPr/>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3" name="Rechthoek: afgeronde bovenhoeken 112">
                      <a:extLst>
                        <a:ext uri="{FF2B5EF4-FFF2-40B4-BE49-F238E27FC236}">
                          <a16:creationId xmlns:a16="http://schemas.microsoft.com/office/drawing/2014/main" id="{8BF7F5EE-5178-38B3-8CCA-EB0B444BA7C4}"/>
                        </a:ext>
                      </a:extLst>
                    </p:cNvPr>
                    <p:cNvSpPr/>
                    <p:nvPr/>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4" name="Gelijkbenige driehoek 173">
                      <a:extLst>
                        <a:ext uri="{FF2B5EF4-FFF2-40B4-BE49-F238E27FC236}">
                          <a16:creationId xmlns:a16="http://schemas.microsoft.com/office/drawing/2014/main" id="{BDECD35F-16B7-6201-FD20-1C05BA15D205}"/>
                        </a:ext>
                      </a:extLst>
                    </p:cNvPr>
                    <p:cNvSpPr/>
                    <p:nvPr/>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grpSp>
        </p:grpSp>
      </p:grpSp>
      <p:grpSp>
        <p:nvGrpSpPr>
          <p:cNvPr id="45" name="Instructie">
            <a:extLst>
              <a:ext uri="{FF2B5EF4-FFF2-40B4-BE49-F238E27FC236}">
                <a16:creationId xmlns:a16="http://schemas.microsoft.com/office/drawing/2014/main" id="{03BF74C5-D38B-EFA0-0CCC-66DE215AD9D3}"/>
              </a:ext>
            </a:extLst>
          </p:cNvPr>
          <p:cNvGrpSpPr>
            <a:grpSpLocks/>
          </p:cNvGrpSpPr>
          <p:nvPr userDrawn="1"/>
        </p:nvGrpSpPr>
        <p:grpSpPr bwMode="auto">
          <a:xfrm>
            <a:off x="12392025" y="0"/>
            <a:ext cx="3182938" cy="2500313"/>
            <a:chOff x="12391601" y="0"/>
            <a:chExt cx="3183677" cy="2499789"/>
          </a:xfrm>
        </p:grpSpPr>
        <p:sp>
          <p:nvSpPr>
            <p:cNvPr id="46" name="Rechthoek 213">
              <a:extLst>
                <a:ext uri="{FF2B5EF4-FFF2-40B4-BE49-F238E27FC236}">
                  <a16:creationId xmlns:a16="http://schemas.microsoft.com/office/drawing/2014/main" id="{C2C5EB52-AE52-4B41-5DF4-9269B68CEA2E}"/>
                </a:ext>
              </a:extLst>
            </p:cNvPr>
            <p:cNvSpPr>
              <a:spLocks noChangeArrowheads="1"/>
            </p:cNvSpPr>
            <p:nvPr userDrawn="1"/>
          </p:nvSpPr>
          <p:spPr bwMode="auto">
            <a:xfrm>
              <a:off x="12397952" y="0"/>
              <a:ext cx="3177326" cy="19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Grafiek invoegen/veranderen</a:t>
              </a:r>
            </a:p>
          </p:txBody>
        </p:sp>
        <p:sp>
          <p:nvSpPr>
            <p:cNvPr id="47" name="Ovaal 214">
              <a:extLst>
                <a:ext uri="{FF2B5EF4-FFF2-40B4-BE49-F238E27FC236}">
                  <a16:creationId xmlns:a16="http://schemas.microsoft.com/office/drawing/2014/main" id="{2C6D75DC-3F3B-B8D6-7343-FDBB619A1035}"/>
                </a:ext>
              </a:extLst>
            </p:cNvPr>
            <p:cNvSpPr>
              <a:spLocks noChangeArrowheads="1"/>
            </p:cNvSpPr>
            <p:nvPr userDrawn="1"/>
          </p:nvSpPr>
          <p:spPr bwMode="auto">
            <a:xfrm>
              <a:off x="12391601" y="366636"/>
              <a:ext cx="260410" cy="260295"/>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48" name="Rechte verbindingslijn 215">
              <a:extLst>
                <a:ext uri="{FF2B5EF4-FFF2-40B4-BE49-F238E27FC236}">
                  <a16:creationId xmlns:a16="http://schemas.microsoft.com/office/drawing/2014/main" id="{E6FDF5D2-DCC0-B861-DD11-D7D0A2D435A9}"/>
                </a:ext>
              </a:extLst>
            </p:cNvPr>
            <p:cNvCxnSpPr>
              <a:cxnSpLocks/>
            </p:cNvCxnSpPr>
            <p:nvPr userDrawn="1"/>
          </p:nvCxnSpPr>
          <p:spPr bwMode="auto">
            <a:xfrm>
              <a:off x="12397261" y="241635"/>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cxnSp>
          <p:nvCxnSpPr>
            <p:cNvPr id="49" name="Rechte verbindingslijn 216">
              <a:extLst>
                <a:ext uri="{FF2B5EF4-FFF2-40B4-BE49-F238E27FC236}">
                  <a16:creationId xmlns:a16="http://schemas.microsoft.com/office/drawing/2014/main" id="{1D77E12E-4060-5884-E08D-AE60EF138931}"/>
                </a:ext>
              </a:extLst>
            </p:cNvPr>
            <p:cNvCxnSpPr>
              <a:cxnSpLocks/>
            </p:cNvCxnSpPr>
            <p:nvPr userDrawn="1"/>
          </p:nvCxnSpPr>
          <p:spPr bwMode="auto">
            <a:xfrm>
              <a:off x="12397261" y="1577933"/>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50" name="Rechthoek 217">
              <a:extLst>
                <a:ext uri="{FF2B5EF4-FFF2-40B4-BE49-F238E27FC236}">
                  <a16:creationId xmlns:a16="http://schemas.microsoft.com/office/drawing/2014/main" id="{46C25696-BA1B-5525-8118-9E6E2221C9D6}"/>
                </a:ext>
              </a:extLst>
            </p:cNvPr>
            <p:cNvSpPr>
              <a:spLocks noChangeArrowheads="1"/>
            </p:cNvSpPr>
            <p:nvPr userDrawn="1"/>
          </p:nvSpPr>
          <p:spPr bwMode="auto">
            <a:xfrm>
              <a:off x="12756811" y="433297"/>
              <a:ext cx="2818467" cy="59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Wanneer nodig, verwijder de bestaande grafiek d.m.v. de </a:t>
              </a:r>
              <a:r>
                <a:rPr lang="nl-NL" altLang="nl-NL" sz="1100" b="1">
                  <a:solidFill>
                    <a:srgbClr val="000000"/>
                  </a:solidFill>
                </a:rPr>
                <a:t>‘Delete’-knop</a:t>
              </a:r>
              <a:r>
                <a:rPr lang="nl-NL" altLang="nl-NL" sz="1100">
                  <a:solidFill>
                    <a:srgbClr val="000000"/>
                  </a:solidFill>
                </a:rPr>
                <a:t>. Klik op het pictogram om een nieuwe grafiek in te voegen. </a:t>
              </a:r>
              <a:r>
                <a:rPr lang="nl-NL" altLang="nl-NL" sz="1100" i="1">
                  <a:solidFill>
                    <a:srgbClr val="000000"/>
                  </a:solidFill>
                </a:rPr>
                <a:t>(zie onderstaand voorbeeld).</a:t>
              </a:r>
              <a:endParaRPr lang="nl-NL" altLang="nl-NL" sz="1100">
                <a:solidFill>
                  <a:srgbClr val="000000"/>
                </a:solidFill>
              </a:endParaRPr>
            </a:p>
          </p:txBody>
        </p:sp>
        <p:sp>
          <p:nvSpPr>
            <p:cNvPr id="51" name="Ovaal 218">
              <a:extLst>
                <a:ext uri="{FF2B5EF4-FFF2-40B4-BE49-F238E27FC236}">
                  <a16:creationId xmlns:a16="http://schemas.microsoft.com/office/drawing/2014/main" id="{70719752-1707-8035-1345-FF4B5C3F4535}"/>
                </a:ext>
              </a:extLst>
            </p:cNvPr>
            <p:cNvSpPr>
              <a:spLocks noChangeArrowheads="1"/>
            </p:cNvSpPr>
            <p:nvPr userDrawn="1"/>
          </p:nvSpPr>
          <p:spPr bwMode="auto">
            <a:xfrm>
              <a:off x="12391601" y="1706205"/>
              <a:ext cx="260410" cy="260295"/>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52" name="Rechthoek 219">
              <a:extLst>
                <a:ext uri="{FF2B5EF4-FFF2-40B4-BE49-F238E27FC236}">
                  <a16:creationId xmlns:a16="http://schemas.microsoft.com/office/drawing/2014/main" id="{256EAEA5-A747-3726-1D63-8615F8C8C2B1}"/>
                </a:ext>
              </a:extLst>
            </p:cNvPr>
            <p:cNvSpPr>
              <a:spLocks noChangeArrowheads="1"/>
            </p:cNvSpPr>
            <p:nvPr userDrawn="1"/>
          </p:nvSpPr>
          <p:spPr bwMode="auto">
            <a:xfrm>
              <a:off x="12756811" y="1772866"/>
              <a:ext cx="2818467" cy="31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Selecteer de gewenste grafiek</a:t>
              </a:r>
              <a:br>
                <a:rPr lang="nl-NL" altLang="nl-NL" sz="1100">
                  <a:solidFill>
                    <a:srgbClr val="000000"/>
                  </a:solidFill>
                </a:rPr>
              </a:br>
              <a:r>
                <a:rPr lang="nl-NL" altLang="nl-NL" sz="1100">
                  <a:solidFill>
                    <a:srgbClr val="000000"/>
                  </a:solidFill>
                </a:rPr>
                <a:t>en klik op </a:t>
              </a:r>
              <a:r>
                <a:rPr lang="nl-NL" altLang="nl-NL" sz="1100" b="1">
                  <a:solidFill>
                    <a:srgbClr val="000000"/>
                  </a:solidFill>
                </a:rPr>
                <a:t>‘Invoegen’</a:t>
              </a:r>
              <a:r>
                <a:rPr lang="nl-NL" altLang="nl-NL" sz="1100">
                  <a:solidFill>
                    <a:srgbClr val="000000"/>
                  </a:solidFill>
                </a:rPr>
                <a:t>.</a:t>
              </a:r>
              <a:endParaRPr lang="nl-NL" altLang="nl-NL" sz="1100" b="1">
                <a:solidFill>
                  <a:srgbClr val="000000"/>
                </a:solidFill>
              </a:endParaRPr>
            </a:p>
          </p:txBody>
        </p:sp>
        <p:grpSp>
          <p:nvGrpSpPr>
            <p:cNvPr id="53" name="Groep 142">
              <a:extLst>
                <a:ext uri="{FF2B5EF4-FFF2-40B4-BE49-F238E27FC236}">
                  <a16:creationId xmlns:a16="http://schemas.microsoft.com/office/drawing/2014/main" id="{CB920B9E-0A88-D2F8-9994-BC7922DFB484}"/>
                </a:ext>
              </a:extLst>
            </p:cNvPr>
            <p:cNvGrpSpPr>
              <a:grpSpLocks/>
            </p:cNvGrpSpPr>
            <p:nvPr userDrawn="1"/>
          </p:nvGrpSpPr>
          <p:grpSpPr bwMode="auto">
            <a:xfrm>
              <a:off x="12757282" y="2184550"/>
              <a:ext cx="825500" cy="209550"/>
              <a:chOff x="13504624" y="2482850"/>
              <a:chExt cx="825500" cy="209550"/>
            </a:xfrm>
          </p:grpSpPr>
          <p:sp>
            <p:nvSpPr>
              <p:cNvPr id="59" name="Rechthoek 58">
                <a:extLst>
                  <a:ext uri="{FF2B5EF4-FFF2-40B4-BE49-F238E27FC236}">
                    <a16:creationId xmlns:a16="http://schemas.microsoft.com/office/drawing/2014/main" id="{5B73DED7-047C-2ABC-7BC8-A1BE1DED1834}"/>
                  </a:ext>
                </a:extLst>
              </p:cNvPr>
              <p:cNvSpPr/>
              <p:nvPr userDrawn="1"/>
            </p:nvSpPr>
            <p:spPr>
              <a:xfrm>
                <a:off x="13504153" y="2482242"/>
                <a:ext cx="825692" cy="209506"/>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r>
                  <a:rPr lang="nl-NL" sz="800">
                    <a:solidFill>
                      <a:schemeClr val="tx1"/>
                    </a:solidFill>
                    <a:cs typeface="Arial" panose="020B0604020202020204" pitchFamily="34" charset="0"/>
                  </a:rPr>
                  <a:t>Invoegen</a:t>
                </a:r>
              </a:p>
            </p:txBody>
          </p:sp>
          <p:cxnSp>
            <p:nvCxnSpPr>
              <p:cNvPr id="60" name="Rechte verbindingslijn 227">
                <a:extLst>
                  <a:ext uri="{FF2B5EF4-FFF2-40B4-BE49-F238E27FC236}">
                    <a16:creationId xmlns:a16="http://schemas.microsoft.com/office/drawing/2014/main" id="{81DBC87A-9CBD-45EA-2018-722E59D8A8A7}"/>
                  </a:ext>
                </a:extLst>
              </p:cNvPr>
              <p:cNvCxnSpPr>
                <a:cxnSpLocks noChangeShapeType="1"/>
              </p:cNvCxnSpPr>
              <p:nvPr userDrawn="1"/>
            </p:nvCxnSpPr>
            <p:spPr bwMode="auto">
              <a:xfrm>
                <a:off x="14155269" y="2515250"/>
                <a:ext cx="0" cy="142717"/>
              </a:xfrm>
              <a:prstGeom prst="line">
                <a:avLst/>
              </a:prstGeom>
              <a:noFill/>
              <a:ln w="3175" algn="ctr">
                <a:solidFill>
                  <a:srgbClr val="44546A"/>
                </a:solidFill>
                <a:round/>
                <a:headEnd/>
                <a:tailEnd/>
              </a:ln>
              <a:extLst>
                <a:ext uri="{909E8E84-426E-40DD-AFC4-6F175D3DCCD1}">
                  <a14:hiddenFill xmlns:a14="http://schemas.microsoft.com/office/drawing/2010/main">
                    <a:noFill/>
                  </a14:hiddenFill>
                </a:ext>
              </a:extLst>
            </p:spPr>
          </p:cxnSp>
          <p:sp>
            <p:nvSpPr>
              <p:cNvPr id="61" name="Gelijkbenige driehoek 211">
                <a:extLst>
                  <a:ext uri="{FF2B5EF4-FFF2-40B4-BE49-F238E27FC236}">
                    <a16:creationId xmlns:a16="http://schemas.microsoft.com/office/drawing/2014/main" id="{7C8E05ED-7C6E-AB7B-55EE-19B8F18412E0}"/>
                  </a:ext>
                </a:extLst>
              </p:cNvPr>
              <p:cNvSpPr/>
              <p:nvPr userDrawn="1"/>
            </p:nvSpPr>
            <p:spPr>
              <a:xfrm rot="10800000">
                <a:off x="14196464" y="2566362"/>
                <a:ext cx="85745" cy="50789"/>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cxnSp>
          <p:nvCxnSpPr>
            <p:cNvPr id="54" name="Rechte verbindingslijn 221">
              <a:extLst>
                <a:ext uri="{FF2B5EF4-FFF2-40B4-BE49-F238E27FC236}">
                  <a16:creationId xmlns:a16="http://schemas.microsoft.com/office/drawing/2014/main" id="{C0C89D1B-97A2-EFB4-7B20-81337718B6BC}"/>
                </a:ext>
              </a:extLst>
            </p:cNvPr>
            <p:cNvCxnSpPr>
              <a:cxnSpLocks/>
            </p:cNvCxnSpPr>
            <p:nvPr userDrawn="1"/>
          </p:nvCxnSpPr>
          <p:spPr bwMode="auto">
            <a:xfrm>
              <a:off x="12397261" y="2499789"/>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nvGrpSpPr>
            <p:cNvPr id="55" name="Groep 144">
              <a:extLst>
                <a:ext uri="{FF2B5EF4-FFF2-40B4-BE49-F238E27FC236}">
                  <a16:creationId xmlns:a16="http://schemas.microsoft.com/office/drawing/2014/main" id="{9F3E85E8-92C3-80C4-74D7-A86CCC594D03}"/>
                </a:ext>
              </a:extLst>
            </p:cNvPr>
            <p:cNvGrpSpPr>
              <a:grpSpLocks/>
            </p:cNvGrpSpPr>
            <p:nvPr userDrawn="1"/>
          </p:nvGrpSpPr>
          <p:grpSpPr bwMode="auto">
            <a:xfrm>
              <a:off x="12751697" y="1147804"/>
              <a:ext cx="289372" cy="314992"/>
              <a:chOff x="7322769" y="-310267"/>
              <a:chExt cx="289372" cy="314992"/>
            </a:xfrm>
          </p:grpSpPr>
          <p:sp>
            <p:nvSpPr>
              <p:cNvPr id="56" name="Rechthoek 55">
                <a:extLst>
                  <a:ext uri="{FF2B5EF4-FFF2-40B4-BE49-F238E27FC236}">
                    <a16:creationId xmlns:a16="http://schemas.microsoft.com/office/drawing/2014/main" id="{0BB4FE25-A802-72E9-4F3E-48388E6F72EF}"/>
                  </a:ext>
                </a:extLst>
              </p:cNvPr>
              <p:cNvSpPr/>
              <p:nvPr userDrawn="1"/>
            </p:nvSpPr>
            <p:spPr>
              <a:xfrm>
                <a:off x="7323120" y="-212145"/>
                <a:ext cx="79393" cy="217441"/>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57" name="Rechthoek 56">
                <a:extLst>
                  <a:ext uri="{FF2B5EF4-FFF2-40B4-BE49-F238E27FC236}">
                    <a16:creationId xmlns:a16="http://schemas.microsoft.com/office/drawing/2014/main" id="{89169C29-572D-C358-CDB9-06EF00438946}"/>
                  </a:ext>
                </a:extLst>
              </p:cNvPr>
              <p:cNvSpPr/>
              <p:nvPr userDrawn="1"/>
            </p:nvSpPr>
            <p:spPr>
              <a:xfrm>
                <a:off x="7427919" y="-310549"/>
                <a:ext cx="77805" cy="315846"/>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58" name="Rechthoek 57">
                <a:extLst>
                  <a:ext uri="{FF2B5EF4-FFF2-40B4-BE49-F238E27FC236}">
                    <a16:creationId xmlns:a16="http://schemas.microsoft.com/office/drawing/2014/main" id="{D892C132-67C3-B0AA-6A9F-83DE7F92A030}"/>
                  </a:ext>
                </a:extLst>
              </p:cNvPr>
              <p:cNvSpPr/>
              <p:nvPr userDrawn="1"/>
            </p:nvSpPr>
            <p:spPr>
              <a:xfrm>
                <a:off x="7532719" y="-240714"/>
                <a:ext cx="79393" cy="24601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sp>
        <p:nvSpPr>
          <p:cNvPr id="62" name="Tekstvak 229">
            <a:extLst>
              <a:ext uri="{FF2B5EF4-FFF2-40B4-BE49-F238E27FC236}">
                <a16:creationId xmlns:a16="http://schemas.microsoft.com/office/drawing/2014/main" id="{D35A8685-8EB4-33D6-A6EB-76EE69BDF591}"/>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Tekst + tabel (Rood)</a:t>
            </a:r>
          </a:p>
        </p:txBody>
      </p:sp>
      <p:sp>
        <p:nvSpPr>
          <p:cNvPr id="91" name="Tijdelijke aanduiding voor grafiek 7"/>
          <p:cNvSpPr>
            <a:spLocks noGrp="1"/>
          </p:cNvSpPr>
          <p:nvPr>
            <p:ph type="chart" sz="quarter" idx="14"/>
          </p:nvPr>
        </p:nvSpPr>
        <p:spPr>
          <a:xfrm>
            <a:off x="972000" y="1571747"/>
            <a:ext cx="10248900" cy="4320000"/>
          </a:xfrm>
          <a:noFill/>
        </p:spPr>
        <p:txBody>
          <a:bodyPr tIns="1620000"/>
          <a:lstStyle>
            <a:lvl1pPr marL="0" indent="0" algn="ctr">
              <a:spcBef>
                <a:spcPts val="0"/>
              </a:spcBef>
              <a:spcAft>
                <a:spcPts val="0"/>
              </a:spcAft>
              <a:buNone/>
              <a:defRPr sz="800" b="0" baseline="0">
                <a:ln w="3175">
                  <a:noFill/>
                  <a:miter lim="800000"/>
                </a:ln>
                <a:solidFill>
                  <a:schemeClr val="tx2"/>
                </a:solidFill>
                <a:latin typeface="+mj-lt"/>
              </a:defRPr>
            </a:lvl1pPr>
          </a:lstStyle>
          <a:p>
            <a:pPr lvl="0"/>
            <a:r>
              <a:rPr lang="nl-NL" noProof="0"/>
              <a:t>Klik op het pictogram als u een grafiek wilt toevoegen</a:t>
            </a:r>
            <a:endParaRPr lang="nl-NL" noProof="0" dirty="0"/>
          </a:p>
        </p:txBody>
      </p:sp>
      <p:sp>
        <p:nvSpPr>
          <p:cNvPr id="3" name="Titel 2"/>
          <p:cNvSpPr>
            <a:spLocks noGrp="1"/>
          </p:cNvSpPr>
          <p:nvPr>
            <p:ph type="title"/>
          </p:nvPr>
        </p:nvSpPr>
        <p:spPr/>
        <p:txBody>
          <a:bodyPr/>
          <a:lstStyle>
            <a:lvl1pPr>
              <a:defRPr/>
            </a:lvl1pPr>
          </a:lstStyle>
          <a:p>
            <a:r>
              <a:rPr lang="nl-NL"/>
              <a:t>Klik om de stijl te bewerken</a:t>
            </a:r>
            <a:endParaRPr lang="nl-NL" dirty="0"/>
          </a:p>
        </p:txBody>
      </p:sp>
      <p:sp>
        <p:nvSpPr>
          <p:cNvPr id="67" name="Tijdelijke aanduiding voor tekst 7"/>
          <p:cNvSpPr>
            <a:spLocks noGrp="1"/>
          </p:cNvSpPr>
          <p:nvPr>
            <p:ph type="body" sz="quarter" idx="57"/>
          </p:nvPr>
        </p:nvSpPr>
        <p:spPr>
          <a:xfrm>
            <a:off x="758895" y="6017912"/>
            <a:ext cx="2293200" cy="655200"/>
          </a:xfrm>
          <a:blipFill>
            <a:blip r:embed="rId3"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63" name="Tijdelijke aanduiding voor datum 3">
            <a:extLst>
              <a:ext uri="{FF2B5EF4-FFF2-40B4-BE49-F238E27FC236}">
                <a16:creationId xmlns:a16="http://schemas.microsoft.com/office/drawing/2014/main" id="{B9F4037A-6792-1646-0137-EBF961C68EFD}"/>
              </a:ext>
            </a:extLst>
          </p:cNvPr>
          <p:cNvSpPr>
            <a:spLocks noGrp="1"/>
          </p:cNvSpPr>
          <p:nvPr>
            <p:ph type="dt" sz="half" idx="58"/>
          </p:nvPr>
        </p:nvSpPr>
        <p:spPr/>
        <p:txBody>
          <a:bodyPr/>
          <a:lstStyle>
            <a:lvl1pPr>
              <a:defRPr/>
            </a:lvl1pPr>
          </a:lstStyle>
          <a:p>
            <a:pPr>
              <a:defRPr/>
            </a:pPr>
            <a:fld id="{30EBC8ED-F2A7-B44D-AAA6-2BC0BDDFB3FA}" type="datetime1">
              <a:rPr lang="nl-NL"/>
              <a:pPr>
                <a:defRPr/>
              </a:pPr>
              <a:t>5-2-2025</a:t>
            </a:fld>
            <a:endParaRPr lang="nl-NL"/>
          </a:p>
        </p:txBody>
      </p:sp>
      <p:sp>
        <p:nvSpPr>
          <p:cNvPr id="64" name="Tijdelijke aanduiding voor dianummer 5">
            <a:extLst>
              <a:ext uri="{FF2B5EF4-FFF2-40B4-BE49-F238E27FC236}">
                <a16:creationId xmlns:a16="http://schemas.microsoft.com/office/drawing/2014/main" id="{4F42AB65-F961-3E86-14EE-FCDC2035A538}"/>
              </a:ext>
            </a:extLst>
          </p:cNvPr>
          <p:cNvSpPr>
            <a:spLocks noGrp="1"/>
          </p:cNvSpPr>
          <p:nvPr>
            <p:ph type="sldNum" sz="quarter" idx="59"/>
          </p:nvPr>
        </p:nvSpPr>
        <p:spPr/>
        <p:txBody>
          <a:bodyPr/>
          <a:lstStyle>
            <a:lvl1pPr algn="ctr">
              <a:defRPr sz="900" b="0">
                <a:solidFill>
                  <a:schemeClr val="bg1"/>
                </a:solidFill>
                <a:latin typeface="+mj-lt"/>
              </a:defRPr>
            </a:lvl1pPr>
          </a:lstStyle>
          <a:p>
            <a:pPr>
              <a:defRPr/>
            </a:pPr>
            <a:r>
              <a:rPr lang="nl-NL"/>
              <a:t>#</a:t>
            </a:r>
            <a:endParaRPr lang="nl-NL" dirty="0"/>
          </a:p>
        </p:txBody>
      </p:sp>
      <p:sp>
        <p:nvSpPr>
          <p:cNvPr id="65" name="Tijdelijke aanduiding voor voettekst 4">
            <a:extLst>
              <a:ext uri="{FF2B5EF4-FFF2-40B4-BE49-F238E27FC236}">
                <a16:creationId xmlns:a16="http://schemas.microsoft.com/office/drawing/2014/main" id="{C7580BD5-8FA9-7D62-C2E5-8C498018249D}"/>
              </a:ext>
            </a:extLst>
          </p:cNvPr>
          <p:cNvSpPr>
            <a:spLocks noGrp="1"/>
          </p:cNvSpPr>
          <p:nvPr>
            <p:ph type="ftr" sz="quarter" idx="60"/>
          </p:nvPr>
        </p:nvSpPr>
        <p:spPr/>
        <p:txBody>
          <a:bodyPr/>
          <a:lstStyle>
            <a:lvl1pPr algn="r">
              <a:defRPr sz="900" cap="none" baseline="0">
                <a:solidFill>
                  <a:schemeClr val="bg1"/>
                </a:solidFill>
                <a:latin typeface="+mj-lt"/>
              </a:defRPr>
            </a:lvl1pPr>
          </a:lstStyle>
          <a:p>
            <a:pPr>
              <a:defRPr/>
            </a:pPr>
            <a:r>
              <a:rPr lang="nl-NL"/>
              <a:t>Pagina</a:t>
            </a:r>
          </a:p>
        </p:txBody>
      </p:sp>
    </p:spTree>
    <p:extLst>
      <p:ext uri="{BB962C8B-B14F-4D97-AF65-F5344CB8AC3E}">
        <p14:creationId xmlns:p14="http://schemas.microsoft.com/office/powerpoint/2010/main" val="1672940345"/>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 tabel (Blauw)">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AFC734A-E5E4-579E-98D1-69D44D98DC52}"/>
              </a:ext>
            </a:extLst>
          </p:cNvPr>
          <p:cNvSpPr/>
          <p:nvPr userDrawn="1"/>
        </p:nvSpPr>
        <p:spPr>
          <a:xfrm>
            <a:off x="0" y="0"/>
            <a:ext cx="5343525" cy="6858000"/>
          </a:xfrm>
          <a:prstGeom prst="rect">
            <a:avLst/>
          </a:prstGeom>
          <a:solidFill>
            <a:srgbClr val="002D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err="1">
              <a:latin typeface="+mj-lt"/>
            </a:endParaRPr>
          </a:p>
        </p:txBody>
      </p:sp>
      <p:grpSp>
        <p:nvGrpSpPr>
          <p:cNvPr id="3" name="Instructie">
            <a:extLst>
              <a:ext uri="{FF2B5EF4-FFF2-40B4-BE49-F238E27FC236}">
                <a16:creationId xmlns:a16="http://schemas.microsoft.com/office/drawing/2014/main" id="{9332F960-D30F-07CF-6385-EAEB2C6A6A86}"/>
              </a:ext>
            </a:extLst>
          </p:cNvPr>
          <p:cNvGrpSpPr>
            <a:grpSpLocks/>
          </p:cNvGrpSpPr>
          <p:nvPr userDrawn="1"/>
        </p:nvGrpSpPr>
        <p:grpSpPr bwMode="auto">
          <a:xfrm>
            <a:off x="12392025" y="0"/>
            <a:ext cx="3182938" cy="3417888"/>
            <a:chOff x="12391601" y="0"/>
            <a:chExt cx="3183678" cy="3418198"/>
          </a:xfrm>
        </p:grpSpPr>
        <p:grpSp>
          <p:nvGrpSpPr>
            <p:cNvPr id="4" name="Meer informatie">
              <a:extLst>
                <a:ext uri="{FF2B5EF4-FFF2-40B4-BE49-F238E27FC236}">
                  <a16:creationId xmlns:a16="http://schemas.microsoft.com/office/drawing/2014/main" id="{2E3EB2B7-6014-8427-E397-04462E56E599}"/>
                </a:ext>
              </a:extLst>
            </p:cNvPr>
            <p:cNvGrpSpPr>
              <a:grpSpLocks/>
            </p:cNvGrpSpPr>
            <p:nvPr userDrawn="1"/>
          </p:nvGrpSpPr>
          <p:grpSpPr bwMode="auto">
            <a:xfrm>
              <a:off x="12396764" y="2622893"/>
              <a:ext cx="3178515" cy="795305"/>
              <a:chOff x="-3741486" y="3347116"/>
              <a:chExt cx="3178515" cy="795305"/>
            </a:xfrm>
          </p:grpSpPr>
          <p:sp>
            <p:nvSpPr>
              <p:cNvPr id="26" name="Freeform 101">
                <a:extLst>
                  <a:ext uri="{FF2B5EF4-FFF2-40B4-BE49-F238E27FC236}">
                    <a16:creationId xmlns:a16="http://schemas.microsoft.com/office/drawing/2014/main" id="{83F03F0A-A5CD-BBD3-1486-08CC3A2ED1A1}"/>
                  </a:ext>
                </a:extLst>
              </p:cNvPr>
              <p:cNvSpPr>
                <a:spLocks noEditPoints="1"/>
              </p:cNvSpPr>
              <p:nvPr/>
            </p:nvSpPr>
            <p:spPr bwMode="auto">
              <a:xfrm>
                <a:off x="-3741885" y="3347011"/>
                <a:ext cx="255646" cy="255611"/>
              </a:xfrm>
              <a:custGeom>
                <a:avLst/>
                <a:gdLst>
                  <a:gd name="T0" fmla="*/ 0 w 292"/>
                  <a:gd name="T1" fmla="*/ 2147483646 h 292"/>
                  <a:gd name="T2" fmla="*/ 2147483646 w 292"/>
                  <a:gd name="T3" fmla="*/ 2147483646 h 292"/>
                  <a:gd name="T4" fmla="*/ 2147483646 w 292"/>
                  <a:gd name="T5" fmla="*/ 2147483646 h 292"/>
                  <a:gd name="T6" fmla="*/ 2147483646 w 292"/>
                  <a:gd name="T7" fmla="*/ 2147483646 h 292"/>
                  <a:gd name="T8" fmla="*/ 2147483646 w 292"/>
                  <a:gd name="T9" fmla="*/ 2147483646 h 292"/>
                  <a:gd name="T10" fmla="*/ 2147483646 w 292"/>
                  <a:gd name="T11" fmla="*/ 2147483646 h 292"/>
                  <a:gd name="T12" fmla="*/ 2147483646 w 292"/>
                  <a:gd name="T13" fmla="*/ 2147483646 h 292"/>
                  <a:gd name="T14" fmla="*/ 2147483646 w 292"/>
                  <a:gd name="T15" fmla="*/ 0 h 292"/>
                  <a:gd name="T16" fmla="*/ 2147483646 w 292"/>
                  <a:gd name="T17" fmla="*/ 2147483646 h 292"/>
                  <a:gd name="T18" fmla="*/ 2147483646 w 292"/>
                  <a:gd name="T19" fmla="*/ 2147483646 h 292"/>
                  <a:gd name="T20" fmla="*/ 2147483646 w 292"/>
                  <a:gd name="T21" fmla="*/ 2147483646 h 292"/>
                  <a:gd name="T22" fmla="*/ 2147483646 w 292"/>
                  <a:gd name="T23" fmla="*/ 2147483646 h 292"/>
                  <a:gd name="T24" fmla="*/ 2147483646 w 292"/>
                  <a:gd name="T25" fmla="*/ 2147483646 h 292"/>
                  <a:gd name="T26" fmla="*/ 2147483646 w 292"/>
                  <a:gd name="T27" fmla="*/ 2147483646 h 292"/>
                  <a:gd name="T28" fmla="*/ 2147483646 w 292"/>
                  <a:gd name="T29" fmla="*/ 2147483646 h 292"/>
                  <a:gd name="T30" fmla="*/ 2147483646 w 292"/>
                  <a:gd name="T31" fmla="*/ 2147483646 h 292"/>
                  <a:gd name="T32" fmla="*/ 2147483646 w 292"/>
                  <a:gd name="T33" fmla="*/ 2147483646 h 292"/>
                  <a:gd name="T34" fmla="*/ 2147483646 w 292"/>
                  <a:gd name="T35" fmla="*/ 2147483646 h 292"/>
                  <a:gd name="T36" fmla="*/ 2147483646 w 292"/>
                  <a:gd name="T37" fmla="*/ 2147483646 h 292"/>
                  <a:gd name="T38" fmla="*/ 2147483646 w 292"/>
                  <a:gd name="T39" fmla="*/ 2147483646 h 292"/>
                  <a:gd name="T40" fmla="*/ 2147483646 w 292"/>
                  <a:gd name="T41" fmla="*/ 2147483646 h 292"/>
                  <a:gd name="T42" fmla="*/ 2147483646 w 292"/>
                  <a:gd name="T43" fmla="*/ 2147483646 h 292"/>
                  <a:gd name="T44" fmla="*/ 2147483646 w 292"/>
                  <a:gd name="T45" fmla="*/ 2147483646 h 292"/>
                  <a:gd name="T46" fmla="*/ 2147483646 w 292"/>
                  <a:gd name="T47" fmla="*/ 2147483646 h 292"/>
                  <a:gd name="T48" fmla="*/ 2147483646 w 292"/>
                  <a:gd name="T49" fmla="*/ 2147483646 h 292"/>
                  <a:gd name="T50" fmla="*/ 2147483646 w 292"/>
                  <a:gd name="T51" fmla="*/ 2147483646 h 292"/>
                  <a:gd name="T52" fmla="*/ 2147483646 w 292"/>
                  <a:gd name="T53" fmla="*/ 2147483646 h 292"/>
                  <a:gd name="T54" fmla="*/ 2147483646 w 292"/>
                  <a:gd name="T55" fmla="*/ 2147483646 h 292"/>
                  <a:gd name="T56" fmla="*/ 0 w 292"/>
                  <a:gd name="T57" fmla="*/ 2147483646 h 292"/>
                  <a:gd name="T58" fmla="*/ 2147483646 w 292"/>
                  <a:gd name="T59" fmla="*/ 2147483646 h 292"/>
                  <a:gd name="T60" fmla="*/ 2147483646 w 292"/>
                  <a:gd name="T61" fmla="*/ 2147483646 h 292"/>
                  <a:gd name="T62" fmla="*/ 2147483646 w 292"/>
                  <a:gd name="T63" fmla="*/ 2147483646 h 292"/>
                  <a:gd name="T64" fmla="*/ 2147483646 w 292"/>
                  <a:gd name="T65" fmla="*/ 2147483646 h 292"/>
                  <a:gd name="T66" fmla="*/ 2147483646 w 292"/>
                  <a:gd name="T67" fmla="*/ 2147483646 h 292"/>
                  <a:gd name="T68" fmla="*/ 2147483646 w 292"/>
                  <a:gd name="T69" fmla="*/ 2147483646 h 292"/>
                  <a:gd name="T70" fmla="*/ 2147483646 w 292"/>
                  <a:gd name="T71" fmla="*/ 2147483646 h 292"/>
                  <a:gd name="T72" fmla="*/ 2147483646 w 292"/>
                  <a:gd name="T73" fmla="*/ 2147483646 h 292"/>
                  <a:gd name="T74" fmla="*/ 2147483646 w 292"/>
                  <a:gd name="T75" fmla="*/ 2147483646 h 292"/>
                  <a:gd name="T76" fmla="*/ 2147483646 w 292"/>
                  <a:gd name="T77" fmla="*/ 2147483646 h 292"/>
                  <a:gd name="T78" fmla="*/ 2147483646 w 292"/>
                  <a:gd name="T79" fmla="*/ 2147483646 h 292"/>
                  <a:gd name="T80" fmla="*/ 2147483646 w 292"/>
                  <a:gd name="T81" fmla="*/ 2147483646 h 292"/>
                  <a:gd name="T82" fmla="*/ 2147483646 w 292"/>
                  <a:gd name="T83" fmla="*/ 2147483646 h 292"/>
                  <a:gd name="T84" fmla="*/ 2147483646 w 292"/>
                  <a:gd name="T85" fmla="*/ 2147483646 h 292"/>
                  <a:gd name="T86" fmla="*/ 2147483646 w 292"/>
                  <a:gd name="T87" fmla="*/ 2147483646 h 292"/>
                  <a:gd name="T88" fmla="*/ 2147483646 w 292"/>
                  <a:gd name="T89" fmla="*/ 2147483646 h 292"/>
                  <a:gd name="T90" fmla="*/ 2147483646 w 292"/>
                  <a:gd name="T91" fmla="*/ 2147483646 h 292"/>
                  <a:gd name="T92" fmla="*/ 2147483646 w 292"/>
                  <a:gd name="T93" fmla="*/ 2147483646 h 292"/>
                  <a:gd name="T94" fmla="*/ 2147483646 w 292"/>
                  <a:gd name="T95" fmla="*/ 2147483646 h 292"/>
                  <a:gd name="T96" fmla="*/ 2147483646 w 292"/>
                  <a:gd name="T97" fmla="*/ 2147483646 h 292"/>
                  <a:gd name="T98" fmla="*/ 2147483646 w 292"/>
                  <a:gd name="T99" fmla="*/ 2147483646 h 292"/>
                  <a:gd name="T100" fmla="*/ 2147483646 w 292"/>
                  <a:gd name="T101" fmla="*/ 2147483646 h 292"/>
                  <a:gd name="T102" fmla="*/ 2147483646 w 292"/>
                  <a:gd name="T103" fmla="*/ 2147483646 h 292"/>
                  <a:gd name="T104" fmla="*/ 2147483646 w 292"/>
                  <a:gd name="T105" fmla="*/ 2147483646 h 292"/>
                  <a:gd name="T106" fmla="*/ 2147483646 w 292"/>
                  <a:gd name="T107" fmla="*/ 2147483646 h 292"/>
                  <a:gd name="T108" fmla="*/ 2147483646 w 292"/>
                  <a:gd name="T109" fmla="*/ 2147483646 h 292"/>
                  <a:gd name="T110" fmla="*/ 2147483646 w 292"/>
                  <a:gd name="T111" fmla="*/ 2147483646 h 292"/>
                  <a:gd name="T112" fmla="*/ 2147483646 w 292"/>
                  <a:gd name="T113" fmla="*/ 2147483646 h 292"/>
                  <a:gd name="T114" fmla="*/ 2147483646 w 292"/>
                  <a:gd name="T115" fmla="*/ 2147483646 h 292"/>
                  <a:gd name="T116" fmla="*/ 2147483646 w 292"/>
                  <a:gd name="T117" fmla="*/ 2147483646 h 2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nl-NL"/>
              </a:p>
            </p:txBody>
          </p:sp>
          <p:sp>
            <p:nvSpPr>
              <p:cNvPr id="27" name="Rechthoek 195">
                <a:extLst>
                  <a:ext uri="{FF2B5EF4-FFF2-40B4-BE49-F238E27FC236}">
                    <a16:creationId xmlns:a16="http://schemas.microsoft.com/office/drawing/2014/main" id="{F3335FB0-B876-DBBC-D22A-45FCEF8F7F37}"/>
                  </a:ext>
                </a:extLst>
              </p:cNvPr>
              <p:cNvSpPr>
                <a:spLocks noChangeArrowheads="1"/>
              </p:cNvSpPr>
              <p:nvPr userDrawn="1"/>
            </p:nvSpPr>
            <p:spPr bwMode="auto">
              <a:xfrm>
                <a:off x="-3381439" y="3418455"/>
                <a:ext cx="2818468" cy="59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Meer weten?</a:t>
                </a:r>
                <a:br>
                  <a:rPr lang="nl-NL" altLang="nl-NL" sz="1100">
                    <a:solidFill>
                      <a:srgbClr val="000000"/>
                    </a:solidFill>
                  </a:rPr>
                </a:br>
                <a:r>
                  <a:rPr lang="nl-NL" altLang="nl-NL" sz="1100">
                    <a:solidFill>
                      <a:srgbClr val="000000"/>
                    </a:solidFill>
                  </a:rPr>
                  <a:t>Ga naar dia </a:t>
                </a:r>
                <a:r>
                  <a:rPr lang="nl-NL" altLang="nl-NL" sz="1100" b="1">
                    <a:solidFill>
                      <a:srgbClr val="000000"/>
                    </a:solidFill>
                  </a:rPr>
                  <a:t>‘Instructie dia: YouTube links’</a:t>
                </a:r>
                <a:r>
                  <a:rPr lang="nl-NL" altLang="nl-NL" sz="1100">
                    <a:solidFill>
                      <a:srgbClr val="000000"/>
                    </a:solidFill>
                  </a:rPr>
                  <a:t>, open deze in de diavoorstelling en klik op de gewenste video link.</a:t>
                </a:r>
              </a:p>
            </p:txBody>
          </p:sp>
          <p:cxnSp>
            <p:nvCxnSpPr>
              <p:cNvPr id="28" name="Rechte verbindingslijn 196">
                <a:extLst>
                  <a:ext uri="{FF2B5EF4-FFF2-40B4-BE49-F238E27FC236}">
                    <a16:creationId xmlns:a16="http://schemas.microsoft.com/office/drawing/2014/main" id="{385206CF-BB52-A91A-0601-9EAA60D940CB}"/>
                  </a:ext>
                </a:extLst>
              </p:cNvPr>
              <p:cNvCxnSpPr>
                <a:cxnSpLocks/>
              </p:cNvCxnSpPr>
              <p:nvPr userDrawn="1"/>
            </p:nvCxnSpPr>
            <p:spPr bwMode="auto">
              <a:xfrm>
                <a:off x="-3740987" y="4142421"/>
                <a:ext cx="3178016"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sp>
          <p:nvSpPr>
            <p:cNvPr id="5" name="Rechthoek 4">
              <a:extLst>
                <a:ext uri="{FF2B5EF4-FFF2-40B4-BE49-F238E27FC236}">
                  <a16:creationId xmlns:a16="http://schemas.microsoft.com/office/drawing/2014/main" id="{F57263DC-9BA1-386A-B326-9A17CB1677ED}"/>
                </a:ext>
              </a:extLst>
            </p:cNvPr>
            <p:cNvSpPr>
              <a:spLocks noChangeArrowheads="1"/>
            </p:cNvSpPr>
            <p:nvPr userDrawn="1"/>
          </p:nvSpPr>
          <p:spPr bwMode="auto">
            <a:xfrm>
              <a:off x="12397952" y="0"/>
              <a:ext cx="3177327" cy="19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Tabel invoegen/veranderen</a:t>
              </a:r>
            </a:p>
          </p:txBody>
        </p:sp>
        <p:sp>
          <p:nvSpPr>
            <p:cNvPr id="6" name="Ovaal 5">
              <a:extLst>
                <a:ext uri="{FF2B5EF4-FFF2-40B4-BE49-F238E27FC236}">
                  <a16:creationId xmlns:a16="http://schemas.microsoft.com/office/drawing/2014/main" id="{23306F04-16E0-075B-0BFA-D29F7AAC04C9}"/>
                </a:ext>
              </a:extLst>
            </p:cNvPr>
            <p:cNvSpPr>
              <a:spLocks noChangeArrowheads="1"/>
            </p:cNvSpPr>
            <p:nvPr userDrawn="1"/>
          </p:nvSpPr>
          <p:spPr bwMode="auto">
            <a:xfrm>
              <a:off x="12391601" y="366746"/>
              <a:ext cx="260411" cy="258785"/>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7" name="Rechte verbindingslijn 139">
              <a:extLst>
                <a:ext uri="{FF2B5EF4-FFF2-40B4-BE49-F238E27FC236}">
                  <a16:creationId xmlns:a16="http://schemas.microsoft.com/office/drawing/2014/main" id="{B452052A-B787-AF93-B3DD-BF838C4F6F0F}"/>
                </a:ext>
              </a:extLst>
            </p:cNvPr>
            <p:cNvCxnSpPr>
              <a:cxnSpLocks/>
            </p:cNvCxnSpPr>
            <p:nvPr userDrawn="1"/>
          </p:nvCxnSpPr>
          <p:spPr bwMode="auto">
            <a:xfrm>
              <a:off x="12397261" y="241635"/>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cxnSp>
          <p:nvCxnSpPr>
            <p:cNvPr id="8" name="Rechte verbindingslijn 149">
              <a:extLst>
                <a:ext uri="{FF2B5EF4-FFF2-40B4-BE49-F238E27FC236}">
                  <a16:creationId xmlns:a16="http://schemas.microsoft.com/office/drawing/2014/main" id="{142EDB88-BA4D-9DC1-C7AE-C291AEDF9004}"/>
                </a:ext>
              </a:extLst>
            </p:cNvPr>
            <p:cNvCxnSpPr>
              <a:cxnSpLocks/>
            </p:cNvCxnSpPr>
            <p:nvPr userDrawn="1"/>
          </p:nvCxnSpPr>
          <p:spPr bwMode="auto">
            <a:xfrm>
              <a:off x="12397261" y="1577933"/>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9" name="Rechthoek 168">
              <a:extLst>
                <a:ext uri="{FF2B5EF4-FFF2-40B4-BE49-F238E27FC236}">
                  <a16:creationId xmlns:a16="http://schemas.microsoft.com/office/drawing/2014/main" id="{14338008-03D8-4329-00B2-34D6C841B288}"/>
                </a:ext>
              </a:extLst>
            </p:cNvPr>
            <p:cNvSpPr>
              <a:spLocks noChangeArrowheads="1"/>
            </p:cNvSpPr>
            <p:nvPr userDrawn="1"/>
          </p:nvSpPr>
          <p:spPr bwMode="auto">
            <a:xfrm>
              <a:off x="12756811" y="431839"/>
              <a:ext cx="2818468" cy="59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Wanneer nodig, verwijder de bestaande tabel d.m.v. de </a:t>
              </a:r>
              <a:r>
                <a:rPr lang="nl-NL" altLang="nl-NL" sz="1100" b="1">
                  <a:solidFill>
                    <a:srgbClr val="000000"/>
                  </a:solidFill>
                </a:rPr>
                <a:t>‘Delete’-knop</a:t>
              </a:r>
              <a:r>
                <a:rPr lang="nl-NL" altLang="nl-NL" sz="1100">
                  <a:solidFill>
                    <a:srgbClr val="000000"/>
                  </a:solidFill>
                </a:rPr>
                <a:t>. Klik op het pictogram om een nieuwe tabel in te voegen. </a:t>
              </a:r>
              <a:r>
                <a:rPr lang="nl-NL" altLang="nl-NL" sz="1100" i="1">
                  <a:solidFill>
                    <a:srgbClr val="000000"/>
                  </a:solidFill>
                </a:rPr>
                <a:t>(zie onderstaand voorbeeld).</a:t>
              </a:r>
              <a:endParaRPr lang="nl-NL" altLang="nl-NL" sz="1100">
                <a:solidFill>
                  <a:srgbClr val="000000"/>
                </a:solidFill>
              </a:endParaRPr>
            </a:p>
          </p:txBody>
        </p:sp>
        <p:sp>
          <p:nvSpPr>
            <p:cNvPr id="10" name="Ovaal 173">
              <a:extLst>
                <a:ext uri="{FF2B5EF4-FFF2-40B4-BE49-F238E27FC236}">
                  <a16:creationId xmlns:a16="http://schemas.microsoft.com/office/drawing/2014/main" id="{4FCABAD8-E9FD-52AA-83DB-D3AE279CBB24}"/>
                </a:ext>
              </a:extLst>
            </p:cNvPr>
            <p:cNvSpPr>
              <a:spLocks noChangeArrowheads="1"/>
            </p:cNvSpPr>
            <p:nvPr userDrawn="1"/>
          </p:nvSpPr>
          <p:spPr bwMode="auto">
            <a:xfrm>
              <a:off x="12391601" y="1706718"/>
              <a:ext cx="260411" cy="258785"/>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11" name="Rechthoek 178">
              <a:extLst>
                <a:ext uri="{FF2B5EF4-FFF2-40B4-BE49-F238E27FC236}">
                  <a16:creationId xmlns:a16="http://schemas.microsoft.com/office/drawing/2014/main" id="{73BB77FA-10B6-3D73-5FE0-17F731B5C9FD}"/>
                </a:ext>
              </a:extLst>
            </p:cNvPr>
            <p:cNvSpPr>
              <a:spLocks noChangeArrowheads="1"/>
            </p:cNvSpPr>
            <p:nvPr userDrawn="1"/>
          </p:nvSpPr>
          <p:spPr bwMode="auto">
            <a:xfrm>
              <a:off x="12756811" y="1771811"/>
              <a:ext cx="2818468" cy="31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Selecteer het gewenste aantal rijen en kolommen en klik op </a:t>
              </a:r>
              <a:r>
                <a:rPr lang="nl-NL" altLang="nl-NL" sz="1100" b="1">
                  <a:solidFill>
                    <a:srgbClr val="000000"/>
                  </a:solidFill>
                </a:rPr>
                <a:t>‘OK’</a:t>
              </a:r>
              <a:r>
                <a:rPr lang="nl-NL" altLang="nl-NL" sz="1100">
                  <a:solidFill>
                    <a:srgbClr val="000000"/>
                  </a:solidFill>
                </a:rPr>
                <a:t>.</a:t>
              </a:r>
              <a:endParaRPr lang="nl-NL" altLang="nl-NL" sz="1100" b="1">
                <a:solidFill>
                  <a:srgbClr val="000000"/>
                </a:solidFill>
              </a:endParaRPr>
            </a:p>
          </p:txBody>
        </p:sp>
        <p:grpSp>
          <p:nvGrpSpPr>
            <p:cNvPr id="12" name="Groep 161">
              <a:extLst>
                <a:ext uri="{FF2B5EF4-FFF2-40B4-BE49-F238E27FC236}">
                  <a16:creationId xmlns:a16="http://schemas.microsoft.com/office/drawing/2014/main" id="{2AAB288E-8358-5FD0-8FA9-96F7B24B453A}"/>
                </a:ext>
              </a:extLst>
            </p:cNvPr>
            <p:cNvGrpSpPr>
              <a:grpSpLocks/>
            </p:cNvGrpSpPr>
            <p:nvPr userDrawn="1"/>
          </p:nvGrpSpPr>
          <p:grpSpPr bwMode="auto">
            <a:xfrm>
              <a:off x="12757282" y="2184550"/>
              <a:ext cx="825500" cy="209550"/>
              <a:chOff x="13504624" y="2482850"/>
              <a:chExt cx="825500" cy="209550"/>
            </a:xfrm>
          </p:grpSpPr>
          <p:sp>
            <p:nvSpPr>
              <p:cNvPr id="23" name="Rechthoek 22">
                <a:extLst>
                  <a:ext uri="{FF2B5EF4-FFF2-40B4-BE49-F238E27FC236}">
                    <a16:creationId xmlns:a16="http://schemas.microsoft.com/office/drawing/2014/main" id="{44EB9ED8-D743-3640-574A-F2A1704713F5}"/>
                  </a:ext>
                </a:extLst>
              </p:cNvPr>
              <p:cNvSpPr/>
              <p:nvPr userDrawn="1"/>
            </p:nvSpPr>
            <p:spPr>
              <a:xfrm>
                <a:off x="13504153" y="2482898"/>
                <a:ext cx="825692" cy="209569"/>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lIns="252000" tIns="0" rIns="0" bIns="0" anchor="ctr"/>
              <a:lstStyle/>
              <a:p>
                <a:pPr eaLnBrk="1" fontAlgn="auto" hangingPunct="1">
                  <a:lnSpc>
                    <a:spcPct val="90000"/>
                  </a:lnSpc>
                  <a:spcBef>
                    <a:spcPts val="600"/>
                  </a:spcBef>
                  <a:spcAft>
                    <a:spcPts val="600"/>
                  </a:spcAft>
                  <a:defRPr/>
                </a:pPr>
                <a:r>
                  <a:rPr lang="nl-NL" sz="800" dirty="0">
                    <a:solidFill>
                      <a:schemeClr val="tx1"/>
                    </a:solidFill>
                    <a:cs typeface="Arial" panose="020B0604020202020204" pitchFamily="34" charset="0"/>
                  </a:rPr>
                  <a:t>OK</a:t>
                </a:r>
              </a:p>
            </p:txBody>
          </p:sp>
          <p:cxnSp>
            <p:nvCxnSpPr>
              <p:cNvPr id="24" name="Rechte verbindingslijn 192">
                <a:extLst>
                  <a:ext uri="{FF2B5EF4-FFF2-40B4-BE49-F238E27FC236}">
                    <a16:creationId xmlns:a16="http://schemas.microsoft.com/office/drawing/2014/main" id="{B826E4E2-2F26-363B-52A1-CC2A5B6A662F}"/>
                  </a:ext>
                </a:extLst>
              </p:cNvPr>
              <p:cNvCxnSpPr>
                <a:cxnSpLocks noChangeShapeType="1"/>
              </p:cNvCxnSpPr>
              <p:nvPr userDrawn="1"/>
            </p:nvCxnSpPr>
            <p:spPr bwMode="auto">
              <a:xfrm>
                <a:off x="14155269" y="2515250"/>
                <a:ext cx="0" cy="142717"/>
              </a:xfrm>
              <a:prstGeom prst="line">
                <a:avLst/>
              </a:prstGeom>
              <a:noFill/>
              <a:ln w="3175" algn="ctr">
                <a:solidFill>
                  <a:srgbClr val="44546A"/>
                </a:solidFill>
                <a:round/>
                <a:headEnd/>
                <a:tailEnd/>
              </a:ln>
              <a:extLst>
                <a:ext uri="{909E8E84-426E-40DD-AFC4-6F175D3DCCD1}">
                  <a14:hiddenFill xmlns:a14="http://schemas.microsoft.com/office/drawing/2010/main">
                    <a:noFill/>
                  </a14:hiddenFill>
                </a:ext>
              </a:extLst>
            </p:spPr>
          </p:cxnSp>
          <p:sp>
            <p:nvSpPr>
              <p:cNvPr id="25" name="Gelijkbenige driehoek 175">
                <a:extLst>
                  <a:ext uri="{FF2B5EF4-FFF2-40B4-BE49-F238E27FC236}">
                    <a16:creationId xmlns:a16="http://schemas.microsoft.com/office/drawing/2014/main" id="{7D2982D1-671D-4567-90F7-9C0296FF5B8B}"/>
                  </a:ext>
                </a:extLst>
              </p:cNvPr>
              <p:cNvSpPr/>
              <p:nvPr userDrawn="1"/>
            </p:nvSpPr>
            <p:spPr>
              <a:xfrm rot="10800000">
                <a:off x="14196464" y="2567044"/>
                <a:ext cx="85745" cy="50805"/>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cxnSp>
          <p:nvCxnSpPr>
            <p:cNvPr id="13" name="Rechte verbindingslijn 181">
              <a:extLst>
                <a:ext uri="{FF2B5EF4-FFF2-40B4-BE49-F238E27FC236}">
                  <a16:creationId xmlns:a16="http://schemas.microsoft.com/office/drawing/2014/main" id="{3DD6A6D8-24AF-6474-8B43-95C3565FF517}"/>
                </a:ext>
              </a:extLst>
            </p:cNvPr>
            <p:cNvCxnSpPr>
              <a:cxnSpLocks/>
            </p:cNvCxnSpPr>
            <p:nvPr userDrawn="1"/>
          </p:nvCxnSpPr>
          <p:spPr bwMode="auto">
            <a:xfrm>
              <a:off x="12397261" y="2499789"/>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nvGrpSpPr>
            <p:cNvPr id="14" name="Tabel icoon">
              <a:extLst>
                <a:ext uri="{FF2B5EF4-FFF2-40B4-BE49-F238E27FC236}">
                  <a16:creationId xmlns:a16="http://schemas.microsoft.com/office/drawing/2014/main" id="{0578B44F-258C-9724-A090-549267A3C81B}"/>
                </a:ext>
              </a:extLst>
            </p:cNvPr>
            <p:cNvGrpSpPr>
              <a:grpSpLocks/>
            </p:cNvGrpSpPr>
            <p:nvPr userDrawn="1"/>
          </p:nvGrpSpPr>
          <p:grpSpPr bwMode="auto">
            <a:xfrm>
              <a:off x="12757283" y="1133664"/>
              <a:ext cx="375500" cy="339168"/>
              <a:chOff x="6072040" y="3376043"/>
              <a:chExt cx="1227920" cy="1109109"/>
            </a:xfrm>
          </p:grpSpPr>
          <p:sp>
            <p:nvSpPr>
              <p:cNvPr id="15" name="Rechthoek 14">
                <a:extLst>
                  <a:ext uri="{FF2B5EF4-FFF2-40B4-BE49-F238E27FC236}">
                    <a16:creationId xmlns:a16="http://schemas.microsoft.com/office/drawing/2014/main" id="{7D37CED4-5A57-475F-896C-FEC5CEE740BB}"/>
                  </a:ext>
                </a:extLst>
              </p:cNvPr>
              <p:cNvSpPr/>
              <p:nvPr userDrawn="1"/>
            </p:nvSpPr>
            <p:spPr>
              <a:xfrm>
                <a:off x="6070496" y="3375762"/>
                <a:ext cx="1230618" cy="111103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6" name="Rechthoek 15">
                <a:extLst>
                  <a:ext uri="{FF2B5EF4-FFF2-40B4-BE49-F238E27FC236}">
                    <a16:creationId xmlns:a16="http://schemas.microsoft.com/office/drawing/2014/main" id="{FDDB2F25-A555-0DD8-2043-046FD78C4687}"/>
                  </a:ext>
                </a:extLst>
              </p:cNvPr>
              <p:cNvSpPr/>
              <p:nvPr userDrawn="1"/>
            </p:nvSpPr>
            <p:spPr>
              <a:xfrm>
                <a:off x="6091266" y="3391339"/>
                <a:ext cx="1209849" cy="223243"/>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cxnSp>
            <p:nvCxnSpPr>
              <p:cNvPr id="17" name="Rechte verbindingslijn 16">
                <a:extLst>
                  <a:ext uri="{FF2B5EF4-FFF2-40B4-BE49-F238E27FC236}">
                    <a16:creationId xmlns:a16="http://schemas.microsoft.com/office/drawing/2014/main" id="{3DF0DD6D-3B5A-2D8E-D9C2-DC848022B236}"/>
                  </a:ext>
                </a:extLst>
              </p:cNvPr>
              <p:cNvCxnSpPr/>
              <p:nvPr userDrawn="1"/>
            </p:nvCxnSpPr>
            <p:spPr>
              <a:xfrm>
                <a:off x="6491088" y="3604198"/>
                <a:ext cx="0" cy="877405"/>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75F1CED3-4F7D-4F00-8FEA-0834C8B0C8AB}"/>
                  </a:ext>
                </a:extLst>
              </p:cNvPr>
              <p:cNvCxnSpPr/>
              <p:nvPr userDrawn="1"/>
            </p:nvCxnSpPr>
            <p:spPr>
              <a:xfrm>
                <a:off x="6885717" y="3604198"/>
                <a:ext cx="0" cy="877405"/>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6FF003D6-F23B-B59B-B719-32D96F91F135}"/>
                  </a:ext>
                </a:extLst>
              </p:cNvPr>
              <p:cNvCxnSpPr/>
              <p:nvPr userDrawn="1"/>
            </p:nvCxnSpPr>
            <p:spPr>
              <a:xfrm flipH="1">
                <a:off x="6091266" y="3827445"/>
                <a:ext cx="120984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39A7C872-9BCE-A9EA-D6A6-0C5E3D1C3C86}"/>
                  </a:ext>
                </a:extLst>
              </p:cNvPr>
              <p:cNvCxnSpPr/>
              <p:nvPr userDrawn="1"/>
            </p:nvCxnSpPr>
            <p:spPr>
              <a:xfrm flipH="1">
                <a:off x="6091266" y="4055881"/>
                <a:ext cx="120984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190197E9-96F7-243E-3240-A5E8E306B03C}"/>
                  </a:ext>
                </a:extLst>
              </p:cNvPr>
              <p:cNvCxnSpPr/>
              <p:nvPr userDrawn="1"/>
            </p:nvCxnSpPr>
            <p:spPr>
              <a:xfrm flipH="1">
                <a:off x="6091266" y="4279124"/>
                <a:ext cx="120984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Rechthoek 21">
                <a:extLst>
                  <a:ext uri="{FF2B5EF4-FFF2-40B4-BE49-F238E27FC236}">
                    <a16:creationId xmlns:a16="http://schemas.microsoft.com/office/drawing/2014/main" id="{99518B77-8976-D8F2-4D3A-714F5CD08B95}"/>
                  </a:ext>
                </a:extLst>
              </p:cNvPr>
              <p:cNvSpPr/>
              <p:nvPr userDrawn="1"/>
            </p:nvSpPr>
            <p:spPr>
              <a:xfrm>
                <a:off x="6070496" y="3375762"/>
                <a:ext cx="1230618" cy="1111032"/>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sp>
        <p:nvSpPr>
          <p:cNvPr id="29" name="Tekstvak 197">
            <a:extLst>
              <a:ext uri="{FF2B5EF4-FFF2-40B4-BE49-F238E27FC236}">
                <a16:creationId xmlns:a16="http://schemas.microsoft.com/office/drawing/2014/main" id="{4D49646A-5BDD-9355-D1FE-C7067C3E02DA}"/>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Tekst + tabel (Blauw)</a:t>
            </a:r>
          </a:p>
        </p:txBody>
      </p:sp>
      <p:grpSp>
        <p:nvGrpSpPr>
          <p:cNvPr id="30" name="Groep 116">
            <a:extLst>
              <a:ext uri="{FF2B5EF4-FFF2-40B4-BE49-F238E27FC236}">
                <a16:creationId xmlns:a16="http://schemas.microsoft.com/office/drawing/2014/main" id="{0050535F-D9F3-955E-E27F-2DBE35C4CC99}"/>
              </a:ext>
            </a:extLst>
          </p:cNvPr>
          <p:cNvGrpSpPr>
            <a:grpSpLocks/>
          </p:cNvGrpSpPr>
          <p:nvPr userDrawn="1"/>
        </p:nvGrpSpPr>
        <p:grpSpPr bwMode="auto">
          <a:xfrm>
            <a:off x="-3436938" y="1588"/>
            <a:ext cx="3194050" cy="5913437"/>
            <a:chOff x="-3437547" y="1434"/>
            <a:chExt cx="3194765" cy="5913154"/>
          </a:xfrm>
        </p:grpSpPr>
        <p:sp>
          <p:nvSpPr>
            <p:cNvPr id="31" name="Rechthoek 30">
              <a:extLst>
                <a:ext uri="{FF2B5EF4-FFF2-40B4-BE49-F238E27FC236}">
                  <a16:creationId xmlns:a16="http://schemas.microsoft.com/office/drawing/2014/main" id="{082C9E8F-00F2-8738-492B-337DDB24ADA1}"/>
                </a:ext>
              </a:extLst>
            </p:cNvPr>
            <p:cNvSpPr/>
            <p:nvPr userDrawn="1"/>
          </p:nvSpPr>
          <p:spPr>
            <a:xfrm>
              <a:off x="-3420080" y="1749187"/>
              <a:ext cx="3175711" cy="4165401"/>
            </a:xfrm>
            <a:prstGeom prst="rect">
              <a:avLst/>
            </a:prstGeom>
            <a:solidFill>
              <a:srgbClr val="002D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err="1">
                <a:latin typeface="+mj-lt"/>
              </a:endParaRPr>
            </a:p>
          </p:txBody>
        </p:sp>
        <p:cxnSp>
          <p:nvCxnSpPr>
            <p:cNvPr id="32" name="Rechte verbindingslijn 200">
              <a:extLst>
                <a:ext uri="{FF2B5EF4-FFF2-40B4-BE49-F238E27FC236}">
                  <a16:creationId xmlns:a16="http://schemas.microsoft.com/office/drawing/2014/main" id="{5CD7F40A-CBC9-CC9B-C29F-7D504F153109}"/>
                </a:ext>
              </a:extLst>
            </p:cNvPr>
            <p:cNvCxnSpPr>
              <a:cxnSpLocks/>
            </p:cNvCxnSpPr>
            <p:nvPr userDrawn="1"/>
          </p:nvCxnSpPr>
          <p:spPr bwMode="auto">
            <a:xfrm>
              <a:off x="-3419346" y="5914588"/>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33" name="Rechthoek 201">
              <a:extLst>
                <a:ext uri="{FF2B5EF4-FFF2-40B4-BE49-F238E27FC236}">
                  <a16:creationId xmlns:a16="http://schemas.microsoft.com/office/drawing/2014/main" id="{771F431C-0298-F1D0-F6C9-4918FB4A1FCD}"/>
                </a:ext>
              </a:extLst>
            </p:cNvPr>
            <p:cNvSpPr>
              <a:spLocks noChangeArrowheads="1"/>
            </p:cNvSpPr>
            <p:nvPr userDrawn="1"/>
          </p:nvSpPr>
          <p:spPr bwMode="auto">
            <a:xfrm>
              <a:off x="-2800816" y="3692194"/>
              <a:ext cx="2356377" cy="2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342900" indent="-342900" defTabSz="361950">
                <a:defRPr>
                  <a:solidFill>
                    <a:schemeClr val="tx1"/>
                  </a:solidFill>
                  <a:latin typeface="Arial" panose="020B0604020202020204" pitchFamily="34" charset="0"/>
                  <a:cs typeface="Arial" panose="020B0604020202020204" pitchFamily="34" charset="0"/>
                </a:defRPr>
              </a:lvl1pPr>
              <a:lvl2pPr marL="742950" indent="-285750" defTabSz="361950">
                <a:defRPr>
                  <a:solidFill>
                    <a:schemeClr val="tx1"/>
                  </a:solidFill>
                  <a:latin typeface="Arial" panose="020B0604020202020204" pitchFamily="34" charset="0"/>
                  <a:cs typeface="Arial" panose="020B0604020202020204" pitchFamily="34" charset="0"/>
                </a:defRPr>
              </a:lvl2pPr>
              <a:lvl3pPr marL="1143000" indent="-228600" defTabSz="361950">
                <a:defRPr>
                  <a:solidFill>
                    <a:schemeClr val="tx1"/>
                  </a:solidFill>
                  <a:latin typeface="Arial" panose="020B0604020202020204" pitchFamily="34" charset="0"/>
                  <a:cs typeface="Arial" panose="020B0604020202020204" pitchFamily="34" charset="0"/>
                </a:defRPr>
              </a:lvl3pPr>
              <a:lvl4pPr marL="1600200" indent="-228600" defTabSz="361950">
                <a:defRPr>
                  <a:solidFill>
                    <a:schemeClr val="tx1"/>
                  </a:solidFill>
                  <a:latin typeface="Arial" panose="020B0604020202020204" pitchFamily="34" charset="0"/>
                  <a:cs typeface="Arial" panose="020B0604020202020204" pitchFamily="34" charset="0"/>
                </a:defRPr>
              </a:lvl4pPr>
              <a:lvl5pPr defTabSz="361950">
                <a:defRPr>
                  <a:solidFill>
                    <a:schemeClr val="tx1"/>
                  </a:solidFill>
                  <a:latin typeface="Arial" panose="020B0604020202020204" pitchFamily="34" charset="0"/>
                  <a:cs typeface="Arial" panose="020B0604020202020204" pitchFamily="34" charset="0"/>
                </a:defRPr>
              </a:lvl5pPr>
              <a:lvl6pPr marL="4572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4" eaLnBrk="1" hangingPunct="1">
                <a:lnSpc>
                  <a:spcPct val="90000"/>
                </a:lnSpc>
                <a:spcAft>
                  <a:spcPts val="1200"/>
                </a:spcAft>
                <a:buClr>
                  <a:schemeClr val="accent2"/>
                </a:buClr>
                <a:buFont typeface="+mj-lt"/>
                <a:buNone/>
                <a:defRPr/>
              </a:pPr>
              <a:r>
                <a:rPr lang="nl-NL" altLang="nl-NL" sz="2800">
                  <a:solidFill>
                    <a:schemeClr val="bg2"/>
                  </a:solidFill>
                  <a:latin typeface="Georgia" panose="02040502050405020303" pitchFamily="18" charset="0"/>
                </a:rPr>
                <a:t>Quotes</a:t>
              </a:r>
            </a:p>
          </p:txBody>
        </p:sp>
        <p:sp>
          <p:nvSpPr>
            <p:cNvPr id="34" name="Rechthoek 202">
              <a:extLst>
                <a:ext uri="{FF2B5EF4-FFF2-40B4-BE49-F238E27FC236}">
                  <a16:creationId xmlns:a16="http://schemas.microsoft.com/office/drawing/2014/main" id="{B4CC5D08-BE98-F594-C052-54564F28225E}"/>
                </a:ext>
              </a:extLst>
            </p:cNvPr>
            <p:cNvSpPr>
              <a:spLocks noChangeArrowheads="1"/>
            </p:cNvSpPr>
            <p:nvPr userDrawn="1"/>
          </p:nvSpPr>
          <p:spPr bwMode="auto">
            <a:xfrm>
              <a:off x="-3420080" y="1434"/>
              <a:ext cx="3177298" cy="1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Hoe werken tekstniveaus?</a:t>
              </a:r>
            </a:p>
          </p:txBody>
        </p:sp>
        <p:sp>
          <p:nvSpPr>
            <p:cNvPr id="35" name="Ovaal 203">
              <a:extLst>
                <a:ext uri="{FF2B5EF4-FFF2-40B4-BE49-F238E27FC236}">
                  <a16:creationId xmlns:a16="http://schemas.microsoft.com/office/drawing/2014/main" id="{36260AF1-60ED-0440-3C66-F11C2CFFA319}"/>
                </a:ext>
              </a:extLst>
            </p:cNvPr>
            <p:cNvSpPr>
              <a:spLocks noChangeArrowheads="1"/>
            </p:cNvSpPr>
            <p:nvPr userDrawn="1"/>
          </p:nvSpPr>
          <p:spPr bwMode="auto">
            <a:xfrm>
              <a:off x="-3275586" y="1930154"/>
              <a:ext cx="261997" cy="258751"/>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36" name="Rechte verbindingslijn 204">
              <a:extLst>
                <a:ext uri="{FF2B5EF4-FFF2-40B4-BE49-F238E27FC236}">
                  <a16:creationId xmlns:a16="http://schemas.microsoft.com/office/drawing/2014/main" id="{610148F9-2D53-EFE7-DB08-7CAD686B6469}"/>
                </a:ext>
              </a:extLst>
            </p:cNvPr>
            <p:cNvCxnSpPr>
              <a:cxnSpLocks/>
            </p:cNvCxnSpPr>
            <p:nvPr userDrawn="1"/>
          </p:nvCxnSpPr>
          <p:spPr bwMode="auto">
            <a:xfrm>
              <a:off x="-3419346" y="243069"/>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nvGrpSpPr>
            <p:cNvPr id="37" name="Groep 233">
              <a:extLst>
                <a:ext uri="{FF2B5EF4-FFF2-40B4-BE49-F238E27FC236}">
                  <a16:creationId xmlns:a16="http://schemas.microsoft.com/office/drawing/2014/main" id="{F88E3D6F-4399-7C37-E351-65D1CFABC3B2}"/>
                </a:ext>
              </a:extLst>
            </p:cNvPr>
            <p:cNvGrpSpPr>
              <a:grpSpLocks/>
            </p:cNvGrpSpPr>
            <p:nvPr userDrawn="1"/>
          </p:nvGrpSpPr>
          <p:grpSpPr bwMode="auto">
            <a:xfrm>
              <a:off x="-3437547" y="349413"/>
              <a:ext cx="2933825" cy="558875"/>
              <a:chOff x="-3419346" y="368233"/>
              <a:chExt cx="3904920" cy="743862"/>
            </a:xfrm>
          </p:grpSpPr>
          <p:sp>
            <p:nvSpPr>
              <p:cNvPr id="57" name="Rechthoek 56">
                <a:extLst>
                  <a:ext uri="{FF2B5EF4-FFF2-40B4-BE49-F238E27FC236}">
                    <a16:creationId xmlns:a16="http://schemas.microsoft.com/office/drawing/2014/main" id="{227386A0-5214-FB32-7F0A-E5AD94F7CABF}"/>
                  </a:ext>
                </a:extLst>
              </p:cNvPr>
              <p:cNvSpPr/>
              <p:nvPr userDrawn="1"/>
            </p:nvSpPr>
            <p:spPr>
              <a:xfrm>
                <a:off x="-3294653" y="367788"/>
                <a:ext cx="433254" cy="245092"/>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nl-NL" sz="800" dirty="0">
                    <a:solidFill>
                      <a:srgbClr val="C00000"/>
                    </a:solidFill>
                    <a:cs typeface="Arial" panose="020B0604020202020204" pitchFamily="34" charset="0"/>
                  </a:rPr>
                  <a:t>Start</a:t>
                </a:r>
              </a:p>
            </p:txBody>
          </p:sp>
          <p:cxnSp>
            <p:nvCxnSpPr>
              <p:cNvPr id="58" name="Rechte verbindingslijn 57">
                <a:extLst>
                  <a:ext uri="{FF2B5EF4-FFF2-40B4-BE49-F238E27FC236}">
                    <a16:creationId xmlns:a16="http://schemas.microsoft.com/office/drawing/2014/main" id="{A03F7B83-1FEC-495E-9A0F-DA668D0B957B}"/>
                  </a:ext>
                </a:extLst>
              </p:cNvPr>
              <p:cNvCxnSpPr>
                <a:cxnSpLocks/>
              </p:cNvCxnSpPr>
              <p:nvPr userDrawn="1"/>
            </p:nvCxnSpPr>
            <p:spPr>
              <a:xfrm>
                <a:off x="-2861399" y="612880"/>
                <a:ext cx="13737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6A59BEEB-34E9-8D89-1FB1-BE1AF2016539}"/>
                  </a:ext>
                </a:extLst>
              </p:cNvPr>
              <p:cNvCxnSpPr>
                <a:cxnSpLocks/>
              </p:cNvCxnSpPr>
              <p:nvPr userDrawn="1"/>
            </p:nvCxnSpPr>
            <p:spPr>
              <a:xfrm>
                <a:off x="-3419346" y="612880"/>
                <a:ext cx="13526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Rechthoek 59">
                <a:extLst>
                  <a:ext uri="{FF2B5EF4-FFF2-40B4-BE49-F238E27FC236}">
                    <a16:creationId xmlns:a16="http://schemas.microsoft.com/office/drawing/2014/main" id="{F75CA573-80FD-8E6E-93A2-86671B882C06}"/>
                  </a:ext>
                </a:extLst>
              </p:cNvPr>
              <p:cNvSpPr/>
              <p:nvPr userDrawn="1"/>
            </p:nvSpPr>
            <p:spPr>
              <a:xfrm>
                <a:off x="-3288313" y="589639"/>
                <a:ext cx="420574" cy="63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nvGrpSpPr>
              <p:cNvPr id="61" name="Groep 257">
                <a:extLst>
                  <a:ext uri="{FF2B5EF4-FFF2-40B4-BE49-F238E27FC236}">
                    <a16:creationId xmlns:a16="http://schemas.microsoft.com/office/drawing/2014/main" id="{2AA40FC8-F61D-2D75-FF0F-88EE1ED78C4A}"/>
                  </a:ext>
                </a:extLst>
              </p:cNvPr>
              <p:cNvGrpSpPr>
                <a:grpSpLocks/>
              </p:cNvGrpSpPr>
              <p:nvPr userDrawn="1"/>
            </p:nvGrpSpPr>
            <p:grpSpPr bwMode="auto">
              <a:xfrm>
                <a:off x="-3002834" y="720303"/>
                <a:ext cx="182598" cy="143759"/>
                <a:chOff x="-3310843" y="700986"/>
                <a:chExt cx="182598" cy="143759"/>
              </a:xfrm>
            </p:grpSpPr>
            <p:grpSp>
              <p:nvGrpSpPr>
                <p:cNvPr id="100" name="Groep 296">
                  <a:extLst>
                    <a:ext uri="{FF2B5EF4-FFF2-40B4-BE49-F238E27FC236}">
                      <a16:creationId xmlns:a16="http://schemas.microsoft.com/office/drawing/2014/main" id="{84DB034F-78C2-ACB1-DE38-8329D8A2CBFD}"/>
                    </a:ext>
                  </a:extLst>
                </p:cNvPr>
                <p:cNvGrpSpPr>
                  <a:grpSpLocks/>
                </p:cNvGrpSpPr>
                <p:nvPr userDrawn="1"/>
              </p:nvGrpSpPr>
              <p:grpSpPr bwMode="auto">
                <a:xfrm>
                  <a:off x="-3310843" y="700986"/>
                  <a:ext cx="182598" cy="143759"/>
                  <a:chOff x="-3310843" y="700986"/>
                  <a:chExt cx="182598" cy="143759"/>
                </a:xfrm>
              </p:grpSpPr>
              <p:cxnSp>
                <p:nvCxnSpPr>
                  <p:cNvPr id="104" name="Rechte verbindingslijn 272">
                    <a:extLst>
                      <a:ext uri="{FF2B5EF4-FFF2-40B4-BE49-F238E27FC236}">
                        <a16:creationId xmlns:a16="http://schemas.microsoft.com/office/drawing/2014/main" id="{4BC21F8C-D853-D994-C1DB-13B44EE71790}"/>
                      </a:ext>
                    </a:extLst>
                  </p:cNvPr>
                  <p:cNvCxnSpPr>
                    <a:cxnSpLocks noChangeShapeType="1"/>
                  </p:cNvCxnSpPr>
                  <p:nvPr userDrawn="1"/>
                </p:nvCxnSpPr>
                <p:spPr bwMode="auto">
                  <a:xfrm>
                    <a:off x="-3310843"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05" name="Rechte verbindingslijn 273">
                    <a:extLst>
                      <a:ext uri="{FF2B5EF4-FFF2-40B4-BE49-F238E27FC236}">
                        <a16:creationId xmlns:a16="http://schemas.microsoft.com/office/drawing/2014/main" id="{4875D517-5D93-4965-3153-494E3E4959E4}"/>
                      </a:ext>
                    </a:extLst>
                  </p:cNvPr>
                  <p:cNvCxnSpPr>
                    <a:cxnSpLocks noChangeShapeType="1"/>
                  </p:cNvCxnSpPr>
                  <p:nvPr userDrawn="1"/>
                </p:nvCxnSpPr>
                <p:spPr bwMode="auto">
                  <a:xfrm>
                    <a:off x="-3310843"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06" name="Rechte verbindingslijn 274">
                    <a:extLst>
                      <a:ext uri="{FF2B5EF4-FFF2-40B4-BE49-F238E27FC236}">
                        <a16:creationId xmlns:a16="http://schemas.microsoft.com/office/drawing/2014/main" id="{A81024F4-97AD-D77A-A618-1D4FA29C489B}"/>
                      </a:ext>
                    </a:extLst>
                  </p:cNvPr>
                  <p:cNvCxnSpPr>
                    <a:cxnSpLocks noChangeShapeType="1"/>
                  </p:cNvCxnSpPr>
                  <p:nvPr userDrawn="1"/>
                </p:nvCxnSpPr>
                <p:spPr bwMode="auto">
                  <a:xfrm>
                    <a:off x="-3213196"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07" name="Rechte verbindingslijn 275">
                    <a:extLst>
                      <a:ext uri="{FF2B5EF4-FFF2-40B4-BE49-F238E27FC236}">
                        <a16:creationId xmlns:a16="http://schemas.microsoft.com/office/drawing/2014/main" id="{F44D6603-7D7A-1F35-8E9F-5CC8F5A0C215}"/>
                      </a:ext>
                    </a:extLst>
                  </p:cNvPr>
                  <p:cNvCxnSpPr>
                    <a:cxnSpLocks noChangeShapeType="1"/>
                  </p:cNvCxnSpPr>
                  <p:nvPr userDrawn="1"/>
                </p:nvCxnSpPr>
                <p:spPr bwMode="auto">
                  <a:xfrm>
                    <a:off x="-3213196"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108" name="Rechte verbindingslijn 276">
                    <a:extLst>
                      <a:ext uri="{FF2B5EF4-FFF2-40B4-BE49-F238E27FC236}">
                        <a16:creationId xmlns:a16="http://schemas.microsoft.com/office/drawing/2014/main" id="{D0035C24-628B-22CE-A4DF-57822113F77E}"/>
                      </a:ext>
                    </a:extLst>
                  </p:cNvPr>
                  <p:cNvCxnSpPr>
                    <a:cxnSpLocks noChangeShapeType="1"/>
                  </p:cNvCxnSpPr>
                  <p:nvPr userDrawn="1"/>
                </p:nvCxnSpPr>
                <p:spPr bwMode="auto">
                  <a:xfrm>
                    <a:off x="-3213196"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101" name="Groep 297">
                  <a:extLst>
                    <a:ext uri="{FF2B5EF4-FFF2-40B4-BE49-F238E27FC236}">
                      <a16:creationId xmlns:a16="http://schemas.microsoft.com/office/drawing/2014/main" id="{3FB0AE65-8EAF-6FB5-0420-F3C22277B0B6}"/>
                    </a:ext>
                  </a:extLst>
                </p:cNvPr>
                <p:cNvGrpSpPr>
                  <a:grpSpLocks/>
                </p:cNvGrpSpPr>
                <p:nvPr userDrawn="1"/>
              </p:nvGrpSpPr>
              <p:grpSpPr bwMode="auto">
                <a:xfrm flipH="1">
                  <a:off x="-3310774" y="735854"/>
                  <a:ext cx="88801" cy="72568"/>
                  <a:chOff x="-2091059" y="1395403"/>
                  <a:chExt cx="157316" cy="128558"/>
                </a:xfrm>
              </p:grpSpPr>
              <p:sp>
                <p:nvSpPr>
                  <p:cNvPr id="102" name="Rechthoek 101">
                    <a:extLst>
                      <a:ext uri="{FF2B5EF4-FFF2-40B4-BE49-F238E27FC236}">
                        <a16:creationId xmlns:a16="http://schemas.microsoft.com/office/drawing/2014/main" id="{AB8864A4-FBB8-2AF1-AA48-5595525AB766}"/>
                      </a:ext>
                    </a:extLst>
                  </p:cNvPr>
                  <p:cNvSpPr/>
                  <p:nvPr userDrawn="1"/>
                </p:nvSpPr>
                <p:spPr>
                  <a:xfrm>
                    <a:off x="-2049392" y="1435286"/>
                    <a:ext cx="116064" cy="48661"/>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103" name="Pijl: punthaak 299">
                    <a:extLst>
                      <a:ext uri="{FF2B5EF4-FFF2-40B4-BE49-F238E27FC236}">
                        <a16:creationId xmlns:a16="http://schemas.microsoft.com/office/drawing/2014/main" id="{B65D0A90-8B25-D019-A2B6-E03767B824B3}"/>
                      </a:ext>
                    </a:extLst>
                  </p:cNvPr>
                  <p:cNvSpPr/>
                  <p:nvPr userDrawn="1"/>
                </p:nvSpPr>
                <p:spPr>
                  <a:xfrm flipH="1">
                    <a:off x="-2090578" y="1394113"/>
                    <a:ext cx="127298" cy="131005"/>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nvGrpSpPr>
              <p:cNvPr id="62" name="Groep 258">
                <a:extLst>
                  <a:ext uri="{FF2B5EF4-FFF2-40B4-BE49-F238E27FC236}">
                    <a16:creationId xmlns:a16="http://schemas.microsoft.com/office/drawing/2014/main" id="{4825F5B1-FEA9-B156-FA96-06CEAF47B70C}"/>
                  </a:ext>
                </a:extLst>
              </p:cNvPr>
              <p:cNvGrpSpPr>
                <a:grpSpLocks/>
              </p:cNvGrpSpPr>
              <p:nvPr userDrawn="1"/>
            </p:nvGrpSpPr>
            <p:grpSpPr bwMode="auto">
              <a:xfrm>
                <a:off x="-3326107" y="720303"/>
                <a:ext cx="182598" cy="143759"/>
                <a:chOff x="-3634116" y="700986"/>
                <a:chExt cx="182598" cy="143759"/>
              </a:xfrm>
            </p:grpSpPr>
            <p:grpSp>
              <p:nvGrpSpPr>
                <p:cNvPr id="91" name="Groep 287">
                  <a:extLst>
                    <a:ext uri="{FF2B5EF4-FFF2-40B4-BE49-F238E27FC236}">
                      <a16:creationId xmlns:a16="http://schemas.microsoft.com/office/drawing/2014/main" id="{887A759F-C8D3-33A8-9FB9-9A9DD7EEE9DB}"/>
                    </a:ext>
                  </a:extLst>
                </p:cNvPr>
                <p:cNvGrpSpPr>
                  <a:grpSpLocks/>
                </p:cNvGrpSpPr>
                <p:nvPr userDrawn="1"/>
              </p:nvGrpSpPr>
              <p:grpSpPr bwMode="auto">
                <a:xfrm>
                  <a:off x="-3634116" y="700986"/>
                  <a:ext cx="182598" cy="143759"/>
                  <a:chOff x="-3634116" y="700986"/>
                  <a:chExt cx="182598" cy="143759"/>
                </a:xfrm>
              </p:grpSpPr>
              <p:cxnSp>
                <p:nvCxnSpPr>
                  <p:cNvPr id="95" name="Rechte verbindingslijn 263">
                    <a:extLst>
                      <a:ext uri="{FF2B5EF4-FFF2-40B4-BE49-F238E27FC236}">
                        <a16:creationId xmlns:a16="http://schemas.microsoft.com/office/drawing/2014/main" id="{D40C0CBF-9E37-FE79-C7E9-56D06D94ACA1}"/>
                      </a:ext>
                    </a:extLst>
                  </p:cNvPr>
                  <p:cNvCxnSpPr>
                    <a:cxnSpLocks noChangeShapeType="1"/>
                  </p:cNvCxnSpPr>
                  <p:nvPr userDrawn="1"/>
                </p:nvCxnSpPr>
                <p:spPr bwMode="auto">
                  <a:xfrm>
                    <a:off x="-3634116" y="700986"/>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96" name="Rechte verbindingslijn 264">
                    <a:extLst>
                      <a:ext uri="{FF2B5EF4-FFF2-40B4-BE49-F238E27FC236}">
                        <a16:creationId xmlns:a16="http://schemas.microsoft.com/office/drawing/2014/main" id="{EE068405-4F5D-BB34-FB63-AB5B8DAE14FF}"/>
                      </a:ext>
                    </a:extLst>
                  </p:cNvPr>
                  <p:cNvCxnSpPr>
                    <a:cxnSpLocks noChangeShapeType="1"/>
                  </p:cNvCxnSpPr>
                  <p:nvPr userDrawn="1"/>
                </p:nvCxnSpPr>
                <p:spPr bwMode="auto">
                  <a:xfrm>
                    <a:off x="-3634116" y="844745"/>
                    <a:ext cx="182598"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97" name="Rechte verbindingslijn 265">
                    <a:extLst>
                      <a:ext uri="{FF2B5EF4-FFF2-40B4-BE49-F238E27FC236}">
                        <a16:creationId xmlns:a16="http://schemas.microsoft.com/office/drawing/2014/main" id="{DF9FF7E4-F3C8-3F03-E02F-91C5C4E12CE0}"/>
                      </a:ext>
                    </a:extLst>
                  </p:cNvPr>
                  <p:cNvCxnSpPr>
                    <a:cxnSpLocks noChangeShapeType="1"/>
                  </p:cNvCxnSpPr>
                  <p:nvPr userDrawn="1"/>
                </p:nvCxnSpPr>
                <p:spPr bwMode="auto">
                  <a:xfrm>
                    <a:off x="-3536469" y="80880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98" name="Rechte verbindingslijn 266">
                    <a:extLst>
                      <a:ext uri="{FF2B5EF4-FFF2-40B4-BE49-F238E27FC236}">
                        <a16:creationId xmlns:a16="http://schemas.microsoft.com/office/drawing/2014/main" id="{48093249-C298-A798-5FB7-3E5E3ABF87DF}"/>
                      </a:ext>
                    </a:extLst>
                  </p:cNvPr>
                  <p:cNvCxnSpPr>
                    <a:cxnSpLocks noChangeShapeType="1"/>
                  </p:cNvCxnSpPr>
                  <p:nvPr userDrawn="1"/>
                </p:nvCxnSpPr>
                <p:spPr bwMode="auto">
                  <a:xfrm>
                    <a:off x="-3536469" y="77286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cxnSp>
                <p:nvCxnSpPr>
                  <p:cNvPr id="99" name="Rechte verbindingslijn 267">
                    <a:extLst>
                      <a:ext uri="{FF2B5EF4-FFF2-40B4-BE49-F238E27FC236}">
                        <a16:creationId xmlns:a16="http://schemas.microsoft.com/office/drawing/2014/main" id="{062AB5DE-984A-97E4-6A76-5246CEFBDDC4}"/>
                      </a:ext>
                    </a:extLst>
                  </p:cNvPr>
                  <p:cNvCxnSpPr>
                    <a:cxnSpLocks noChangeShapeType="1"/>
                  </p:cNvCxnSpPr>
                  <p:nvPr userDrawn="1"/>
                </p:nvCxnSpPr>
                <p:spPr bwMode="auto">
                  <a:xfrm>
                    <a:off x="-3536469" y="736926"/>
                    <a:ext cx="82203" cy="0"/>
                  </a:xfrm>
                  <a:prstGeom prst="line">
                    <a:avLst/>
                  </a:prstGeom>
                  <a:noFill/>
                  <a:ln w="9525" algn="ctr">
                    <a:solidFill>
                      <a:srgbClr val="292929"/>
                    </a:solidFill>
                    <a:round/>
                    <a:headEnd/>
                    <a:tailEnd/>
                  </a:ln>
                  <a:extLst>
                    <a:ext uri="{909E8E84-426E-40DD-AFC4-6F175D3DCCD1}">
                      <a14:hiddenFill xmlns:a14="http://schemas.microsoft.com/office/drawing/2010/main">
                        <a:noFill/>
                      </a14:hiddenFill>
                    </a:ext>
                  </a:extLst>
                </p:spPr>
              </p:cxnSp>
            </p:grpSp>
            <p:grpSp>
              <p:nvGrpSpPr>
                <p:cNvPr id="92" name="Groep 288">
                  <a:extLst>
                    <a:ext uri="{FF2B5EF4-FFF2-40B4-BE49-F238E27FC236}">
                      <a16:creationId xmlns:a16="http://schemas.microsoft.com/office/drawing/2014/main" id="{C7977F78-B576-E92D-8A51-1AE58DCB7D67}"/>
                    </a:ext>
                  </a:extLst>
                </p:cNvPr>
                <p:cNvGrpSpPr>
                  <a:grpSpLocks/>
                </p:cNvGrpSpPr>
                <p:nvPr userDrawn="1"/>
              </p:nvGrpSpPr>
              <p:grpSpPr bwMode="auto">
                <a:xfrm>
                  <a:off x="-3634047" y="735854"/>
                  <a:ext cx="88801" cy="72568"/>
                  <a:chOff x="-2091059" y="1395403"/>
                  <a:chExt cx="157316" cy="128558"/>
                </a:xfrm>
              </p:grpSpPr>
              <p:sp>
                <p:nvSpPr>
                  <p:cNvPr id="93" name="Rechthoek 92">
                    <a:extLst>
                      <a:ext uri="{FF2B5EF4-FFF2-40B4-BE49-F238E27FC236}">
                        <a16:creationId xmlns:a16="http://schemas.microsoft.com/office/drawing/2014/main" id="{C9A77511-5568-B141-C036-284F38988E38}"/>
                      </a:ext>
                    </a:extLst>
                  </p:cNvPr>
                  <p:cNvSpPr/>
                  <p:nvPr userDrawn="1"/>
                </p:nvSpPr>
                <p:spPr>
                  <a:xfrm>
                    <a:off x="-2050435" y="1435286"/>
                    <a:ext cx="116064" cy="48661"/>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94" name="Pijl: punthaak 290">
                    <a:extLst>
                      <a:ext uri="{FF2B5EF4-FFF2-40B4-BE49-F238E27FC236}">
                        <a16:creationId xmlns:a16="http://schemas.microsoft.com/office/drawing/2014/main" id="{901FF907-C281-B0DC-38A2-2A5CB5AC678F}"/>
                      </a:ext>
                    </a:extLst>
                  </p:cNvPr>
                  <p:cNvSpPr/>
                  <p:nvPr userDrawn="1"/>
                </p:nvSpPr>
                <p:spPr>
                  <a:xfrm flipH="1">
                    <a:off x="-2091620" y="1394113"/>
                    <a:ext cx="127298" cy="131005"/>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cxnSp>
            <p:nvCxnSpPr>
              <p:cNvPr id="63" name="Rechte verbindingslijn 231">
                <a:extLst>
                  <a:ext uri="{FF2B5EF4-FFF2-40B4-BE49-F238E27FC236}">
                    <a16:creationId xmlns:a16="http://schemas.microsoft.com/office/drawing/2014/main" id="{E393298E-E0B2-D39B-70BE-462389A43816}"/>
                  </a:ext>
                </a:extLst>
              </p:cNvPr>
              <p:cNvCxnSpPr>
                <a:cxnSpLocks/>
              </p:cNvCxnSpPr>
              <p:nvPr userDrawn="1"/>
            </p:nvCxnSpPr>
            <p:spPr bwMode="auto">
              <a:xfrm flipV="1">
                <a:off x="-3136454" y="523622"/>
                <a:ext cx="720437" cy="188422"/>
              </a:xfrm>
              <a:prstGeom prst="line">
                <a:avLst/>
              </a:prstGeom>
              <a:noFill/>
              <a:ln w="19050" cap="rnd" algn="ctr">
                <a:solidFill>
                  <a:schemeClr val="accent1"/>
                </a:solidFill>
                <a:round/>
                <a:headEnd type="oval" w="med" len="med"/>
                <a:tailEnd/>
              </a:ln>
              <a:extLst>
                <a:ext uri="{909E8E84-426E-40DD-AFC4-6F175D3DCCD1}">
                  <a14:hiddenFill xmlns:a14="http://schemas.microsoft.com/office/drawing/2010/main">
                    <a:noFill/>
                  </a14:hiddenFill>
                </a:ext>
              </a:extLst>
            </p:spPr>
          </p:cxnSp>
          <p:cxnSp>
            <p:nvCxnSpPr>
              <p:cNvPr id="64" name="Rechte verbindingslijn 232">
                <a:extLst>
                  <a:ext uri="{FF2B5EF4-FFF2-40B4-BE49-F238E27FC236}">
                    <a16:creationId xmlns:a16="http://schemas.microsoft.com/office/drawing/2014/main" id="{0E4F0813-D620-7B76-D721-7AA80937ED91}"/>
                  </a:ext>
                </a:extLst>
              </p:cNvPr>
              <p:cNvCxnSpPr>
                <a:cxnSpLocks/>
              </p:cNvCxnSpPr>
              <p:nvPr userDrawn="1"/>
            </p:nvCxnSpPr>
            <p:spPr bwMode="auto">
              <a:xfrm>
                <a:off x="-2820570" y="712044"/>
                <a:ext cx="399011" cy="238298"/>
              </a:xfrm>
              <a:prstGeom prst="line">
                <a:avLst/>
              </a:prstGeom>
              <a:noFill/>
              <a:ln w="19050" cap="rnd" algn="ctr">
                <a:solidFill>
                  <a:schemeClr val="accent1"/>
                </a:solidFill>
                <a:round/>
                <a:headEnd type="oval" w="med" len="med"/>
                <a:tailEnd/>
              </a:ln>
              <a:extLst>
                <a:ext uri="{909E8E84-426E-40DD-AFC4-6F175D3DCCD1}">
                  <a14:hiddenFill xmlns:a14="http://schemas.microsoft.com/office/drawing/2010/main">
                    <a:noFill/>
                  </a14:hiddenFill>
                </a:ext>
              </a:extLst>
            </p:spPr>
          </p:cxnSp>
          <p:grpSp>
            <p:nvGrpSpPr>
              <p:cNvPr id="65" name="Groep 261">
                <a:extLst>
                  <a:ext uri="{FF2B5EF4-FFF2-40B4-BE49-F238E27FC236}">
                    <a16:creationId xmlns:a16="http://schemas.microsoft.com/office/drawing/2014/main" id="{2FE4FAA4-1699-88BB-503C-F163F083A94F}"/>
                  </a:ext>
                </a:extLst>
              </p:cNvPr>
              <p:cNvGrpSpPr>
                <a:grpSpLocks/>
              </p:cNvGrpSpPr>
              <p:nvPr userDrawn="1"/>
            </p:nvGrpSpPr>
            <p:grpSpPr bwMode="auto">
              <a:xfrm>
                <a:off x="-2425037" y="370226"/>
                <a:ext cx="357690" cy="330595"/>
                <a:chOff x="-2721817" y="347336"/>
                <a:chExt cx="432805" cy="400021"/>
              </a:xfrm>
            </p:grpSpPr>
            <p:sp>
              <p:nvSpPr>
                <p:cNvPr id="80" name="Rechthoek 79">
                  <a:extLst>
                    <a:ext uri="{FF2B5EF4-FFF2-40B4-BE49-F238E27FC236}">
                      <a16:creationId xmlns:a16="http://schemas.microsoft.com/office/drawing/2014/main" id="{A10009D0-0BE9-DE30-11B8-830086C37F43}"/>
                    </a:ext>
                  </a:extLst>
                </p:cNvPr>
                <p:cNvSpPr/>
                <p:nvPr userDrawn="1"/>
              </p:nvSpPr>
              <p:spPr>
                <a:xfrm>
                  <a:off x="-2669317" y="346945"/>
                  <a:ext cx="381030" cy="337467"/>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nl-NL" sz="1050">
                    <a:solidFill>
                      <a:srgbClr val="FF0000"/>
                    </a:solidFill>
                    <a:cs typeface="Arial" panose="020B0604020202020204" pitchFamily="34" charset="0"/>
                  </a:endParaRPr>
                </a:p>
              </p:txBody>
            </p:sp>
            <p:grpSp>
              <p:nvGrpSpPr>
                <p:cNvPr id="81" name="Groep 277">
                  <a:extLst>
                    <a:ext uri="{FF2B5EF4-FFF2-40B4-BE49-F238E27FC236}">
                      <a16:creationId xmlns:a16="http://schemas.microsoft.com/office/drawing/2014/main" id="{1E5BAF56-0C46-120D-13E4-B0389119CB06}"/>
                    </a:ext>
                  </a:extLst>
                </p:cNvPr>
                <p:cNvGrpSpPr>
                  <a:grpSpLocks/>
                </p:cNvGrpSpPr>
                <p:nvPr userDrawn="1"/>
              </p:nvGrpSpPr>
              <p:grpSpPr bwMode="auto">
                <a:xfrm>
                  <a:off x="-2652453" y="431583"/>
                  <a:ext cx="294076" cy="231526"/>
                  <a:chOff x="-3634116" y="700986"/>
                  <a:chExt cx="182598" cy="143759"/>
                </a:xfrm>
              </p:grpSpPr>
              <p:grpSp>
                <p:nvGrpSpPr>
                  <p:cNvPr id="82" name="Groep 278">
                    <a:extLst>
                      <a:ext uri="{FF2B5EF4-FFF2-40B4-BE49-F238E27FC236}">
                        <a16:creationId xmlns:a16="http://schemas.microsoft.com/office/drawing/2014/main" id="{27C6353A-FF6B-5FF2-C749-11C466A70ED8}"/>
                      </a:ext>
                    </a:extLst>
                  </p:cNvPr>
                  <p:cNvGrpSpPr>
                    <a:grpSpLocks/>
                  </p:cNvGrpSpPr>
                  <p:nvPr userDrawn="1"/>
                </p:nvGrpSpPr>
                <p:grpSpPr bwMode="auto">
                  <a:xfrm>
                    <a:off x="-3634116" y="700986"/>
                    <a:ext cx="182598" cy="143759"/>
                    <a:chOff x="-3634116" y="700986"/>
                    <a:chExt cx="182598" cy="143759"/>
                  </a:xfrm>
                </p:grpSpPr>
                <p:cxnSp>
                  <p:nvCxnSpPr>
                    <p:cNvPr id="86" name="Rechte verbindingslijn 254">
                      <a:extLst>
                        <a:ext uri="{FF2B5EF4-FFF2-40B4-BE49-F238E27FC236}">
                          <a16:creationId xmlns:a16="http://schemas.microsoft.com/office/drawing/2014/main" id="{791441E7-4D6E-433A-B30A-4DD9EE881FC7}"/>
                        </a:ext>
                      </a:extLst>
                    </p:cNvPr>
                    <p:cNvCxnSpPr>
                      <a:cxnSpLocks noChangeShapeType="1"/>
                    </p:cNvCxnSpPr>
                    <p:nvPr userDrawn="1"/>
                  </p:nvCxnSpPr>
                  <p:spPr bwMode="auto">
                    <a:xfrm>
                      <a:off x="-3634116"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87" name="Rechte verbindingslijn 255">
                      <a:extLst>
                        <a:ext uri="{FF2B5EF4-FFF2-40B4-BE49-F238E27FC236}">
                          <a16:creationId xmlns:a16="http://schemas.microsoft.com/office/drawing/2014/main" id="{8C244C4B-33C6-88F4-1AFA-62329C189EFA}"/>
                        </a:ext>
                      </a:extLst>
                    </p:cNvPr>
                    <p:cNvCxnSpPr>
                      <a:cxnSpLocks noChangeShapeType="1"/>
                    </p:cNvCxnSpPr>
                    <p:nvPr userDrawn="1"/>
                  </p:nvCxnSpPr>
                  <p:spPr bwMode="auto">
                    <a:xfrm>
                      <a:off x="-3634116"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88" name="Rechte verbindingslijn 256">
                      <a:extLst>
                        <a:ext uri="{FF2B5EF4-FFF2-40B4-BE49-F238E27FC236}">
                          <a16:creationId xmlns:a16="http://schemas.microsoft.com/office/drawing/2014/main" id="{C738F517-768F-566B-1497-62A90D4C87C3}"/>
                        </a:ext>
                      </a:extLst>
                    </p:cNvPr>
                    <p:cNvCxnSpPr>
                      <a:cxnSpLocks noChangeShapeType="1"/>
                    </p:cNvCxnSpPr>
                    <p:nvPr userDrawn="1"/>
                  </p:nvCxnSpPr>
                  <p:spPr bwMode="auto">
                    <a:xfrm>
                      <a:off x="-3536469"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89" name="Rechte verbindingslijn 257">
                      <a:extLst>
                        <a:ext uri="{FF2B5EF4-FFF2-40B4-BE49-F238E27FC236}">
                          <a16:creationId xmlns:a16="http://schemas.microsoft.com/office/drawing/2014/main" id="{12C9AE24-D043-72C3-05DD-FE5A030CDAB0}"/>
                        </a:ext>
                      </a:extLst>
                    </p:cNvPr>
                    <p:cNvCxnSpPr>
                      <a:cxnSpLocks noChangeShapeType="1"/>
                    </p:cNvCxnSpPr>
                    <p:nvPr userDrawn="1"/>
                  </p:nvCxnSpPr>
                  <p:spPr bwMode="auto">
                    <a:xfrm>
                      <a:off x="-3536469"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90" name="Rechte verbindingslijn 258">
                      <a:extLst>
                        <a:ext uri="{FF2B5EF4-FFF2-40B4-BE49-F238E27FC236}">
                          <a16:creationId xmlns:a16="http://schemas.microsoft.com/office/drawing/2014/main" id="{5133AB6E-EA62-7F10-D2B4-7AD4FE3AED86}"/>
                        </a:ext>
                      </a:extLst>
                    </p:cNvPr>
                    <p:cNvCxnSpPr>
                      <a:cxnSpLocks noChangeShapeType="1"/>
                    </p:cNvCxnSpPr>
                    <p:nvPr userDrawn="1"/>
                  </p:nvCxnSpPr>
                  <p:spPr bwMode="auto">
                    <a:xfrm>
                      <a:off x="-3536469"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83" name="Groep 279">
                    <a:extLst>
                      <a:ext uri="{FF2B5EF4-FFF2-40B4-BE49-F238E27FC236}">
                        <a16:creationId xmlns:a16="http://schemas.microsoft.com/office/drawing/2014/main" id="{2744BDAF-3EEE-5465-883E-FE0620D0ABD7}"/>
                      </a:ext>
                    </a:extLst>
                  </p:cNvPr>
                  <p:cNvGrpSpPr>
                    <a:grpSpLocks/>
                  </p:cNvGrpSpPr>
                  <p:nvPr userDrawn="1"/>
                </p:nvGrpSpPr>
                <p:grpSpPr bwMode="auto">
                  <a:xfrm>
                    <a:off x="-3634047" y="735854"/>
                    <a:ext cx="88801" cy="72568"/>
                    <a:chOff x="-2091059" y="1395403"/>
                    <a:chExt cx="157316" cy="128558"/>
                  </a:xfrm>
                </p:grpSpPr>
                <p:sp>
                  <p:nvSpPr>
                    <p:cNvPr id="84" name="Rechthoek 83">
                      <a:extLst>
                        <a:ext uri="{FF2B5EF4-FFF2-40B4-BE49-F238E27FC236}">
                          <a16:creationId xmlns:a16="http://schemas.microsoft.com/office/drawing/2014/main" id="{A93E976F-C188-9BA0-B4A6-2C552E27126D}"/>
                        </a:ext>
                      </a:extLst>
                    </p:cNvPr>
                    <p:cNvSpPr/>
                    <p:nvPr userDrawn="1"/>
                  </p:nvSpPr>
                  <p:spPr>
                    <a:xfrm>
                      <a:off x="-2050660" y="1434572"/>
                      <a:ext cx="118145" cy="36559"/>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85" name="Pijl: punthaak 281">
                      <a:extLst>
                        <a:ext uri="{FF2B5EF4-FFF2-40B4-BE49-F238E27FC236}">
                          <a16:creationId xmlns:a16="http://schemas.microsoft.com/office/drawing/2014/main" id="{93D3F4D7-F575-1C2E-D4DF-94A1E51D8F29}"/>
                        </a:ext>
                      </a:extLst>
                    </p:cNvPr>
                    <p:cNvSpPr/>
                    <p:nvPr userDrawn="1"/>
                  </p:nvSpPr>
                  <p:spPr>
                    <a:xfrm flipH="1">
                      <a:off x="-2090042" y="1395201"/>
                      <a:ext cx="129397" cy="75930"/>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grpSp>
            <p:nvGrpSpPr>
              <p:cNvPr id="66" name="Groep 262">
                <a:extLst>
                  <a:ext uri="{FF2B5EF4-FFF2-40B4-BE49-F238E27FC236}">
                    <a16:creationId xmlns:a16="http://schemas.microsoft.com/office/drawing/2014/main" id="{4941E9B1-F90E-B785-A5C8-A301A301CD12}"/>
                  </a:ext>
                </a:extLst>
              </p:cNvPr>
              <p:cNvGrpSpPr>
                <a:grpSpLocks/>
              </p:cNvGrpSpPr>
              <p:nvPr userDrawn="1"/>
            </p:nvGrpSpPr>
            <p:grpSpPr bwMode="auto">
              <a:xfrm>
                <a:off x="-2425037" y="781500"/>
                <a:ext cx="357690" cy="330595"/>
                <a:chOff x="-2721817" y="782525"/>
                <a:chExt cx="432805" cy="400021"/>
              </a:xfrm>
            </p:grpSpPr>
            <p:sp>
              <p:nvSpPr>
                <p:cNvPr id="69" name="Rechthoek 68">
                  <a:extLst>
                    <a:ext uri="{FF2B5EF4-FFF2-40B4-BE49-F238E27FC236}">
                      <a16:creationId xmlns:a16="http://schemas.microsoft.com/office/drawing/2014/main" id="{61514D31-EA68-1772-5733-B5C4CAD71ECE}"/>
                    </a:ext>
                  </a:extLst>
                </p:cNvPr>
                <p:cNvSpPr/>
                <p:nvPr userDrawn="1"/>
              </p:nvSpPr>
              <p:spPr>
                <a:xfrm>
                  <a:off x="-2669317" y="783019"/>
                  <a:ext cx="381030" cy="39882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nl-NL" sz="1050">
                    <a:solidFill>
                      <a:srgbClr val="FF0000"/>
                    </a:solidFill>
                    <a:cs typeface="Arial" panose="020B0604020202020204" pitchFamily="34" charset="0"/>
                  </a:endParaRPr>
                </a:p>
              </p:txBody>
            </p:sp>
            <p:grpSp>
              <p:nvGrpSpPr>
                <p:cNvPr id="70" name="Groep 266">
                  <a:extLst>
                    <a:ext uri="{FF2B5EF4-FFF2-40B4-BE49-F238E27FC236}">
                      <a16:creationId xmlns:a16="http://schemas.microsoft.com/office/drawing/2014/main" id="{805C134D-A668-F1A6-26CD-3AEFF9A84610}"/>
                    </a:ext>
                  </a:extLst>
                </p:cNvPr>
                <p:cNvGrpSpPr>
                  <a:grpSpLocks/>
                </p:cNvGrpSpPr>
                <p:nvPr userDrawn="1"/>
              </p:nvGrpSpPr>
              <p:grpSpPr bwMode="auto">
                <a:xfrm>
                  <a:off x="-2652453" y="866772"/>
                  <a:ext cx="294076" cy="231526"/>
                  <a:chOff x="-3310843" y="700986"/>
                  <a:chExt cx="182598" cy="143759"/>
                </a:xfrm>
              </p:grpSpPr>
              <p:grpSp>
                <p:nvGrpSpPr>
                  <p:cNvPr id="71" name="Groep 267">
                    <a:extLst>
                      <a:ext uri="{FF2B5EF4-FFF2-40B4-BE49-F238E27FC236}">
                        <a16:creationId xmlns:a16="http://schemas.microsoft.com/office/drawing/2014/main" id="{BB201438-9425-49FF-C15D-C380C7BECAD9}"/>
                      </a:ext>
                    </a:extLst>
                  </p:cNvPr>
                  <p:cNvGrpSpPr>
                    <a:grpSpLocks/>
                  </p:cNvGrpSpPr>
                  <p:nvPr userDrawn="1"/>
                </p:nvGrpSpPr>
                <p:grpSpPr bwMode="auto">
                  <a:xfrm>
                    <a:off x="-3310843" y="700986"/>
                    <a:ext cx="182598" cy="143759"/>
                    <a:chOff x="-3310843" y="700986"/>
                    <a:chExt cx="182598" cy="143759"/>
                  </a:xfrm>
                </p:grpSpPr>
                <p:cxnSp>
                  <p:nvCxnSpPr>
                    <p:cNvPr id="75" name="Rechte verbindingslijn 243">
                      <a:extLst>
                        <a:ext uri="{FF2B5EF4-FFF2-40B4-BE49-F238E27FC236}">
                          <a16:creationId xmlns:a16="http://schemas.microsoft.com/office/drawing/2014/main" id="{C79B9D97-E6D7-E8E8-9A5F-15F5602599AF}"/>
                        </a:ext>
                      </a:extLst>
                    </p:cNvPr>
                    <p:cNvCxnSpPr>
                      <a:cxnSpLocks noChangeShapeType="1"/>
                    </p:cNvCxnSpPr>
                    <p:nvPr userDrawn="1"/>
                  </p:nvCxnSpPr>
                  <p:spPr bwMode="auto">
                    <a:xfrm>
                      <a:off x="-3310843" y="700986"/>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76" name="Rechte verbindingslijn 244">
                      <a:extLst>
                        <a:ext uri="{FF2B5EF4-FFF2-40B4-BE49-F238E27FC236}">
                          <a16:creationId xmlns:a16="http://schemas.microsoft.com/office/drawing/2014/main" id="{C2ECC9A6-B0DB-30F3-945D-F7F9D74406ED}"/>
                        </a:ext>
                      </a:extLst>
                    </p:cNvPr>
                    <p:cNvCxnSpPr>
                      <a:cxnSpLocks noChangeShapeType="1"/>
                    </p:cNvCxnSpPr>
                    <p:nvPr userDrawn="1"/>
                  </p:nvCxnSpPr>
                  <p:spPr bwMode="auto">
                    <a:xfrm>
                      <a:off x="-3310843" y="844745"/>
                      <a:ext cx="182598"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77" name="Rechte verbindingslijn 245">
                      <a:extLst>
                        <a:ext uri="{FF2B5EF4-FFF2-40B4-BE49-F238E27FC236}">
                          <a16:creationId xmlns:a16="http://schemas.microsoft.com/office/drawing/2014/main" id="{49ACC5DA-D4A3-F661-2B90-64531849C6E3}"/>
                        </a:ext>
                      </a:extLst>
                    </p:cNvPr>
                    <p:cNvCxnSpPr>
                      <a:cxnSpLocks noChangeShapeType="1"/>
                    </p:cNvCxnSpPr>
                    <p:nvPr userDrawn="1"/>
                  </p:nvCxnSpPr>
                  <p:spPr bwMode="auto">
                    <a:xfrm>
                      <a:off x="-3213196" y="80880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78" name="Rechte verbindingslijn 246">
                      <a:extLst>
                        <a:ext uri="{FF2B5EF4-FFF2-40B4-BE49-F238E27FC236}">
                          <a16:creationId xmlns:a16="http://schemas.microsoft.com/office/drawing/2014/main" id="{DB8965C6-DC46-CF59-E82B-49A05B5280CA}"/>
                        </a:ext>
                      </a:extLst>
                    </p:cNvPr>
                    <p:cNvCxnSpPr>
                      <a:cxnSpLocks noChangeShapeType="1"/>
                    </p:cNvCxnSpPr>
                    <p:nvPr userDrawn="1"/>
                  </p:nvCxnSpPr>
                  <p:spPr bwMode="auto">
                    <a:xfrm>
                      <a:off x="-3213196" y="77286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cxnSp>
                  <p:nvCxnSpPr>
                    <p:cNvPr id="79" name="Rechte verbindingslijn 247">
                      <a:extLst>
                        <a:ext uri="{FF2B5EF4-FFF2-40B4-BE49-F238E27FC236}">
                          <a16:creationId xmlns:a16="http://schemas.microsoft.com/office/drawing/2014/main" id="{3AF6C8A0-819C-8ADE-2658-4F4D5D3C122B}"/>
                        </a:ext>
                      </a:extLst>
                    </p:cNvPr>
                    <p:cNvCxnSpPr>
                      <a:cxnSpLocks noChangeShapeType="1"/>
                    </p:cNvCxnSpPr>
                    <p:nvPr userDrawn="1"/>
                  </p:nvCxnSpPr>
                  <p:spPr bwMode="auto">
                    <a:xfrm>
                      <a:off x="-3213196" y="736926"/>
                      <a:ext cx="82203" cy="0"/>
                    </a:xfrm>
                    <a:prstGeom prst="line">
                      <a:avLst/>
                    </a:prstGeom>
                    <a:noFill/>
                    <a:ln w="19050" algn="ctr">
                      <a:solidFill>
                        <a:srgbClr val="292929"/>
                      </a:solidFill>
                      <a:round/>
                      <a:headEnd/>
                      <a:tailEnd/>
                    </a:ln>
                    <a:extLst>
                      <a:ext uri="{909E8E84-426E-40DD-AFC4-6F175D3DCCD1}">
                        <a14:hiddenFill xmlns:a14="http://schemas.microsoft.com/office/drawing/2010/main">
                          <a:noFill/>
                        </a14:hiddenFill>
                      </a:ext>
                    </a:extLst>
                  </p:spPr>
                </p:cxnSp>
              </p:grpSp>
              <p:grpSp>
                <p:nvGrpSpPr>
                  <p:cNvPr id="72" name="Groep 268">
                    <a:extLst>
                      <a:ext uri="{FF2B5EF4-FFF2-40B4-BE49-F238E27FC236}">
                        <a16:creationId xmlns:a16="http://schemas.microsoft.com/office/drawing/2014/main" id="{FB4E59AA-6B3C-1373-69DB-6CC9D39947CD}"/>
                      </a:ext>
                    </a:extLst>
                  </p:cNvPr>
                  <p:cNvGrpSpPr>
                    <a:grpSpLocks/>
                  </p:cNvGrpSpPr>
                  <p:nvPr userDrawn="1"/>
                </p:nvGrpSpPr>
                <p:grpSpPr bwMode="auto">
                  <a:xfrm flipH="1">
                    <a:off x="-3310774" y="735854"/>
                    <a:ext cx="88801" cy="72568"/>
                    <a:chOff x="-2091059" y="1395403"/>
                    <a:chExt cx="157316" cy="128558"/>
                  </a:xfrm>
                </p:grpSpPr>
                <p:sp>
                  <p:nvSpPr>
                    <p:cNvPr id="73" name="Rechthoek 72">
                      <a:extLst>
                        <a:ext uri="{FF2B5EF4-FFF2-40B4-BE49-F238E27FC236}">
                          <a16:creationId xmlns:a16="http://schemas.microsoft.com/office/drawing/2014/main" id="{1ACA7DE8-265A-A834-3E51-E292539837CA}"/>
                        </a:ext>
                      </a:extLst>
                    </p:cNvPr>
                    <p:cNvSpPr/>
                    <p:nvPr userDrawn="1"/>
                  </p:nvSpPr>
                  <p:spPr>
                    <a:xfrm>
                      <a:off x="-2052905" y="1435548"/>
                      <a:ext cx="118145" cy="47806"/>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74" name="Pijl: punthaak 270">
                      <a:extLst>
                        <a:ext uri="{FF2B5EF4-FFF2-40B4-BE49-F238E27FC236}">
                          <a16:creationId xmlns:a16="http://schemas.microsoft.com/office/drawing/2014/main" id="{FB084D60-726A-FF79-A927-8EE0A1F64241}"/>
                        </a:ext>
                      </a:extLst>
                    </p:cNvPr>
                    <p:cNvSpPr/>
                    <p:nvPr userDrawn="1"/>
                  </p:nvSpPr>
                  <p:spPr>
                    <a:xfrm flipH="1">
                      <a:off x="-2092287" y="1396177"/>
                      <a:ext cx="129397" cy="126547"/>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grpSp>
          <p:sp>
            <p:nvSpPr>
              <p:cNvPr id="67" name="Rechthoek 235">
                <a:extLst>
                  <a:ext uri="{FF2B5EF4-FFF2-40B4-BE49-F238E27FC236}">
                    <a16:creationId xmlns:a16="http://schemas.microsoft.com/office/drawing/2014/main" id="{ADC23EEB-A687-616A-2654-83EFC14EFE1E}"/>
                  </a:ext>
                </a:extLst>
              </p:cNvPr>
              <p:cNvSpPr>
                <a:spLocks noChangeArrowheads="1"/>
              </p:cNvSpPr>
              <p:nvPr userDrawn="1"/>
            </p:nvSpPr>
            <p:spPr bwMode="auto">
              <a:xfrm>
                <a:off x="-1950508" y="439626"/>
                <a:ext cx="2436790" cy="19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Tekstniveau omhoog</a:t>
                </a:r>
              </a:p>
            </p:txBody>
          </p:sp>
          <p:sp>
            <p:nvSpPr>
              <p:cNvPr id="68" name="Rechthoek 236">
                <a:extLst>
                  <a:ext uri="{FF2B5EF4-FFF2-40B4-BE49-F238E27FC236}">
                    <a16:creationId xmlns:a16="http://schemas.microsoft.com/office/drawing/2014/main" id="{ADF4F590-261B-A0E2-BEDC-80C38BC1E9DB}"/>
                  </a:ext>
                </a:extLst>
              </p:cNvPr>
              <p:cNvSpPr>
                <a:spLocks noChangeArrowheads="1"/>
              </p:cNvSpPr>
              <p:nvPr userDrawn="1"/>
            </p:nvSpPr>
            <p:spPr bwMode="auto">
              <a:xfrm>
                <a:off x="-1950508" y="847408"/>
                <a:ext cx="2214880" cy="18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Tekstniveau omlaag</a:t>
                </a:r>
              </a:p>
            </p:txBody>
          </p:sp>
        </p:grpSp>
        <p:cxnSp>
          <p:nvCxnSpPr>
            <p:cNvPr id="38" name="Rechte verbindingslijn 206">
              <a:extLst>
                <a:ext uri="{FF2B5EF4-FFF2-40B4-BE49-F238E27FC236}">
                  <a16:creationId xmlns:a16="http://schemas.microsoft.com/office/drawing/2014/main" id="{409206C1-599E-ACE7-C534-D0C03C9D947F}"/>
                </a:ext>
              </a:extLst>
            </p:cNvPr>
            <p:cNvCxnSpPr>
              <a:cxnSpLocks/>
            </p:cNvCxnSpPr>
            <p:nvPr userDrawn="1"/>
          </p:nvCxnSpPr>
          <p:spPr bwMode="auto">
            <a:xfrm>
              <a:off x="-3419346" y="1020931"/>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39" name="Rechthoek 38">
              <a:extLst>
                <a:ext uri="{FF2B5EF4-FFF2-40B4-BE49-F238E27FC236}">
                  <a16:creationId xmlns:a16="http://schemas.microsoft.com/office/drawing/2014/main" id="{4A2A3C6E-0BE6-E2CB-B72B-33EC0C566833}"/>
                </a:ext>
              </a:extLst>
            </p:cNvPr>
            <p:cNvSpPr/>
            <p:nvPr userDrawn="1"/>
          </p:nvSpPr>
          <p:spPr>
            <a:xfrm>
              <a:off x="-2791378" y="1933062"/>
              <a:ext cx="2356364" cy="255963"/>
            </a:xfrm>
            <a:prstGeom prst="rect">
              <a:avLst/>
            </a:prstGeom>
            <a:noFill/>
            <a:ln w="25400" cap="flat" cmpd="sng" algn="ctr">
              <a:noFill/>
              <a:prstDash val="solid"/>
            </a:ln>
            <a:effectLst/>
          </p:spPr>
          <p:txBody>
            <a:bodyPr lIns="0" tIns="0" rIns="0" bIns="0" anchor="ctr"/>
            <a:lstStyle/>
            <a:p>
              <a:pPr marL="361950" indent="-361950" defTabSz="361950" eaLnBrk="1" fontAlgn="auto" hangingPunct="1">
                <a:lnSpc>
                  <a:spcPct val="90000"/>
                </a:lnSpc>
                <a:spcBef>
                  <a:spcPts val="0"/>
                </a:spcBef>
                <a:spcAft>
                  <a:spcPts val="1200"/>
                </a:spcAft>
                <a:buFont typeface="Arial" panose="020B0604020202020204" pitchFamily="34" charset="0"/>
                <a:buChar char="•"/>
                <a:defRPr/>
              </a:pPr>
              <a:r>
                <a:rPr lang="nl-NL" sz="2000" dirty="0">
                  <a:ln w="3175">
                    <a:solidFill>
                      <a:srgbClr val="002D55"/>
                    </a:solidFill>
                    <a:miter lim="800000"/>
                  </a:ln>
                  <a:solidFill>
                    <a:schemeClr val="bg1"/>
                  </a:solidFill>
                  <a:latin typeface="+mn-lt"/>
                  <a:cs typeface="+mn-cs"/>
                </a:rPr>
                <a:t>Bullets</a:t>
              </a:r>
            </a:p>
          </p:txBody>
        </p:sp>
        <p:sp>
          <p:nvSpPr>
            <p:cNvPr id="40" name="Ovaal 208">
              <a:extLst>
                <a:ext uri="{FF2B5EF4-FFF2-40B4-BE49-F238E27FC236}">
                  <a16:creationId xmlns:a16="http://schemas.microsoft.com/office/drawing/2014/main" id="{2CA7D14A-6007-4D49-9F1D-BCDF213DB3DD}"/>
                </a:ext>
              </a:extLst>
            </p:cNvPr>
            <p:cNvSpPr>
              <a:spLocks noChangeArrowheads="1"/>
            </p:cNvSpPr>
            <p:nvPr userDrawn="1"/>
          </p:nvSpPr>
          <p:spPr bwMode="auto">
            <a:xfrm>
              <a:off x="-3275586" y="2369871"/>
              <a:ext cx="261997" cy="260338"/>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41" name="Rechthoek 40">
              <a:extLst>
                <a:ext uri="{FF2B5EF4-FFF2-40B4-BE49-F238E27FC236}">
                  <a16:creationId xmlns:a16="http://schemas.microsoft.com/office/drawing/2014/main" id="{EBBE722F-FFF6-B0C7-C438-189439024303}"/>
                </a:ext>
              </a:extLst>
            </p:cNvPr>
            <p:cNvSpPr/>
            <p:nvPr userDrawn="1"/>
          </p:nvSpPr>
          <p:spPr>
            <a:xfrm>
              <a:off x="-2791378" y="2372916"/>
              <a:ext cx="2356364" cy="255963"/>
            </a:xfrm>
            <a:prstGeom prst="rect">
              <a:avLst/>
            </a:prstGeom>
            <a:noFill/>
            <a:ln w="25400" cap="flat" cmpd="sng" algn="ctr">
              <a:noFill/>
              <a:prstDash val="solid"/>
            </a:ln>
            <a:effectLst/>
          </p:spPr>
          <p:txBody>
            <a:bodyPr lIns="0" tIns="0" rIns="0" bIns="0" anchor="ctr"/>
            <a:lstStyle/>
            <a:p>
              <a:pPr marL="712788" lvl="1" indent="-350838" defTabSz="361950" eaLnBrk="1" fontAlgn="auto" hangingPunct="1">
                <a:lnSpc>
                  <a:spcPct val="90000"/>
                </a:lnSpc>
                <a:spcBef>
                  <a:spcPts val="0"/>
                </a:spcBef>
                <a:spcAft>
                  <a:spcPts val="1200"/>
                </a:spcAft>
                <a:buFont typeface="Arial" panose="020B0604020202020204" pitchFamily="34" charset="0"/>
                <a:buChar char="–"/>
                <a:defRPr/>
              </a:pPr>
              <a:r>
                <a:rPr lang="nl-NL" sz="2000" dirty="0">
                  <a:ln w="3175">
                    <a:solidFill>
                      <a:srgbClr val="002D55"/>
                    </a:solidFill>
                    <a:miter lim="800000"/>
                  </a:ln>
                  <a:solidFill>
                    <a:schemeClr val="bg1"/>
                  </a:solidFill>
                  <a:latin typeface="+mn-lt"/>
                  <a:cs typeface="+mn-cs"/>
                </a:rPr>
                <a:t>Sub-bullets</a:t>
              </a:r>
            </a:p>
          </p:txBody>
        </p:sp>
        <p:sp>
          <p:nvSpPr>
            <p:cNvPr id="42" name="Ovaal 210">
              <a:extLst>
                <a:ext uri="{FF2B5EF4-FFF2-40B4-BE49-F238E27FC236}">
                  <a16:creationId xmlns:a16="http://schemas.microsoft.com/office/drawing/2014/main" id="{E5D27A6B-A447-4950-AC37-CB0476A7E91C}"/>
                </a:ext>
              </a:extLst>
            </p:cNvPr>
            <p:cNvSpPr>
              <a:spLocks noChangeArrowheads="1"/>
            </p:cNvSpPr>
            <p:nvPr userDrawn="1"/>
          </p:nvSpPr>
          <p:spPr bwMode="auto">
            <a:xfrm>
              <a:off x="-3275586" y="2809587"/>
              <a:ext cx="261997" cy="260338"/>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3</a:t>
              </a:r>
            </a:p>
          </p:txBody>
        </p:sp>
        <p:sp>
          <p:nvSpPr>
            <p:cNvPr id="43" name="Rechthoek 42">
              <a:extLst>
                <a:ext uri="{FF2B5EF4-FFF2-40B4-BE49-F238E27FC236}">
                  <a16:creationId xmlns:a16="http://schemas.microsoft.com/office/drawing/2014/main" id="{7236F664-DB49-F0DA-1A85-6572C6A630EC}"/>
                </a:ext>
              </a:extLst>
            </p:cNvPr>
            <p:cNvSpPr/>
            <p:nvPr userDrawn="1"/>
          </p:nvSpPr>
          <p:spPr>
            <a:xfrm>
              <a:off x="-2791378" y="2812770"/>
              <a:ext cx="2356364" cy="255963"/>
            </a:xfrm>
            <a:prstGeom prst="rect">
              <a:avLst/>
            </a:prstGeom>
            <a:noFill/>
            <a:ln w="25400" cap="flat" cmpd="sng" algn="ctr">
              <a:noFill/>
              <a:prstDash val="solid"/>
            </a:ln>
            <a:effectLst/>
          </p:spPr>
          <p:txBody>
            <a:bodyPr lIns="0" tIns="0" rIns="0" bIns="0" anchor="ctr"/>
            <a:lstStyle/>
            <a:p>
              <a:pPr marL="0" lvl="2" defTabSz="361950" eaLnBrk="1" fontAlgn="auto" hangingPunct="1">
                <a:lnSpc>
                  <a:spcPct val="90000"/>
                </a:lnSpc>
                <a:spcBef>
                  <a:spcPts val="0"/>
                </a:spcBef>
                <a:spcAft>
                  <a:spcPts val="1200"/>
                </a:spcAft>
                <a:buClr>
                  <a:schemeClr val="accent2"/>
                </a:buClr>
                <a:buFont typeface="Arial" panose="020B0604020202020204" pitchFamily="34" charset="0"/>
                <a:buNone/>
                <a:defRPr/>
              </a:pPr>
              <a:r>
                <a:rPr lang="nl-NL" sz="2000" dirty="0">
                  <a:ln w="3175">
                    <a:solidFill>
                      <a:srgbClr val="002D55"/>
                    </a:solidFill>
                    <a:miter lim="800000"/>
                  </a:ln>
                  <a:solidFill>
                    <a:schemeClr val="bg1"/>
                  </a:solidFill>
                  <a:latin typeface="+mn-lt"/>
                  <a:cs typeface="+mn-cs"/>
                </a:rPr>
                <a:t>Leestekst</a:t>
              </a:r>
            </a:p>
          </p:txBody>
        </p:sp>
        <p:sp>
          <p:nvSpPr>
            <p:cNvPr id="44" name="Ovaal 212">
              <a:extLst>
                <a:ext uri="{FF2B5EF4-FFF2-40B4-BE49-F238E27FC236}">
                  <a16:creationId xmlns:a16="http://schemas.microsoft.com/office/drawing/2014/main" id="{B082325D-B6BB-F853-3D7C-98891EF062A0}"/>
                </a:ext>
              </a:extLst>
            </p:cNvPr>
            <p:cNvSpPr>
              <a:spLocks noChangeArrowheads="1"/>
            </p:cNvSpPr>
            <p:nvPr userDrawn="1"/>
          </p:nvSpPr>
          <p:spPr bwMode="auto">
            <a:xfrm>
              <a:off x="-3275586" y="3250890"/>
              <a:ext cx="261997" cy="258751"/>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4</a:t>
              </a:r>
            </a:p>
          </p:txBody>
        </p:sp>
        <p:sp>
          <p:nvSpPr>
            <p:cNvPr id="45" name="Rechthoek 213">
              <a:extLst>
                <a:ext uri="{FF2B5EF4-FFF2-40B4-BE49-F238E27FC236}">
                  <a16:creationId xmlns:a16="http://schemas.microsoft.com/office/drawing/2014/main" id="{CD60970A-DC14-715E-19D8-B4882AB19DBC}"/>
                </a:ext>
              </a:extLst>
            </p:cNvPr>
            <p:cNvSpPr>
              <a:spLocks noChangeArrowheads="1"/>
            </p:cNvSpPr>
            <p:nvPr userDrawn="1"/>
          </p:nvSpPr>
          <p:spPr bwMode="auto">
            <a:xfrm>
              <a:off x="-2791289" y="3252478"/>
              <a:ext cx="2356377" cy="2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342900" indent="-342900" defTabSz="361950">
                <a:defRPr>
                  <a:solidFill>
                    <a:schemeClr val="tx1"/>
                  </a:solidFill>
                  <a:latin typeface="Arial" panose="020B0604020202020204" pitchFamily="34" charset="0"/>
                  <a:cs typeface="Arial" panose="020B0604020202020204" pitchFamily="34" charset="0"/>
                </a:defRPr>
              </a:lvl1pPr>
              <a:lvl2pPr marL="742950" indent="-285750" defTabSz="361950">
                <a:defRPr>
                  <a:solidFill>
                    <a:schemeClr val="tx1"/>
                  </a:solidFill>
                  <a:latin typeface="Arial" panose="020B0604020202020204" pitchFamily="34" charset="0"/>
                  <a:cs typeface="Arial" panose="020B0604020202020204" pitchFamily="34" charset="0"/>
                </a:defRPr>
              </a:lvl2pPr>
              <a:lvl3pPr marL="1143000" indent="-228600" defTabSz="361950">
                <a:defRPr>
                  <a:solidFill>
                    <a:schemeClr val="tx1"/>
                  </a:solidFill>
                  <a:latin typeface="Arial" panose="020B0604020202020204" pitchFamily="34" charset="0"/>
                  <a:cs typeface="Arial" panose="020B0604020202020204" pitchFamily="34" charset="0"/>
                </a:defRPr>
              </a:lvl3pPr>
              <a:lvl4pPr defTabSz="361950">
                <a:defRPr>
                  <a:solidFill>
                    <a:schemeClr val="tx1"/>
                  </a:solidFill>
                  <a:latin typeface="Arial" panose="020B0604020202020204" pitchFamily="34" charset="0"/>
                  <a:cs typeface="Arial" panose="020B0604020202020204" pitchFamily="34" charset="0"/>
                </a:defRPr>
              </a:lvl4pPr>
              <a:lvl5pPr marL="2057400" indent="-228600" defTabSz="361950">
                <a:defRPr>
                  <a:solidFill>
                    <a:schemeClr val="tx1"/>
                  </a:solidFill>
                  <a:latin typeface="Arial" panose="020B0604020202020204" pitchFamily="34" charset="0"/>
                  <a:cs typeface="Arial" panose="020B0604020202020204" pitchFamily="34" charset="0"/>
                </a:defRPr>
              </a:lvl5pPr>
              <a:lvl6pPr marL="25146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61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3" eaLnBrk="1" hangingPunct="1">
                <a:lnSpc>
                  <a:spcPct val="90000"/>
                </a:lnSpc>
                <a:spcAft>
                  <a:spcPts val="1200"/>
                </a:spcAft>
                <a:buFont typeface="Arial" panose="020B0604020202020204" pitchFamily="34" charset="0"/>
                <a:buNone/>
                <a:defRPr/>
              </a:pPr>
              <a:r>
                <a:rPr lang="nl-NL" altLang="nl-NL" sz="3600">
                  <a:solidFill>
                    <a:schemeClr val="bg1"/>
                  </a:solidFill>
                  <a:latin typeface="Georgia" panose="02040502050405020303" pitchFamily="18" charset="0"/>
                </a:rPr>
                <a:t>Subtitel </a:t>
              </a:r>
            </a:p>
          </p:txBody>
        </p:sp>
        <p:sp>
          <p:nvSpPr>
            <p:cNvPr id="46" name="Ovaal 214">
              <a:extLst>
                <a:ext uri="{FF2B5EF4-FFF2-40B4-BE49-F238E27FC236}">
                  <a16:creationId xmlns:a16="http://schemas.microsoft.com/office/drawing/2014/main" id="{F3EE2F96-06E2-7807-5F6F-3BF0B97EF40B}"/>
                </a:ext>
              </a:extLst>
            </p:cNvPr>
            <p:cNvSpPr>
              <a:spLocks noChangeArrowheads="1"/>
            </p:cNvSpPr>
            <p:nvPr userDrawn="1"/>
          </p:nvSpPr>
          <p:spPr bwMode="auto">
            <a:xfrm>
              <a:off x="-3275586" y="3690607"/>
              <a:ext cx="261997" cy="260338"/>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5</a:t>
              </a:r>
            </a:p>
          </p:txBody>
        </p:sp>
        <p:sp>
          <p:nvSpPr>
            <p:cNvPr id="47" name="Rechthoek 215">
              <a:extLst>
                <a:ext uri="{FF2B5EF4-FFF2-40B4-BE49-F238E27FC236}">
                  <a16:creationId xmlns:a16="http://schemas.microsoft.com/office/drawing/2014/main" id="{91B70D4C-7B64-7050-05FF-D14E3E9FD943}"/>
                </a:ext>
              </a:extLst>
            </p:cNvPr>
            <p:cNvSpPr>
              <a:spLocks noChangeArrowheads="1"/>
            </p:cNvSpPr>
            <p:nvPr userDrawn="1"/>
          </p:nvSpPr>
          <p:spPr bwMode="auto">
            <a:xfrm>
              <a:off x="-3420080" y="1139617"/>
              <a:ext cx="3177298" cy="46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Gebruik, onder de tab </a:t>
              </a:r>
              <a:r>
                <a:rPr lang="nl-NL" altLang="nl-NL" sz="1100" b="1">
                  <a:solidFill>
                    <a:srgbClr val="000000"/>
                  </a:solidFill>
                </a:rPr>
                <a:t>‘Start’</a:t>
              </a:r>
              <a:r>
                <a:rPr lang="nl-NL" altLang="nl-NL" sz="1100">
                  <a:solidFill>
                    <a:srgbClr val="000000"/>
                  </a:solidFill>
                </a:rPr>
                <a:t>, de </a:t>
              </a:r>
              <a:r>
                <a:rPr lang="nl-NL" altLang="nl-NL" sz="1100" b="1">
                  <a:solidFill>
                    <a:srgbClr val="000000"/>
                  </a:solidFill>
                </a:rPr>
                <a:t>lijstniveau-knoppen</a:t>
              </a:r>
              <a:r>
                <a:rPr lang="nl-NL" altLang="nl-NL" sz="1100">
                  <a:solidFill>
                    <a:srgbClr val="000000"/>
                  </a:solidFill>
                </a:rPr>
                <a:t>, zoals hierboven aangegeven, om een tekst niveau te kiezen. Kies uit:</a:t>
              </a:r>
            </a:p>
          </p:txBody>
        </p:sp>
        <p:cxnSp>
          <p:nvCxnSpPr>
            <p:cNvPr id="48" name="Rechte verbindingslijn 216">
              <a:extLst>
                <a:ext uri="{FF2B5EF4-FFF2-40B4-BE49-F238E27FC236}">
                  <a16:creationId xmlns:a16="http://schemas.microsoft.com/office/drawing/2014/main" id="{B9CFF8E0-EA5B-93A7-F8AE-CC946FCC9097}"/>
                </a:ext>
              </a:extLst>
            </p:cNvPr>
            <p:cNvCxnSpPr>
              <a:cxnSpLocks/>
            </p:cNvCxnSpPr>
            <p:nvPr userDrawn="1"/>
          </p:nvCxnSpPr>
          <p:spPr bwMode="auto">
            <a:xfrm>
              <a:off x="-3419346" y="1749171"/>
              <a:ext cx="3176013"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49" name="Ovaal 217">
              <a:extLst>
                <a:ext uri="{FF2B5EF4-FFF2-40B4-BE49-F238E27FC236}">
                  <a16:creationId xmlns:a16="http://schemas.microsoft.com/office/drawing/2014/main" id="{DAAB3F26-669A-37F7-16E0-5C1F4CF962E5}"/>
                </a:ext>
              </a:extLst>
            </p:cNvPr>
            <p:cNvSpPr>
              <a:spLocks noChangeArrowheads="1"/>
            </p:cNvSpPr>
            <p:nvPr userDrawn="1"/>
          </p:nvSpPr>
          <p:spPr bwMode="auto">
            <a:xfrm>
              <a:off x="-3275586" y="4130323"/>
              <a:ext cx="261997" cy="260338"/>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6</a:t>
              </a:r>
            </a:p>
          </p:txBody>
        </p:sp>
        <p:sp>
          <p:nvSpPr>
            <p:cNvPr id="50" name="Rechthoek 49">
              <a:extLst>
                <a:ext uri="{FF2B5EF4-FFF2-40B4-BE49-F238E27FC236}">
                  <a16:creationId xmlns:a16="http://schemas.microsoft.com/office/drawing/2014/main" id="{C3E08997-F26E-0F22-E14C-91D5444DC54D}"/>
                </a:ext>
              </a:extLst>
            </p:cNvPr>
            <p:cNvSpPr/>
            <p:nvPr userDrawn="1"/>
          </p:nvSpPr>
          <p:spPr>
            <a:xfrm>
              <a:off x="-2791378" y="4132332"/>
              <a:ext cx="2356364" cy="255963"/>
            </a:xfrm>
            <a:prstGeom prst="rect">
              <a:avLst/>
            </a:prstGeom>
            <a:noFill/>
            <a:ln w="25400" cap="flat" cmpd="sng" algn="ctr">
              <a:noFill/>
              <a:prstDash val="solid"/>
            </a:ln>
            <a:effectLst/>
          </p:spPr>
          <p:txBody>
            <a:bodyPr lIns="0" tIns="0" rIns="0" bIns="0" anchor="ctr"/>
            <a:lstStyle/>
            <a:p>
              <a:pPr marL="542925" lvl="5" indent="-542925" defTabSz="361950">
                <a:lnSpc>
                  <a:spcPct val="90000"/>
                </a:lnSpc>
                <a:spcAft>
                  <a:spcPts val="1200"/>
                </a:spcAft>
                <a:buFont typeface="+mj-lt"/>
                <a:buAutoNum type="arabicPeriod"/>
                <a:defRPr/>
              </a:pPr>
              <a:r>
                <a:rPr lang="nl-NL" sz="2000" dirty="0">
                  <a:ln w="3175">
                    <a:solidFill>
                      <a:srgbClr val="002D55"/>
                    </a:solidFill>
                    <a:miter lim="800000"/>
                  </a:ln>
                  <a:solidFill>
                    <a:schemeClr val="bg1"/>
                  </a:solidFill>
                  <a:latin typeface="+mn-lt"/>
                  <a:cs typeface="+mn-cs"/>
                </a:rPr>
                <a:t>Nummers</a:t>
              </a:r>
            </a:p>
          </p:txBody>
        </p:sp>
        <p:sp>
          <p:nvSpPr>
            <p:cNvPr id="51" name="Ovaal 219">
              <a:extLst>
                <a:ext uri="{FF2B5EF4-FFF2-40B4-BE49-F238E27FC236}">
                  <a16:creationId xmlns:a16="http://schemas.microsoft.com/office/drawing/2014/main" id="{ADFD504B-09A5-255D-05C7-5E7EF4244116}"/>
                </a:ext>
              </a:extLst>
            </p:cNvPr>
            <p:cNvSpPr>
              <a:spLocks noChangeArrowheads="1"/>
            </p:cNvSpPr>
            <p:nvPr userDrawn="1"/>
          </p:nvSpPr>
          <p:spPr bwMode="auto">
            <a:xfrm>
              <a:off x="-3275586" y="4571627"/>
              <a:ext cx="261997" cy="258751"/>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7</a:t>
              </a:r>
            </a:p>
          </p:txBody>
        </p:sp>
        <p:sp>
          <p:nvSpPr>
            <p:cNvPr id="52" name="Rechthoek 51">
              <a:extLst>
                <a:ext uri="{FF2B5EF4-FFF2-40B4-BE49-F238E27FC236}">
                  <a16:creationId xmlns:a16="http://schemas.microsoft.com/office/drawing/2014/main" id="{0922454D-5057-A3C3-8DF0-9D05B8698109}"/>
                </a:ext>
              </a:extLst>
            </p:cNvPr>
            <p:cNvSpPr/>
            <p:nvPr userDrawn="1"/>
          </p:nvSpPr>
          <p:spPr>
            <a:xfrm>
              <a:off x="-2791378" y="4572186"/>
              <a:ext cx="2356364" cy="255963"/>
            </a:xfrm>
            <a:prstGeom prst="rect">
              <a:avLst/>
            </a:prstGeom>
            <a:noFill/>
            <a:ln w="25400" cap="flat" cmpd="sng" algn="ctr">
              <a:noFill/>
              <a:prstDash val="solid"/>
            </a:ln>
            <a:effectLst/>
          </p:spPr>
          <p:txBody>
            <a:bodyPr lIns="0" tIns="0" rIns="0" bIns="0" anchor="ctr"/>
            <a:lstStyle/>
            <a:p>
              <a:pPr marL="893763" lvl="6" indent="-355600" defTabSz="361950">
                <a:lnSpc>
                  <a:spcPct val="90000"/>
                </a:lnSpc>
                <a:spcAft>
                  <a:spcPts val="1200"/>
                </a:spcAft>
                <a:buFont typeface="Arial" panose="020B0604020202020204" pitchFamily="34" charset="0"/>
                <a:buChar char="•"/>
                <a:defRPr/>
              </a:pPr>
              <a:r>
                <a:rPr lang="nl-NL" sz="2000" dirty="0">
                  <a:ln w="3175">
                    <a:solidFill>
                      <a:srgbClr val="002D55"/>
                    </a:solidFill>
                    <a:miter lim="800000"/>
                  </a:ln>
                  <a:solidFill>
                    <a:schemeClr val="bg1"/>
                  </a:solidFill>
                  <a:latin typeface="+mn-lt"/>
                  <a:cs typeface="+mn-cs"/>
                </a:rPr>
                <a:t># Bullets</a:t>
              </a:r>
            </a:p>
          </p:txBody>
        </p:sp>
        <p:sp>
          <p:nvSpPr>
            <p:cNvPr id="53" name="Ovaal 221">
              <a:extLst>
                <a:ext uri="{FF2B5EF4-FFF2-40B4-BE49-F238E27FC236}">
                  <a16:creationId xmlns:a16="http://schemas.microsoft.com/office/drawing/2014/main" id="{DCD87E38-72E3-58ED-C0B4-84291F84A423}"/>
                </a:ext>
              </a:extLst>
            </p:cNvPr>
            <p:cNvSpPr>
              <a:spLocks noChangeArrowheads="1"/>
            </p:cNvSpPr>
            <p:nvPr userDrawn="1"/>
          </p:nvSpPr>
          <p:spPr bwMode="auto">
            <a:xfrm>
              <a:off x="-3275586" y="5011344"/>
              <a:ext cx="261997" cy="260338"/>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8</a:t>
              </a:r>
            </a:p>
          </p:txBody>
        </p:sp>
        <p:sp>
          <p:nvSpPr>
            <p:cNvPr id="54" name="Rechthoek 53">
              <a:extLst>
                <a:ext uri="{FF2B5EF4-FFF2-40B4-BE49-F238E27FC236}">
                  <a16:creationId xmlns:a16="http://schemas.microsoft.com/office/drawing/2014/main" id="{1F42DA7D-4369-9BF9-AD59-8EFEBB60ADBA}"/>
                </a:ext>
              </a:extLst>
            </p:cNvPr>
            <p:cNvSpPr/>
            <p:nvPr userDrawn="1"/>
          </p:nvSpPr>
          <p:spPr>
            <a:xfrm>
              <a:off x="-2791378" y="5012040"/>
              <a:ext cx="2356364" cy="255963"/>
            </a:xfrm>
            <a:prstGeom prst="rect">
              <a:avLst/>
            </a:prstGeom>
            <a:noFill/>
            <a:ln w="25400" cap="flat" cmpd="sng" algn="ctr">
              <a:noFill/>
              <a:prstDash val="solid"/>
            </a:ln>
            <a:effectLst/>
          </p:spPr>
          <p:txBody>
            <a:bodyPr lIns="0" tIns="0" rIns="0" bIns="0" anchor="ctr"/>
            <a:lstStyle/>
            <a:p>
              <a:pPr marL="893763" lvl="7" indent="-350838" defTabSz="361950">
                <a:lnSpc>
                  <a:spcPct val="90000"/>
                </a:lnSpc>
                <a:spcAft>
                  <a:spcPts val="1200"/>
                </a:spcAft>
                <a:buFont typeface="+mj-lt"/>
                <a:buAutoNum type="alphaLcPeriod"/>
                <a:defRPr/>
              </a:pPr>
              <a:r>
                <a:rPr lang="en-US" sz="2000" dirty="0">
                  <a:ln w="3175">
                    <a:solidFill>
                      <a:srgbClr val="002D55"/>
                    </a:solidFill>
                    <a:miter lim="800000"/>
                  </a:ln>
                  <a:solidFill>
                    <a:schemeClr val="bg1"/>
                  </a:solidFill>
                  <a:latin typeface="+mn-lt"/>
                  <a:cs typeface="+mn-cs"/>
                </a:rPr>
                <a:t># ABC</a:t>
              </a:r>
            </a:p>
          </p:txBody>
        </p:sp>
        <p:sp>
          <p:nvSpPr>
            <p:cNvPr id="55" name="Ovaal 223">
              <a:extLst>
                <a:ext uri="{FF2B5EF4-FFF2-40B4-BE49-F238E27FC236}">
                  <a16:creationId xmlns:a16="http://schemas.microsoft.com/office/drawing/2014/main" id="{1CD1D244-AF81-F951-87D6-9F473C8E1B2F}"/>
                </a:ext>
              </a:extLst>
            </p:cNvPr>
            <p:cNvSpPr>
              <a:spLocks noChangeArrowheads="1"/>
            </p:cNvSpPr>
            <p:nvPr userDrawn="1"/>
          </p:nvSpPr>
          <p:spPr bwMode="auto">
            <a:xfrm>
              <a:off x="-3275586" y="5451060"/>
              <a:ext cx="261997" cy="260338"/>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9</a:t>
              </a:r>
            </a:p>
          </p:txBody>
        </p:sp>
        <p:sp>
          <p:nvSpPr>
            <p:cNvPr id="56" name="Rechthoek 55">
              <a:extLst>
                <a:ext uri="{FF2B5EF4-FFF2-40B4-BE49-F238E27FC236}">
                  <a16:creationId xmlns:a16="http://schemas.microsoft.com/office/drawing/2014/main" id="{729B67F3-CE9A-CDD8-7691-BB9D9B4A31E9}"/>
                </a:ext>
              </a:extLst>
            </p:cNvPr>
            <p:cNvSpPr/>
            <p:nvPr userDrawn="1"/>
          </p:nvSpPr>
          <p:spPr>
            <a:xfrm>
              <a:off x="-2791378" y="5451894"/>
              <a:ext cx="2356364" cy="255963"/>
            </a:xfrm>
            <a:prstGeom prst="rect">
              <a:avLst/>
            </a:prstGeom>
            <a:noFill/>
            <a:ln w="25400" cap="flat" cmpd="sng" algn="ctr">
              <a:noFill/>
              <a:prstDash val="solid"/>
            </a:ln>
            <a:effectLst/>
          </p:spPr>
          <p:txBody>
            <a:bodyPr lIns="0" tIns="0" rIns="0" bIns="0" anchor="ctr"/>
            <a:lstStyle/>
            <a:p>
              <a:pPr marL="0" lvl="8" defTabSz="361950">
                <a:lnSpc>
                  <a:spcPct val="90000"/>
                </a:lnSpc>
                <a:spcAft>
                  <a:spcPts val="1200"/>
                </a:spcAft>
                <a:buFont typeface="Arial" panose="020B0604020202020204" pitchFamily="34" charset="0"/>
                <a:buNone/>
                <a:defRPr/>
              </a:pPr>
              <a:r>
                <a:rPr lang="nl-NL" sz="3600" dirty="0">
                  <a:solidFill>
                    <a:schemeClr val="bg2"/>
                  </a:solidFill>
                  <a:latin typeface="+mj-lt"/>
                  <a:cs typeface="+mn-cs"/>
                </a:rPr>
                <a:t>Subtitel</a:t>
              </a:r>
            </a:p>
          </p:txBody>
        </p:sp>
      </p:grpSp>
      <p:sp>
        <p:nvSpPr>
          <p:cNvPr id="109" name="Tijdelijke aanduiding voor verticale tekst 2"/>
          <p:cNvSpPr>
            <a:spLocks noGrp="1"/>
          </p:cNvSpPr>
          <p:nvPr>
            <p:ph type="body" orient="vert" idx="1"/>
          </p:nvPr>
        </p:nvSpPr>
        <p:spPr>
          <a:xfrm>
            <a:off x="972000" y="1571747"/>
            <a:ext cx="3600000" cy="4320000"/>
          </a:xfrm>
        </p:spPr>
        <p:txBody>
          <a:bodyPr/>
          <a:lstStyle>
            <a:lvl1pPr>
              <a:defRPr>
                <a:ln w="3175">
                  <a:solidFill>
                    <a:schemeClr val="tx2"/>
                  </a:solidFill>
                  <a:miter lim="800000"/>
                </a:ln>
                <a:solidFill>
                  <a:schemeClr val="bg1"/>
                </a:solidFill>
              </a:defRPr>
            </a:lvl1pPr>
            <a:lvl2pPr>
              <a:defRPr>
                <a:ln w="3175">
                  <a:solidFill>
                    <a:schemeClr val="tx2"/>
                  </a:solidFill>
                  <a:miter lim="800000"/>
                </a:ln>
                <a:solidFill>
                  <a:schemeClr val="bg1"/>
                </a:solidFill>
              </a:defRPr>
            </a:lvl2pPr>
            <a:lvl3pPr>
              <a:defRPr>
                <a:ln w="3175">
                  <a:solidFill>
                    <a:schemeClr val="tx2"/>
                  </a:solidFill>
                  <a:miter lim="800000"/>
                </a:ln>
                <a:solidFill>
                  <a:schemeClr val="bg1"/>
                </a:solidFill>
              </a:defRPr>
            </a:lvl3pPr>
            <a:lvl4pPr>
              <a:defRPr>
                <a:solidFill>
                  <a:schemeClr val="bg1"/>
                </a:solidFill>
              </a:defRPr>
            </a:lvl4pPr>
            <a:lvl5pPr>
              <a:defRPr>
                <a:solidFill>
                  <a:schemeClr val="bg1"/>
                </a:solidFill>
              </a:defRPr>
            </a:lvl5pPr>
            <a:lvl6pPr>
              <a:defRPr>
                <a:ln w="3175">
                  <a:solidFill>
                    <a:schemeClr val="tx2"/>
                  </a:solidFill>
                  <a:miter lim="800000"/>
                </a:ln>
                <a:solidFill>
                  <a:schemeClr val="bg1"/>
                </a:solidFill>
              </a:defRPr>
            </a:lvl6pPr>
            <a:lvl7pPr>
              <a:defRPr>
                <a:ln w="3175">
                  <a:solidFill>
                    <a:schemeClr val="tx2"/>
                  </a:solidFill>
                  <a:miter lim="800000"/>
                </a:ln>
                <a:solidFill>
                  <a:schemeClr val="bg1"/>
                </a:solidFill>
              </a:defRPr>
            </a:lvl7pPr>
            <a:lvl8pPr>
              <a:defRPr>
                <a:ln w="3175">
                  <a:solidFill>
                    <a:schemeClr val="tx2"/>
                  </a:solidFill>
                  <a:miter lim="800000"/>
                </a:ln>
                <a:solidFill>
                  <a:schemeClr val="bg1"/>
                </a:solidFill>
              </a:defRPr>
            </a:lvl8pPr>
            <a:lvl9pPr>
              <a:defRPr>
                <a:solidFill>
                  <a:schemeClr val="bg1"/>
                </a:solidFill>
              </a:defRPr>
            </a:lvl9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10" name="Titel 7"/>
          <p:cNvSpPr>
            <a:spLocks noGrp="1"/>
          </p:cNvSpPr>
          <p:nvPr>
            <p:ph type="title"/>
          </p:nvPr>
        </p:nvSpPr>
        <p:spPr>
          <a:xfrm>
            <a:off x="816648" y="905991"/>
            <a:ext cx="3463156" cy="416831"/>
          </a:xfrm>
          <a:solidFill>
            <a:schemeClr val="bg1"/>
          </a:solidFill>
        </p:spPr>
        <p:txBody>
          <a:bodyPr/>
          <a:lstStyle>
            <a:lvl1pPr>
              <a:defRPr>
                <a:solidFill>
                  <a:schemeClr val="bg2"/>
                </a:solidFill>
              </a:defRPr>
            </a:lvl1pPr>
          </a:lstStyle>
          <a:p>
            <a:r>
              <a:rPr lang="nl-NL"/>
              <a:t>Klik om de stijl te bewerken</a:t>
            </a:r>
            <a:endParaRPr lang="nl-NL" dirty="0"/>
          </a:p>
        </p:txBody>
      </p:sp>
      <p:sp>
        <p:nvSpPr>
          <p:cNvPr id="152" name="Tijdelijke aanduiding voor tabel 8"/>
          <p:cNvSpPr>
            <a:spLocks noGrp="1"/>
          </p:cNvSpPr>
          <p:nvPr>
            <p:ph type="tbl" sz="quarter" idx="14"/>
          </p:nvPr>
        </p:nvSpPr>
        <p:spPr>
          <a:xfrm>
            <a:off x="6117529" y="1571747"/>
            <a:ext cx="5102922" cy="4320000"/>
          </a:xfrm>
          <a:noFill/>
        </p:spPr>
        <p:txBody>
          <a:bodyPr tIns="1620000"/>
          <a:lstStyle>
            <a:lvl1pPr marL="0" indent="0" algn="ctr">
              <a:spcBef>
                <a:spcPts val="0"/>
              </a:spcBef>
              <a:spcAft>
                <a:spcPts val="0"/>
              </a:spcAft>
              <a:buNone/>
              <a:defRPr sz="800" b="0">
                <a:ln w="3175">
                  <a:noFill/>
                  <a:miter lim="800000"/>
                </a:ln>
                <a:latin typeface="+mj-lt"/>
              </a:defRPr>
            </a:lvl1pPr>
          </a:lstStyle>
          <a:p>
            <a:pPr lvl="0"/>
            <a:r>
              <a:rPr lang="nl-NL" noProof="0"/>
              <a:t>Klik op het pictogram als u een tabel wilt toevoegen</a:t>
            </a:r>
            <a:endParaRPr lang="nl-NL" noProof="0" dirty="0"/>
          </a:p>
        </p:txBody>
      </p:sp>
      <p:sp>
        <p:nvSpPr>
          <p:cNvPr id="123" name="Tijdelijke aanduiding voor tekst 7"/>
          <p:cNvSpPr>
            <a:spLocks noGrp="1"/>
          </p:cNvSpPr>
          <p:nvPr>
            <p:ph type="body" sz="quarter" idx="57"/>
          </p:nvPr>
        </p:nvSpPr>
        <p:spPr>
          <a:xfrm>
            <a:off x="758895" y="6017912"/>
            <a:ext cx="2293200" cy="655200"/>
          </a:xfrm>
          <a:blipFill>
            <a:blip r:embed="rId2"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111" name="Tijdelijke aanduiding voor datum 3">
            <a:extLst>
              <a:ext uri="{FF2B5EF4-FFF2-40B4-BE49-F238E27FC236}">
                <a16:creationId xmlns:a16="http://schemas.microsoft.com/office/drawing/2014/main" id="{2ACF2273-8210-D6D0-0E08-559631107829}"/>
              </a:ext>
            </a:extLst>
          </p:cNvPr>
          <p:cNvSpPr>
            <a:spLocks noGrp="1"/>
          </p:cNvSpPr>
          <p:nvPr>
            <p:ph type="dt" sz="half" idx="58"/>
          </p:nvPr>
        </p:nvSpPr>
        <p:spPr/>
        <p:txBody>
          <a:bodyPr/>
          <a:lstStyle>
            <a:lvl1pPr>
              <a:defRPr/>
            </a:lvl1pPr>
          </a:lstStyle>
          <a:p>
            <a:pPr>
              <a:defRPr/>
            </a:pPr>
            <a:fld id="{7EE8B42A-8577-944A-9118-EBE659555D4C}" type="datetime1">
              <a:rPr lang="nl-NL"/>
              <a:pPr>
                <a:defRPr/>
              </a:pPr>
              <a:t>5-2-2025</a:t>
            </a:fld>
            <a:endParaRPr lang="nl-NL"/>
          </a:p>
        </p:txBody>
      </p:sp>
      <p:sp>
        <p:nvSpPr>
          <p:cNvPr id="112" name="Tijdelijke aanduiding voor dianummer 5">
            <a:extLst>
              <a:ext uri="{FF2B5EF4-FFF2-40B4-BE49-F238E27FC236}">
                <a16:creationId xmlns:a16="http://schemas.microsoft.com/office/drawing/2014/main" id="{E4DFA371-2F10-DE95-C6EC-F7D471C94969}"/>
              </a:ext>
            </a:extLst>
          </p:cNvPr>
          <p:cNvSpPr>
            <a:spLocks noGrp="1"/>
          </p:cNvSpPr>
          <p:nvPr>
            <p:ph type="sldNum" sz="quarter" idx="59"/>
          </p:nvPr>
        </p:nvSpPr>
        <p:spPr/>
        <p:txBody>
          <a:bodyPr/>
          <a:lstStyle>
            <a:lvl1pPr algn="ctr">
              <a:defRPr sz="900" b="0">
                <a:solidFill>
                  <a:schemeClr val="bg1"/>
                </a:solidFill>
                <a:latin typeface="+mj-lt"/>
              </a:defRPr>
            </a:lvl1pPr>
          </a:lstStyle>
          <a:p>
            <a:pPr>
              <a:defRPr/>
            </a:pPr>
            <a:r>
              <a:rPr lang="nl-NL"/>
              <a:t>#</a:t>
            </a:r>
            <a:endParaRPr lang="nl-NL" dirty="0"/>
          </a:p>
        </p:txBody>
      </p:sp>
      <p:sp>
        <p:nvSpPr>
          <p:cNvPr id="113" name="Tijdelijke aanduiding voor voettekst 4">
            <a:extLst>
              <a:ext uri="{FF2B5EF4-FFF2-40B4-BE49-F238E27FC236}">
                <a16:creationId xmlns:a16="http://schemas.microsoft.com/office/drawing/2014/main" id="{B4E14AFB-DA33-E9A0-E1CE-4814F99AB3C1}"/>
              </a:ext>
            </a:extLst>
          </p:cNvPr>
          <p:cNvSpPr>
            <a:spLocks noGrp="1"/>
          </p:cNvSpPr>
          <p:nvPr>
            <p:ph type="ftr" sz="quarter" idx="60"/>
          </p:nvPr>
        </p:nvSpPr>
        <p:spPr/>
        <p:txBody>
          <a:bodyPr/>
          <a:lstStyle>
            <a:lvl1pPr algn="r">
              <a:defRPr sz="900" cap="none" baseline="0">
                <a:solidFill>
                  <a:schemeClr val="bg1"/>
                </a:solidFill>
                <a:latin typeface="+mj-lt"/>
              </a:defRPr>
            </a:lvl1pPr>
          </a:lstStyle>
          <a:p>
            <a:pPr>
              <a:defRPr/>
            </a:pPr>
            <a:r>
              <a:rPr lang="nl-NL"/>
              <a:t>Pagina</a:t>
            </a:r>
          </a:p>
        </p:txBody>
      </p:sp>
    </p:spTree>
    <p:extLst>
      <p:ext uri="{BB962C8B-B14F-4D97-AF65-F5344CB8AC3E}">
        <p14:creationId xmlns:p14="http://schemas.microsoft.com/office/powerpoint/2010/main" val="3701919680"/>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0% Tabel">
    <p:spTree>
      <p:nvGrpSpPr>
        <p:cNvPr id="1" name=""/>
        <p:cNvGrpSpPr/>
        <p:nvPr/>
      </p:nvGrpSpPr>
      <p:grpSpPr>
        <a:xfrm>
          <a:off x="0" y="0"/>
          <a:ext cx="0" cy="0"/>
          <a:chOff x="0" y="0"/>
          <a:chExt cx="0" cy="0"/>
        </a:xfrm>
      </p:grpSpPr>
      <p:grpSp>
        <p:nvGrpSpPr>
          <p:cNvPr id="2" name="Instructie">
            <a:extLst>
              <a:ext uri="{FF2B5EF4-FFF2-40B4-BE49-F238E27FC236}">
                <a16:creationId xmlns:a16="http://schemas.microsoft.com/office/drawing/2014/main" id="{78AD78BD-D1AC-131D-91D8-409F3B3B4F25}"/>
              </a:ext>
            </a:extLst>
          </p:cNvPr>
          <p:cNvGrpSpPr>
            <a:grpSpLocks/>
          </p:cNvGrpSpPr>
          <p:nvPr userDrawn="1"/>
        </p:nvGrpSpPr>
        <p:grpSpPr bwMode="auto">
          <a:xfrm>
            <a:off x="12392025" y="0"/>
            <a:ext cx="3182938" cy="3417888"/>
            <a:chOff x="12391601" y="0"/>
            <a:chExt cx="3183678" cy="3418198"/>
          </a:xfrm>
        </p:grpSpPr>
        <p:grpSp>
          <p:nvGrpSpPr>
            <p:cNvPr id="4" name="Meer informatie">
              <a:extLst>
                <a:ext uri="{FF2B5EF4-FFF2-40B4-BE49-F238E27FC236}">
                  <a16:creationId xmlns:a16="http://schemas.microsoft.com/office/drawing/2014/main" id="{C597B10C-2742-2542-E8B2-53EE1197EFA6}"/>
                </a:ext>
              </a:extLst>
            </p:cNvPr>
            <p:cNvGrpSpPr>
              <a:grpSpLocks/>
            </p:cNvGrpSpPr>
            <p:nvPr userDrawn="1"/>
          </p:nvGrpSpPr>
          <p:grpSpPr bwMode="auto">
            <a:xfrm>
              <a:off x="12396764" y="2622893"/>
              <a:ext cx="3178515" cy="795305"/>
              <a:chOff x="-3741486" y="3347116"/>
              <a:chExt cx="3178515" cy="795305"/>
            </a:xfrm>
          </p:grpSpPr>
          <p:sp>
            <p:nvSpPr>
              <p:cNvPr id="26" name="Freeform 101">
                <a:extLst>
                  <a:ext uri="{FF2B5EF4-FFF2-40B4-BE49-F238E27FC236}">
                    <a16:creationId xmlns:a16="http://schemas.microsoft.com/office/drawing/2014/main" id="{12F30D30-14C6-59F2-7B9A-C025F6DD7322}"/>
                  </a:ext>
                </a:extLst>
              </p:cNvPr>
              <p:cNvSpPr>
                <a:spLocks noEditPoints="1"/>
              </p:cNvSpPr>
              <p:nvPr/>
            </p:nvSpPr>
            <p:spPr bwMode="auto">
              <a:xfrm>
                <a:off x="-3741885" y="3347011"/>
                <a:ext cx="255646" cy="255611"/>
              </a:xfrm>
              <a:custGeom>
                <a:avLst/>
                <a:gdLst>
                  <a:gd name="T0" fmla="*/ 0 w 292"/>
                  <a:gd name="T1" fmla="*/ 2147483646 h 292"/>
                  <a:gd name="T2" fmla="*/ 2147483646 w 292"/>
                  <a:gd name="T3" fmla="*/ 2147483646 h 292"/>
                  <a:gd name="T4" fmla="*/ 2147483646 w 292"/>
                  <a:gd name="T5" fmla="*/ 2147483646 h 292"/>
                  <a:gd name="T6" fmla="*/ 2147483646 w 292"/>
                  <a:gd name="T7" fmla="*/ 2147483646 h 292"/>
                  <a:gd name="T8" fmla="*/ 2147483646 w 292"/>
                  <a:gd name="T9" fmla="*/ 2147483646 h 292"/>
                  <a:gd name="T10" fmla="*/ 2147483646 w 292"/>
                  <a:gd name="T11" fmla="*/ 2147483646 h 292"/>
                  <a:gd name="T12" fmla="*/ 2147483646 w 292"/>
                  <a:gd name="T13" fmla="*/ 2147483646 h 292"/>
                  <a:gd name="T14" fmla="*/ 2147483646 w 292"/>
                  <a:gd name="T15" fmla="*/ 0 h 292"/>
                  <a:gd name="T16" fmla="*/ 2147483646 w 292"/>
                  <a:gd name="T17" fmla="*/ 2147483646 h 292"/>
                  <a:gd name="T18" fmla="*/ 2147483646 w 292"/>
                  <a:gd name="T19" fmla="*/ 2147483646 h 292"/>
                  <a:gd name="T20" fmla="*/ 2147483646 w 292"/>
                  <a:gd name="T21" fmla="*/ 2147483646 h 292"/>
                  <a:gd name="T22" fmla="*/ 2147483646 w 292"/>
                  <a:gd name="T23" fmla="*/ 2147483646 h 292"/>
                  <a:gd name="T24" fmla="*/ 2147483646 w 292"/>
                  <a:gd name="T25" fmla="*/ 2147483646 h 292"/>
                  <a:gd name="T26" fmla="*/ 2147483646 w 292"/>
                  <a:gd name="T27" fmla="*/ 2147483646 h 292"/>
                  <a:gd name="T28" fmla="*/ 2147483646 w 292"/>
                  <a:gd name="T29" fmla="*/ 2147483646 h 292"/>
                  <a:gd name="T30" fmla="*/ 2147483646 w 292"/>
                  <a:gd name="T31" fmla="*/ 2147483646 h 292"/>
                  <a:gd name="T32" fmla="*/ 2147483646 w 292"/>
                  <a:gd name="T33" fmla="*/ 2147483646 h 292"/>
                  <a:gd name="T34" fmla="*/ 2147483646 w 292"/>
                  <a:gd name="T35" fmla="*/ 2147483646 h 292"/>
                  <a:gd name="T36" fmla="*/ 2147483646 w 292"/>
                  <a:gd name="T37" fmla="*/ 2147483646 h 292"/>
                  <a:gd name="T38" fmla="*/ 2147483646 w 292"/>
                  <a:gd name="T39" fmla="*/ 2147483646 h 292"/>
                  <a:gd name="T40" fmla="*/ 2147483646 w 292"/>
                  <a:gd name="T41" fmla="*/ 2147483646 h 292"/>
                  <a:gd name="T42" fmla="*/ 2147483646 w 292"/>
                  <a:gd name="T43" fmla="*/ 2147483646 h 292"/>
                  <a:gd name="T44" fmla="*/ 2147483646 w 292"/>
                  <a:gd name="T45" fmla="*/ 2147483646 h 292"/>
                  <a:gd name="T46" fmla="*/ 2147483646 w 292"/>
                  <a:gd name="T47" fmla="*/ 2147483646 h 292"/>
                  <a:gd name="T48" fmla="*/ 2147483646 w 292"/>
                  <a:gd name="T49" fmla="*/ 2147483646 h 292"/>
                  <a:gd name="T50" fmla="*/ 2147483646 w 292"/>
                  <a:gd name="T51" fmla="*/ 2147483646 h 292"/>
                  <a:gd name="T52" fmla="*/ 2147483646 w 292"/>
                  <a:gd name="T53" fmla="*/ 2147483646 h 292"/>
                  <a:gd name="T54" fmla="*/ 2147483646 w 292"/>
                  <a:gd name="T55" fmla="*/ 2147483646 h 292"/>
                  <a:gd name="T56" fmla="*/ 0 w 292"/>
                  <a:gd name="T57" fmla="*/ 2147483646 h 292"/>
                  <a:gd name="T58" fmla="*/ 2147483646 w 292"/>
                  <a:gd name="T59" fmla="*/ 2147483646 h 292"/>
                  <a:gd name="T60" fmla="*/ 2147483646 w 292"/>
                  <a:gd name="T61" fmla="*/ 2147483646 h 292"/>
                  <a:gd name="T62" fmla="*/ 2147483646 w 292"/>
                  <a:gd name="T63" fmla="*/ 2147483646 h 292"/>
                  <a:gd name="T64" fmla="*/ 2147483646 w 292"/>
                  <a:gd name="T65" fmla="*/ 2147483646 h 292"/>
                  <a:gd name="T66" fmla="*/ 2147483646 w 292"/>
                  <a:gd name="T67" fmla="*/ 2147483646 h 292"/>
                  <a:gd name="T68" fmla="*/ 2147483646 w 292"/>
                  <a:gd name="T69" fmla="*/ 2147483646 h 292"/>
                  <a:gd name="T70" fmla="*/ 2147483646 w 292"/>
                  <a:gd name="T71" fmla="*/ 2147483646 h 292"/>
                  <a:gd name="T72" fmla="*/ 2147483646 w 292"/>
                  <a:gd name="T73" fmla="*/ 2147483646 h 292"/>
                  <a:gd name="T74" fmla="*/ 2147483646 w 292"/>
                  <a:gd name="T75" fmla="*/ 2147483646 h 292"/>
                  <a:gd name="T76" fmla="*/ 2147483646 w 292"/>
                  <a:gd name="T77" fmla="*/ 2147483646 h 292"/>
                  <a:gd name="T78" fmla="*/ 2147483646 w 292"/>
                  <a:gd name="T79" fmla="*/ 2147483646 h 292"/>
                  <a:gd name="T80" fmla="*/ 2147483646 w 292"/>
                  <a:gd name="T81" fmla="*/ 2147483646 h 292"/>
                  <a:gd name="T82" fmla="*/ 2147483646 w 292"/>
                  <a:gd name="T83" fmla="*/ 2147483646 h 292"/>
                  <a:gd name="T84" fmla="*/ 2147483646 w 292"/>
                  <a:gd name="T85" fmla="*/ 2147483646 h 292"/>
                  <a:gd name="T86" fmla="*/ 2147483646 w 292"/>
                  <a:gd name="T87" fmla="*/ 2147483646 h 292"/>
                  <a:gd name="T88" fmla="*/ 2147483646 w 292"/>
                  <a:gd name="T89" fmla="*/ 2147483646 h 292"/>
                  <a:gd name="T90" fmla="*/ 2147483646 w 292"/>
                  <a:gd name="T91" fmla="*/ 2147483646 h 292"/>
                  <a:gd name="T92" fmla="*/ 2147483646 w 292"/>
                  <a:gd name="T93" fmla="*/ 2147483646 h 292"/>
                  <a:gd name="T94" fmla="*/ 2147483646 w 292"/>
                  <a:gd name="T95" fmla="*/ 2147483646 h 292"/>
                  <a:gd name="T96" fmla="*/ 2147483646 w 292"/>
                  <a:gd name="T97" fmla="*/ 2147483646 h 292"/>
                  <a:gd name="T98" fmla="*/ 2147483646 w 292"/>
                  <a:gd name="T99" fmla="*/ 2147483646 h 292"/>
                  <a:gd name="T100" fmla="*/ 2147483646 w 292"/>
                  <a:gd name="T101" fmla="*/ 2147483646 h 292"/>
                  <a:gd name="T102" fmla="*/ 2147483646 w 292"/>
                  <a:gd name="T103" fmla="*/ 2147483646 h 292"/>
                  <a:gd name="T104" fmla="*/ 2147483646 w 292"/>
                  <a:gd name="T105" fmla="*/ 2147483646 h 292"/>
                  <a:gd name="T106" fmla="*/ 2147483646 w 292"/>
                  <a:gd name="T107" fmla="*/ 2147483646 h 292"/>
                  <a:gd name="T108" fmla="*/ 2147483646 w 292"/>
                  <a:gd name="T109" fmla="*/ 2147483646 h 292"/>
                  <a:gd name="T110" fmla="*/ 2147483646 w 292"/>
                  <a:gd name="T111" fmla="*/ 2147483646 h 292"/>
                  <a:gd name="T112" fmla="*/ 2147483646 w 292"/>
                  <a:gd name="T113" fmla="*/ 2147483646 h 292"/>
                  <a:gd name="T114" fmla="*/ 2147483646 w 292"/>
                  <a:gd name="T115" fmla="*/ 2147483646 h 292"/>
                  <a:gd name="T116" fmla="*/ 2147483646 w 292"/>
                  <a:gd name="T117" fmla="*/ 2147483646 h 2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nl-NL"/>
              </a:p>
            </p:txBody>
          </p:sp>
          <p:sp>
            <p:nvSpPr>
              <p:cNvPr id="27" name="Rechthoek 194">
                <a:extLst>
                  <a:ext uri="{FF2B5EF4-FFF2-40B4-BE49-F238E27FC236}">
                    <a16:creationId xmlns:a16="http://schemas.microsoft.com/office/drawing/2014/main" id="{9E016253-F02A-FA62-E67F-9E8A4FA5FA3E}"/>
                  </a:ext>
                </a:extLst>
              </p:cNvPr>
              <p:cNvSpPr>
                <a:spLocks noChangeArrowheads="1"/>
              </p:cNvSpPr>
              <p:nvPr userDrawn="1"/>
            </p:nvSpPr>
            <p:spPr bwMode="auto">
              <a:xfrm>
                <a:off x="-3381439" y="3418455"/>
                <a:ext cx="2818468" cy="59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Meer weten?</a:t>
                </a:r>
                <a:br>
                  <a:rPr lang="nl-NL" altLang="nl-NL" sz="1100">
                    <a:solidFill>
                      <a:srgbClr val="000000"/>
                    </a:solidFill>
                  </a:rPr>
                </a:br>
                <a:r>
                  <a:rPr lang="nl-NL" altLang="nl-NL" sz="1100">
                    <a:solidFill>
                      <a:srgbClr val="000000"/>
                    </a:solidFill>
                  </a:rPr>
                  <a:t>Ga naar dia </a:t>
                </a:r>
                <a:r>
                  <a:rPr lang="nl-NL" altLang="nl-NL" sz="1100" b="1">
                    <a:solidFill>
                      <a:srgbClr val="000000"/>
                    </a:solidFill>
                  </a:rPr>
                  <a:t>‘Instructie dia: YouTube links’</a:t>
                </a:r>
                <a:r>
                  <a:rPr lang="nl-NL" altLang="nl-NL" sz="1100">
                    <a:solidFill>
                      <a:srgbClr val="000000"/>
                    </a:solidFill>
                  </a:rPr>
                  <a:t>, open deze in de diavoorstelling en klik op de gewenste video link.</a:t>
                </a:r>
              </a:p>
            </p:txBody>
          </p:sp>
          <p:cxnSp>
            <p:nvCxnSpPr>
              <p:cNvPr id="28" name="Rechte verbindingslijn 195">
                <a:extLst>
                  <a:ext uri="{FF2B5EF4-FFF2-40B4-BE49-F238E27FC236}">
                    <a16:creationId xmlns:a16="http://schemas.microsoft.com/office/drawing/2014/main" id="{82160032-C35D-A425-7D55-7A8736D1880C}"/>
                  </a:ext>
                </a:extLst>
              </p:cNvPr>
              <p:cNvCxnSpPr>
                <a:cxnSpLocks/>
              </p:cNvCxnSpPr>
              <p:nvPr userDrawn="1"/>
            </p:nvCxnSpPr>
            <p:spPr bwMode="auto">
              <a:xfrm>
                <a:off x="-3740987" y="4142421"/>
                <a:ext cx="3178016"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sp>
          <p:nvSpPr>
            <p:cNvPr id="5" name="Rechthoek 4">
              <a:extLst>
                <a:ext uri="{FF2B5EF4-FFF2-40B4-BE49-F238E27FC236}">
                  <a16:creationId xmlns:a16="http://schemas.microsoft.com/office/drawing/2014/main" id="{8241C1E3-491E-1875-69D5-FD826C957C67}"/>
                </a:ext>
              </a:extLst>
            </p:cNvPr>
            <p:cNvSpPr>
              <a:spLocks noChangeArrowheads="1"/>
            </p:cNvSpPr>
            <p:nvPr userDrawn="1"/>
          </p:nvSpPr>
          <p:spPr bwMode="auto">
            <a:xfrm>
              <a:off x="12397952" y="0"/>
              <a:ext cx="3177327" cy="19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Tabel invoegen/veranderen</a:t>
              </a:r>
            </a:p>
          </p:txBody>
        </p:sp>
        <p:sp>
          <p:nvSpPr>
            <p:cNvPr id="6" name="Ovaal 5">
              <a:extLst>
                <a:ext uri="{FF2B5EF4-FFF2-40B4-BE49-F238E27FC236}">
                  <a16:creationId xmlns:a16="http://schemas.microsoft.com/office/drawing/2014/main" id="{111B190A-434D-9F75-16FF-CDBCC473867E}"/>
                </a:ext>
              </a:extLst>
            </p:cNvPr>
            <p:cNvSpPr>
              <a:spLocks noChangeArrowheads="1"/>
            </p:cNvSpPr>
            <p:nvPr userDrawn="1"/>
          </p:nvSpPr>
          <p:spPr bwMode="auto">
            <a:xfrm>
              <a:off x="12391601" y="366746"/>
              <a:ext cx="260411" cy="258785"/>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7" name="Rechte verbindingslijn 120">
              <a:extLst>
                <a:ext uri="{FF2B5EF4-FFF2-40B4-BE49-F238E27FC236}">
                  <a16:creationId xmlns:a16="http://schemas.microsoft.com/office/drawing/2014/main" id="{38C745CE-CAD9-DF21-EEDE-A2330D0BB09D}"/>
                </a:ext>
              </a:extLst>
            </p:cNvPr>
            <p:cNvCxnSpPr>
              <a:cxnSpLocks/>
            </p:cNvCxnSpPr>
            <p:nvPr userDrawn="1"/>
          </p:nvCxnSpPr>
          <p:spPr bwMode="auto">
            <a:xfrm>
              <a:off x="12397261" y="241635"/>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cxnSp>
          <p:nvCxnSpPr>
            <p:cNvPr id="8" name="Rechte verbindingslijn 139">
              <a:extLst>
                <a:ext uri="{FF2B5EF4-FFF2-40B4-BE49-F238E27FC236}">
                  <a16:creationId xmlns:a16="http://schemas.microsoft.com/office/drawing/2014/main" id="{5C7A7FCC-FB7C-298D-0E65-8F5AF7D1EF36}"/>
                </a:ext>
              </a:extLst>
            </p:cNvPr>
            <p:cNvCxnSpPr>
              <a:cxnSpLocks/>
            </p:cNvCxnSpPr>
            <p:nvPr userDrawn="1"/>
          </p:nvCxnSpPr>
          <p:spPr bwMode="auto">
            <a:xfrm>
              <a:off x="12397261" y="1577933"/>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9" name="Rechthoek 149">
              <a:extLst>
                <a:ext uri="{FF2B5EF4-FFF2-40B4-BE49-F238E27FC236}">
                  <a16:creationId xmlns:a16="http://schemas.microsoft.com/office/drawing/2014/main" id="{9626AB94-E423-8588-EBF6-5975DDDF29F1}"/>
                </a:ext>
              </a:extLst>
            </p:cNvPr>
            <p:cNvSpPr>
              <a:spLocks noChangeArrowheads="1"/>
            </p:cNvSpPr>
            <p:nvPr userDrawn="1"/>
          </p:nvSpPr>
          <p:spPr bwMode="auto">
            <a:xfrm>
              <a:off x="12756811" y="431839"/>
              <a:ext cx="2818468" cy="59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Wanneer nodig, verwijder de bestaande tabel d.m.v. de </a:t>
              </a:r>
              <a:r>
                <a:rPr lang="nl-NL" altLang="nl-NL" sz="1100" b="1">
                  <a:solidFill>
                    <a:srgbClr val="000000"/>
                  </a:solidFill>
                </a:rPr>
                <a:t>‘Delete’-knop</a:t>
              </a:r>
              <a:r>
                <a:rPr lang="nl-NL" altLang="nl-NL" sz="1100">
                  <a:solidFill>
                    <a:srgbClr val="000000"/>
                  </a:solidFill>
                </a:rPr>
                <a:t>. Klik op het pictogram om een nieuwe tabel in te voegen. </a:t>
              </a:r>
              <a:r>
                <a:rPr lang="nl-NL" altLang="nl-NL" sz="1100" i="1">
                  <a:solidFill>
                    <a:srgbClr val="000000"/>
                  </a:solidFill>
                </a:rPr>
                <a:t>(zie onderstaand voorbeeld).</a:t>
              </a:r>
              <a:endParaRPr lang="nl-NL" altLang="nl-NL" sz="1100">
                <a:solidFill>
                  <a:srgbClr val="000000"/>
                </a:solidFill>
              </a:endParaRPr>
            </a:p>
          </p:txBody>
        </p:sp>
        <p:sp>
          <p:nvSpPr>
            <p:cNvPr id="10" name="Ovaal 168">
              <a:extLst>
                <a:ext uri="{FF2B5EF4-FFF2-40B4-BE49-F238E27FC236}">
                  <a16:creationId xmlns:a16="http://schemas.microsoft.com/office/drawing/2014/main" id="{5E447C64-C2F5-1C9A-A157-3C7F2D6B4F9D}"/>
                </a:ext>
              </a:extLst>
            </p:cNvPr>
            <p:cNvSpPr>
              <a:spLocks noChangeArrowheads="1"/>
            </p:cNvSpPr>
            <p:nvPr userDrawn="1"/>
          </p:nvSpPr>
          <p:spPr bwMode="auto">
            <a:xfrm>
              <a:off x="12391601" y="1706718"/>
              <a:ext cx="260411" cy="258785"/>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11" name="Rechthoek 173">
              <a:extLst>
                <a:ext uri="{FF2B5EF4-FFF2-40B4-BE49-F238E27FC236}">
                  <a16:creationId xmlns:a16="http://schemas.microsoft.com/office/drawing/2014/main" id="{69D8925D-6C11-3AC4-BFB4-4761898ECB68}"/>
                </a:ext>
              </a:extLst>
            </p:cNvPr>
            <p:cNvSpPr>
              <a:spLocks noChangeArrowheads="1"/>
            </p:cNvSpPr>
            <p:nvPr userDrawn="1"/>
          </p:nvSpPr>
          <p:spPr bwMode="auto">
            <a:xfrm>
              <a:off x="12756811" y="1771811"/>
              <a:ext cx="2818468" cy="31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Selecteer het gewenste aantal rijen en kolommen en klik op </a:t>
              </a:r>
              <a:r>
                <a:rPr lang="nl-NL" altLang="nl-NL" sz="1100" b="1">
                  <a:solidFill>
                    <a:srgbClr val="000000"/>
                  </a:solidFill>
                </a:rPr>
                <a:t>‘OK’</a:t>
              </a:r>
              <a:r>
                <a:rPr lang="nl-NL" altLang="nl-NL" sz="1100">
                  <a:solidFill>
                    <a:srgbClr val="000000"/>
                  </a:solidFill>
                </a:rPr>
                <a:t>.</a:t>
              </a:r>
              <a:endParaRPr lang="nl-NL" altLang="nl-NL" sz="1100" b="1">
                <a:solidFill>
                  <a:srgbClr val="000000"/>
                </a:solidFill>
              </a:endParaRPr>
            </a:p>
          </p:txBody>
        </p:sp>
        <p:grpSp>
          <p:nvGrpSpPr>
            <p:cNvPr id="12" name="Groep 161">
              <a:extLst>
                <a:ext uri="{FF2B5EF4-FFF2-40B4-BE49-F238E27FC236}">
                  <a16:creationId xmlns:a16="http://schemas.microsoft.com/office/drawing/2014/main" id="{75840175-BB02-0C71-B5D0-F0A933D0ADC2}"/>
                </a:ext>
              </a:extLst>
            </p:cNvPr>
            <p:cNvGrpSpPr>
              <a:grpSpLocks/>
            </p:cNvGrpSpPr>
            <p:nvPr userDrawn="1"/>
          </p:nvGrpSpPr>
          <p:grpSpPr bwMode="auto">
            <a:xfrm>
              <a:off x="12757282" y="2184550"/>
              <a:ext cx="825500" cy="209550"/>
              <a:chOff x="13504624" y="2482850"/>
              <a:chExt cx="825500" cy="209550"/>
            </a:xfrm>
          </p:grpSpPr>
          <p:sp>
            <p:nvSpPr>
              <p:cNvPr id="23" name="Rechthoek 22">
                <a:extLst>
                  <a:ext uri="{FF2B5EF4-FFF2-40B4-BE49-F238E27FC236}">
                    <a16:creationId xmlns:a16="http://schemas.microsoft.com/office/drawing/2014/main" id="{6D449AC4-604D-4191-8614-4A4E67D31B34}"/>
                  </a:ext>
                </a:extLst>
              </p:cNvPr>
              <p:cNvSpPr/>
              <p:nvPr userDrawn="1"/>
            </p:nvSpPr>
            <p:spPr>
              <a:xfrm>
                <a:off x="13504153" y="2482898"/>
                <a:ext cx="825692" cy="209569"/>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lIns="252000" tIns="0" rIns="0" bIns="0" anchor="ctr"/>
              <a:lstStyle/>
              <a:p>
                <a:pPr eaLnBrk="1" fontAlgn="auto" hangingPunct="1">
                  <a:lnSpc>
                    <a:spcPct val="90000"/>
                  </a:lnSpc>
                  <a:spcBef>
                    <a:spcPts val="600"/>
                  </a:spcBef>
                  <a:spcAft>
                    <a:spcPts val="600"/>
                  </a:spcAft>
                  <a:defRPr/>
                </a:pPr>
                <a:r>
                  <a:rPr lang="nl-NL" sz="800" dirty="0">
                    <a:solidFill>
                      <a:schemeClr val="tx1"/>
                    </a:solidFill>
                    <a:cs typeface="Arial" panose="020B0604020202020204" pitchFamily="34" charset="0"/>
                  </a:rPr>
                  <a:t>OK</a:t>
                </a:r>
              </a:p>
            </p:txBody>
          </p:sp>
          <p:cxnSp>
            <p:nvCxnSpPr>
              <p:cNvPr id="24" name="Rechte verbindingslijn 191">
                <a:extLst>
                  <a:ext uri="{FF2B5EF4-FFF2-40B4-BE49-F238E27FC236}">
                    <a16:creationId xmlns:a16="http://schemas.microsoft.com/office/drawing/2014/main" id="{D288BD46-CF65-BD7D-0073-E10B4AD2C901}"/>
                  </a:ext>
                </a:extLst>
              </p:cNvPr>
              <p:cNvCxnSpPr>
                <a:cxnSpLocks noChangeShapeType="1"/>
              </p:cNvCxnSpPr>
              <p:nvPr userDrawn="1"/>
            </p:nvCxnSpPr>
            <p:spPr bwMode="auto">
              <a:xfrm>
                <a:off x="14155269" y="2515250"/>
                <a:ext cx="0" cy="142717"/>
              </a:xfrm>
              <a:prstGeom prst="line">
                <a:avLst/>
              </a:prstGeom>
              <a:noFill/>
              <a:ln w="3175" algn="ctr">
                <a:solidFill>
                  <a:srgbClr val="44546A"/>
                </a:solidFill>
                <a:round/>
                <a:headEnd/>
                <a:tailEnd/>
              </a:ln>
              <a:extLst>
                <a:ext uri="{909E8E84-426E-40DD-AFC4-6F175D3DCCD1}">
                  <a14:hiddenFill xmlns:a14="http://schemas.microsoft.com/office/drawing/2010/main">
                    <a:noFill/>
                  </a14:hiddenFill>
                </a:ext>
              </a:extLst>
            </p:spPr>
          </p:cxnSp>
          <p:sp>
            <p:nvSpPr>
              <p:cNvPr id="25" name="Gelijkbenige driehoek 174">
                <a:extLst>
                  <a:ext uri="{FF2B5EF4-FFF2-40B4-BE49-F238E27FC236}">
                    <a16:creationId xmlns:a16="http://schemas.microsoft.com/office/drawing/2014/main" id="{19B4466D-162A-DD38-DE24-F0AEA7F52B5A}"/>
                  </a:ext>
                </a:extLst>
              </p:cNvPr>
              <p:cNvSpPr/>
              <p:nvPr userDrawn="1"/>
            </p:nvSpPr>
            <p:spPr>
              <a:xfrm rot="10800000">
                <a:off x="14196464" y="2567044"/>
                <a:ext cx="85745" cy="50805"/>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cxnSp>
          <p:nvCxnSpPr>
            <p:cNvPr id="13" name="Rechte verbindingslijn 180">
              <a:extLst>
                <a:ext uri="{FF2B5EF4-FFF2-40B4-BE49-F238E27FC236}">
                  <a16:creationId xmlns:a16="http://schemas.microsoft.com/office/drawing/2014/main" id="{55C2D774-C18F-51F0-14A7-7690EBC50907}"/>
                </a:ext>
              </a:extLst>
            </p:cNvPr>
            <p:cNvCxnSpPr>
              <a:cxnSpLocks/>
            </p:cNvCxnSpPr>
            <p:nvPr userDrawn="1"/>
          </p:nvCxnSpPr>
          <p:spPr bwMode="auto">
            <a:xfrm>
              <a:off x="12397261" y="2499789"/>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nvGrpSpPr>
            <p:cNvPr id="14" name="Tabel icoon">
              <a:extLst>
                <a:ext uri="{FF2B5EF4-FFF2-40B4-BE49-F238E27FC236}">
                  <a16:creationId xmlns:a16="http://schemas.microsoft.com/office/drawing/2014/main" id="{79E11D57-0C3E-9FDE-1A6A-5ADE9C5B1C0B}"/>
                </a:ext>
              </a:extLst>
            </p:cNvPr>
            <p:cNvGrpSpPr>
              <a:grpSpLocks/>
            </p:cNvGrpSpPr>
            <p:nvPr userDrawn="1"/>
          </p:nvGrpSpPr>
          <p:grpSpPr bwMode="auto">
            <a:xfrm>
              <a:off x="12757283" y="1133664"/>
              <a:ext cx="375500" cy="339168"/>
              <a:chOff x="6072040" y="3376043"/>
              <a:chExt cx="1227920" cy="1109109"/>
            </a:xfrm>
          </p:grpSpPr>
          <p:sp>
            <p:nvSpPr>
              <p:cNvPr id="15" name="Rechthoek 14">
                <a:extLst>
                  <a:ext uri="{FF2B5EF4-FFF2-40B4-BE49-F238E27FC236}">
                    <a16:creationId xmlns:a16="http://schemas.microsoft.com/office/drawing/2014/main" id="{A45A0FA2-B59A-091C-521F-76BED91EDB90}"/>
                  </a:ext>
                </a:extLst>
              </p:cNvPr>
              <p:cNvSpPr/>
              <p:nvPr userDrawn="1"/>
            </p:nvSpPr>
            <p:spPr>
              <a:xfrm>
                <a:off x="6070496" y="3375762"/>
                <a:ext cx="1230618" cy="111103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6" name="Rechthoek 15">
                <a:extLst>
                  <a:ext uri="{FF2B5EF4-FFF2-40B4-BE49-F238E27FC236}">
                    <a16:creationId xmlns:a16="http://schemas.microsoft.com/office/drawing/2014/main" id="{DEA182FC-D515-2068-C12E-899CCB5B8F10}"/>
                  </a:ext>
                </a:extLst>
              </p:cNvPr>
              <p:cNvSpPr/>
              <p:nvPr userDrawn="1"/>
            </p:nvSpPr>
            <p:spPr>
              <a:xfrm>
                <a:off x="6091266" y="3391339"/>
                <a:ext cx="1209849" cy="223243"/>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cxnSp>
            <p:nvCxnSpPr>
              <p:cNvPr id="17" name="Rechte verbindingslijn 16">
                <a:extLst>
                  <a:ext uri="{FF2B5EF4-FFF2-40B4-BE49-F238E27FC236}">
                    <a16:creationId xmlns:a16="http://schemas.microsoft.com/office/drawing/2014/main" id="{1C1C80D8-2B2A-45E0-DEC5-3F2E417EDC9B}"/>
                  </a:ext>
                </a:extLst>
              </p:cNvPr>
              <p:cNvCxnSpPr/>
              <p:nvPr userDrawn="1"/>
            </p:nvCxnSpPr>
            <p:spPr>
              <a:xfrm>
                <a:off x="6491088" y="3604198"/>
                <a:ext cx="0" cy="877405"/>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F7886D72-5804-0757-4B5A-59CDD61B532D}"/>
                  </a:ext>
                </a:extLst>
              </p:cNvPr>
              <p:cNvCxnSpPr/>
              <p:nvPr userDrawn="1"/>
            </p:nvCxnSpPr>
            <p:spPr>
              <a:xfrm>
                <a:off x="6885717" y="3604198"/>
                <a:ext cx="0" cy="877405"/>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BB04BF2-AA03-7E9B-8BEB-25D7AFE956BB}"/>
                  </a:ext>
                </a:extLst>
              </p:cNvPr>
              <p:cNvCxnSpPr/>
              <p:nvPr userDrawn="1"/>
            </p:nvCxnSpPr>
            <p:spPr>
              <a:xfrm flipH="1">
                <a:off x="6091266" y="3827445"/>
                <a:ext cx="120984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F32B8029-8B5A-E030-CADF-BCA8174A9AE7}"/>
                  </a:ext>
                </a:extLst>
              </p:cNvPr>
              <p:cNvCxnSpPr/>
              <p:nvPr userDrawn="1"/>
            </p:nvCxnSpPr>
            <p:spPr>
              <a:xfrm flipH="1">
                <a:off x="6091266" y="4055881"/>
                <a:ext cx="120984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339E861-3FC2-8CC4-FB3E-46982A138C3B}"/>
                  </a:ext>
                </a:extLst>
              </p:cNvPr>
              <p:cNvCxnSpPr/>
              <p:nvPr userDrawn="1"/>
            </p:nvCxnSpPr>
            <p:spPr>
              <a:xfrm flipH="1">
                <a:off x="6091266" y="4279124"/>
                <a:ext cx="120984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Rechthoek 21">
                <a:extLst>
                  <a:ext uri="{FF2B5EF4-FFF2-40B4-BE49-F238E27FC236}">
                    <a16:creationId xmlns:a16="http://schemas.microsoft.com/office/drawing/2014/main" id="{D39DE33B-875B-AFB1-4702-41E0041A73B4}"/>
                  </a:ext>
                </a:extLst>
              </p:cNvPr>
              <p:cNvSpPr/>
              <p:nvPr userDrawn="1"/>
            </p:nvSpPr>
            <p:spPr>
              <a:xfrm>
                <a:off x="6070496" y="3375762"/>
                <a:ext cx="1230618" cy="1111032"/>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grpSp>
      <p:sp>
        <p:nvSpPr>
          <p:cNvPr id="29" name="Tekstvak 196">
            <a:extLst>
              <a:ext uri="{FF2B5EF4-FFF2-40B4-BE49-F238E27FC236}">
                <a16:creationId xmlns:a16="http://schemas.microsoft.com/office/drawing/2014/main" id="{54E7CA6D-5D2D-0877-4C6C-955376699D08}"/>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100% Tabel</a:t>
            </a:r>
          </a:p>
        </p:txBody>
      </p:sp>
      <p:sp>
        <p:nvSpPr>
          <p:cNvPr id="152" name="Tijdelijke aanduiding voor tabel 8"/>
          <p:cNvSpPr>
            <a:spLocks noGrp="1"/>
          </p:cNvSpPr>
          <p:nvPr>
            <p:ph type="tbl" sz="quarter" idx="14"/>
          </p:nvPr>
        </p:nvSpPr>
        <p:spPr>
          <a:xfrm>
            <a:off x="972000" y="1571747"/>
            <a:ext cx="10248900" cy="4320000"/>
          </a:xfrm>
          <a:noFill/>
        </p:spPr>
        <p:txBody>
          <a:bodyPr tIns="1620000"/>
          <a:lstStyle>
            <a:lvl1pPr marL="0" indent="0" algn="ctr">
              <a:spcBef>
                <a:spcPts val="0"/>
              </a:spcBef>
              <a:spcAft>
                <a:spcPts val="0"/>
              </a:spcAft>
              <a:buNone/>
              <a:defRPr sz="800" b="0">
                <a:ln w="3175">
                  <a:noFill/>
                  <a:miter lim="800000"/>
                </a:ln>
                <a:latin typeface="+mj-lt"/>
              </a:defRPr>
            </a:lvl1pPr>
          </a:lstStyle>
          <a:p>
            <a:pPr lvl="0"/>
            <a:r>
              <a:rPr lang="nl-NL" noProof="0"/>
              <a:t>Klik op het pictogram als u een tabel wilt toevoegen</a:t>
            </a:r>
            <a:endParaRPr lang="nl-NL" noProof="0" dirty="0"/>
          </a:p>
        </p:txBody>
      </p:sp>
      <p:sp>
        <p:nvSpPr>
          <p:cNvPr id="3" name="Titel 2"/>
          <p:cNvSpPr>
            <a:spLocks noGrp="1"/>
          </p:cNvSpPr>
          <p:nvPr>
            <p:ph type="title"/>
          </p:nvPr>
        </p:nvSpPr>
        <p:spPr/>
        <p:txBody>
          <a:bodyPr/>
          <a:lstStyle>
            <a:lvl1pPr>
              <a:defRPr/>
            </a:lvl1pPr>
          </a:lstStyle>
          <a:p>
            <a:r>
              <a:rPr lang="nl-NL"/>
              <a:t>Klik om de stijl te bewerken</a:t>
            </a:r>
            <a:endParaRPr lang="nl-NL" dirty="0"/>
          </a:p>
        </p:txBody>
      </p:sp>
      <p:sp>
        <p:nvSpPr>
          <p:cNvPr id="34" name="Tijdelijke aanduiding voor tekst 7"/>
          <p:cNvSpPr>
            <a:spLocks noGrp="1"/>
          </p:cNvSpPr>
          <p:nvPr>
            <p:ph type="body" sz="quarter" idx="57"/>
          </p:nvPr>
        </p:nvSpPr>
        <p:spPr>
          <a:xfrm>
            <a:off x="758895" y="6017912"/>
            <a:ext cx="2293200" cy="655200"/>
          </a:xfrm>
          <a:blipFill>
            <a:blip r:embed="rId2"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30" name="Tijdelijke aanduiding voor datum 3">
            <a:extLst>
              <a:ext uri="{FF2B5EF4-FFF2-40B4-BE49-F238E27FC236}">
                <a16:creationId xmlns:a16="http://schemas.microsoft.com/office/drawing/2014/main" id="{88C80219-9596-5719-6836-1074D29C803A}"/>
              </a:ext>
            </a:extLst>
          </p:cNvPr>
          <p:cNvSpPr>
            <a:spLocks noGrp="1"/>
          </p:cNvSpPr>
          <p:nvPr>
            <p:ph type="dt" sz="half" idx="58"/>
          </p:nvPr>
        </p:nvSpPr>
        <p:spPr/>
        <p:txBody>
          <a:bodyPr/>
          <a:lstStyle>
            <a:lvl1pPr>
              <a:defRPr/>
            </a:lvl1pPr>
          </a:lstStyle>
          <a:p>
            <a:pPr>
              <a:defRPr/>
            </a:pPr>
            <a:fld id="{77F266F5-53E4-4F45-A746-39A494972239}" type="datetime1">
              <a:rPr lang="nl-NL"/>
              <a:pPr>
                <a:defRPr/>
              </a:pPr>
              <a:t>5-2-2025</a:t>
            </a:fld>
            <a:endParaRPr lang="nl-NL"/>
          </a:p>
        </p:txBody>
      </p:sp>
      <p:sp>
        <p:nvSpPr>
          <p:cNvPr id="31" name="Tijdelijke aanduiding voor dianummer 5">
            <a:extLst>
              <a:ext uri="{FF2B5EF4-FFF2-40B4-BE49-F238E27FC236}">
                <a16:creationId xmlns:a16="http://schemas.microsoft.com/office/drawing/2014/main" id="{8A7EBAB2-49CB-5265-0DA5-E5558D718DC0}"/>
              </a:ext>
            </a:extLst>
          </p:cNvPr>
          <p:cNvSpPr>
            <a:spLocks noGrp="1"/>
          </p:cNvSpPr>
          <p:nvPr>
            <p:ph type="sldNum" sz="quarter" idx="59"/>
          </p:nvPr>
        </p:nvSpPr>
        <p:spPr/>
        <p:txBody>
          <a:bodyPr/>
          <a:lstStyle>
            <a:lvl1pPr algn="ctr">
              <a:defRPr sz="900" b="0">
                <a:solidFill>
                  <a:schemeClr val="bg1"/>
                </a:solidFill>
                <a:latin typeface="+mj-lt"/>
              </a:defRPr>
            </a:lvl1pPr>
          </a:lstStyle>
          <a:p>
            <a:pPr>
              <a:defRPr/>
            </a:pPr>
            <a:r>
              <a:rPr lang="nl-NL"/>
              <a:t>#</a:t>
            </a:r>
            <a:endParaRPr lang="nl-NL" dirty="0"/>
          </a:p>
        </p:txBody>
      </p:sp>
      <p:sp>
        <p:nvSpPr>
          <p:cNvPr id="32" name="Tijdelijke aanduiding voor voettekst 4">
            <a:extLst>
              <a:ext uri="{FF2B5EF4-FFF2-40B4-BE49-F238E27FC236}">
                <a16:creationId xmlns:a16="http://schemas.microsoft.com/office/drawing/2014/main" id="{1D241B37-D882-63E6-E7B4-63A79C7690E7}"/>
              </a:ext>
            </a:extLst>
          </p:cNvPr>
          <p:cNvSpPr>
            <a:spLocks noGrp="1"/>
          </p:cNvSpPr>
          <p:nvPr>
            <p:ph type="ftr" sz="quarter" idx="60"/>
          </p:nvPr>
        </p:nvSpPr>
        <p:spPr/>
        <p:txBody>
          <a:bodyPr/>
          <a:lstStyle>
            <a:lvl1pPr algn="r">
              <a:defRPr sz="900" cap="none" baseline="0">
                <a:solidFill>
                  <a:schemeClr val="bg1"/>
                </a:solidFill>
                <a:latin typeface="+mj-lt"/>
              </a:defRPr>
            </a:lvl1pPr>
          </a:lstStyle>
          <a:p>
            <a:pPr>
              <a:defRPr/>
            </a:pPr>
            <a:r>
              <a:rPr lang="nl-NL"/>
              <a:t>Pagina</a:t>
            </a:r>
          </a:p>
        </p:txBody>
      </p:sp>
    </p:spTree>
    <p:extLst>
      <p:ext uri="{BB962C8B-B14F-4D97-AF65-F5344CB8AC3E}">
        <p14:creationId xmlns:p14="http://schemas.microsoft.com/office/powerpoint/2010/main" val="895102260"/>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0% SmartArt">
    <p:spTree>
      <p:nvGrpSpPr>
        <p:cNvPr id="1" name=""/>
        <p:cNvGrpSpPr/>
        <p:nvPr/>
      </p:nvGrpSpPr>
      <p:grpSpPr>
        <a:xfrm>
          <a:off x="0" y="0"/>
          <a:ext cx="0" cy="0"/>
          <a:chOff x="0" y="0"/>
          <a:chExt cx="0" cy="0"/>
        </a:xfrm>
      </p:grpSpPr>
      <p:grpSp>
        <p:nvGrpSpPr>
          <p:cNvPr id="2" name="Instructie">
            <a:extLst>
              <a:ext uri="{FF2B5EF4-FFF2-40B4-BE49-F238E27FC236}">
                <a16:creationId xmlns:a16="http://schemas.microsoft.com/office/drawing/2014/main" id="{188A1FF2-9108-BA4F-40A7-308C1967AB0F}"/>
              </a:ext>
            </a:extLst>
          </p:cNvPr>
          <p:cNvGrpSpPr>
            <a:grpSpLocks/>
          </p:cNvGrpSpPr>
          <p:nvPr userDrawn="1"/>
        </p:nvGrpSpPr>
        <p:grpSpPr bwMode="auto">
          <a:xfrm>
            <a:off x="12392025" y="0"/>
            <a:ext cx="3182938" cy="4084638"/>
            <a:chOff x="12391601" y="0"/>
            <a:chExt cx="3183678" cy="4084324"/>
          </a:xfrm>
        </p:grpSpPr>
        <p:sp>
          <p:nvSpPr>
            <p:cNvPr id="3" name="Rechthoek 2">
              <a:extLst>
                <a:ext uri="{FF2B5EF4-FFF2-40B4-BE49-F238E27FC236}">
                  <a16:creationId xmlns:a16="http://schemas.microsoft.com/office/drawing/2014/main" id="{D7A60496-AC79-48D5-FAB6-B806643326B9}"/>
                </a:ext>
              </a:extLst>
            </p:cNvPr>
            <p:cNvSpPr>
              <a:spLocks noChangeArrowheads="1"/>
            </p:cNvSpPr>
            <p:nvPr userDrawn="1"/>
          </p:nvSpPr>
          <p:spPr bwMode="auto">
            <a:xfrm>
              <a:off x="12397952" y="0"/>
              <a:ext cx="3177327" cy="19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SmartArt invoegen/veranderen</a:t>
              </a:r>
            </a:p>
          </p:txBody>
        </p:sp>
        <p:sp>
          <p:nvSpPr>
            <p:cNvPr id="4" name="Ovaal 3">
              <a:extLst>
                <a:ext uri="{FF2B5EF4-FFF2-40B4-BE49-F238E27FC236}">
                  <a16:creationId xmlns:a16="http://schemas.microsoft.com/office/drawing/2014/main" id="{207B571D-4DAA-20F4-B140-273354443FCF}"/>
                </a:ext>
              </a:extLst>
            </p:cNvPr>
            <p:cNvSpPr>
              <a:spLocks noChangeArrowheads="1"/>
            </p:cNvSpPr>
            <p:nvPr userDrawn="1"/>
          </p:nvSpPr>
          <p:spPr bwMode="auto">
            <a:xfrm>
              <a:off x="12391601" y="366685"/>
              <a:ext cx="260411" cy="258742"/>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5" name="Rechte verbindingslijn 119">
              <a:extLst>
                <a:ext uri="{FF2B5EF4-FFF2-40B4-BE49-F238E27FC236}">
                  <a16:creationId xmlns:a16="http://schemas.microsoft.com/office/drawing/2014/main" id="{54C26AE2-35CC-90C3-2771-B42520186CD4}"/>
                </a:ext>
              </a:extLst>
            </p:cNvPr>
            <p:cNvCxnSpPr>
              <a:cxnSpLocks/>
            </p:cNvCxnSpPr>
            <p:nvPr userDrawn="1"/>
          </p:nvCxnSpPr>
          <p:spPr bwMode="auto">
            <a:xfrm>
              <a:off x="12397261" y="241635"/>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cxnSp>
          <p:nvCxnSpPr>
            <p:cNvPr id="6" name="Rechte verbindingslijn 120">
              <a:extLst>
                <a:ext uri="{FF2B5EF4-FFF2-40B4-BE49-F238E27FC236}">
                  <a16:creationId xmlns:a16="http://schemas.microsoft.com/office/drawing/2014/main" id="{6A984A6A-4670-834D-7514-2D2C3BAF11E3}"/>
                </a:ext>
              </a:extLst>
            </p:cNvPr>
            <p:cNvCxnSpPr>
              <a:cxnSpLocks/>
            </p:cNvCxnSpPr>
            <p:nvPr userDrawn="1"/>
          </p:nvCxnSpPr>
          <p:spPr bwMode="auto">
            <a:xfrm>
              <a:off x="12397261" y="1714411"/>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7" name="Rechthoek 6">
              <a:extLst>
                <a:ext uri="{FF2B5EF4-FFF2-40B4-BE49-F238E27FC236}">
                  <a16:creationId xmlns:a16="http://schemas.microsoft.com/office/drawing/2014/main" id="{2B8BB20B-6469-EBCF-0D77-EFEB04091F18}"/>
                </a:ext>
              </a:extLst>
            </p:cNvPr>
            <p:cNvSpPr>
              <a:spLocks noChangeArrowheads="1"/>
            </p:cNvSpPr>
            <p:nvPr userDrawn="1"/>
          </p:nvSpPr>
          <p:spPr bwMode="auto">
            <a:xfrm>
              <a:off x="12756811" y="431767"/>
              <a:ext cx="2812117" cy="59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Wanneer nodig, verwijder het bestaande SmartArt object d.m.v. de </a:t>
              </a:r>
              <a:r>
                <a:rPr lang="nl-NL" altLang="nl-NL" sz="1100" b="1">
                  <a:solidFill>
                    <a:srgbClr val="000000"/>
                  </a:solidFill>
                </a:rPr>
                <a:t>‘Delete’-knop</a:t>
              </a:r>
              <a:r>
                <a:rPr lang="nl-NL" altLang="nl-NL" sz="1100">
                  <a:solidFill>
                    <a:srgbClr val="000000"/>
                  </a:solidFill>
                </a:rPr>
                <a:t>. Klik op het pictogram om een nieuw object in te voegen.</a:t>
              </a:r>
              <a:br>
                <a:rPr lang="nl-NL" altLang="nl-NL" sz="1100">
                  <a:solidFill>
                    <a:srgbClr val="000000"/>
                  </a:solidFill>
                </a:rPr>
              </a:br>
              <a:r>
                <a:rPr lang="nl-NL" altLang="nl-NL" sz="1100" i="1">
                  <a:solidFill>
                    <a:srgbClr val="000000"/>
                  </a:solidFill>
                </a:rPr>
                <a:t>(zie onderstaand voorbeeld).</a:t>
              </a:r>
              <a:endParaRPr lang="nl-NL" altLang="nl-NL" sz="1100">
                <a:solidFill>
                  <a:srgbClr val="000000"/>
                </a:solidFill>
              </a:endParaRPr>
            </a:p>
          </p:txBody>
        </p:sp>
        <p:cxnSp>
          <p:nvCxnSpPr>
            <p:cNvPr id="9" name="Rechte verbindingslijn 149">
              <a:extLst>
                <a:ext uri="{FF2B5EF4-FFF2-40B4-BE49-F238E27FC236}">
                  <a16:creationId xmlns:a16="http://schemas.microsoft.com/office/drawing/2014/main" id="{9CC57449-16DB-7337-B563-546905325554}"/>
                </a:ext>
              </a:extLst>
            </p:cNvPr>
            <p:cNvCxnSpPr>
              <a:cxnSpLocks/>
            </p:cNvCxnSpPr>
            <p:nvPr userDrawn="1"/>
          </p:nvCxnSpPr>
          <p:spPr bwMode="auto">
            <a:xfrm>
              <a:off x="12397261" y="4084324"/>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10" name="Ovaal 168">
              <a:extLst>
                <a:ext uri="{FF2B5EF4-FFF2-40B4-BE49-F238E27FC236}">
                  <a16:creationId xmlns:a16="http://schemas.microsoft.com/office/drawing/2014/main" id="{AA6E73A0-28C7-5E7F-8F74-758F2139B7D2}"/>
                </a:ext>
              </a:extLst>
            </p:cNvPr>
            <p:cNvSpPr>
              <a:spLocks noChangeArrowheads="1"/>
            </p:cNvSpPr>
            <p:nvPr userDrawn="1"/>
          </p:nvSpPr>
          <p:spPr bwMode="auto">
            <a:xfrm>
              <a:off x="12391601" y="1842946"/>
              <a:ext cx="260411" cy="260330"/>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11" name="Rechthoek 173">
              <a:extLst>
                <a:ext uri="{FF2B5EF4-FFF2-40B4-BE49-F238E27FC236}">
                  <a16:creationId xmlns:a16="http://schemas.microsoft.com/office/drawing/2014/main" id="{4DFBD145-3546-09B9-B47D-BD8D759896E7}"/>
                </a:ext>
              </a:extLst>
            </p:cNvPr>
            <p:cNvSpPr>
              <a:spLocks noChangeArrowheads="1"/>
            </p:cNvSpPr>
            <p:nvPr userDrawn="1"/>
          </p:nvSpPr>
          <p:spPr bwMode="auto">
            <a:xfrm>
              <a:off x="12756811" y="1909616"/>
              <a:ext cx="2818468" cy="31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Selecteer aan de linker kant van het venster het gewenste type en vervolgens het gewenste objecten klik op </a:t>
              </a:r>
              <a:r>
                <a:rPr lang="nl-NL" altLang="nl-NL" sz="1100" b="1">
                  <a:solidFill>
                    <a:srgbClr val="000000"/>
                  </a:solidFill>
                </a:rPr>
                <a:t>‘OK’</a:t>
              </a:r>
              <a:r>
                <a:rPr lang="nl-NL" altLang="nl-NL" sz="1100">
                  <a:solidFill>
                    <a:srgbClr val="000000"/>
                  </a:solidFill>
                </a:rPr>
                <a:t>.</a:t>
              </a:r>
              <a:endParaRPr lang="nl-NL" altLang="nl-NL" sz="1100" b="1">
                <a:solidFill>
                  <a:srgbClr val="000000"/>
                </a:solidFill>
              </a:endParaRPr>
            </a:p>
          </p:txBody>
        </p:sp>
        <p:grpSp>
          <p:nvGrpSpPr>
            <p:cNvPr id="12" name="Groep 53">
              <a:extLst>
                <a:ext uri="{FF2B5EF4-FFF2-40B4-BE49-F238E27FC236}">
                  <a16:creationId xmlns:a16="http://schemas.microsoft.com/office/drawing/2014/main" id="{654B4BF8-7975-919E-D3E4-852773DD249C}"/>
                </a:ext>
              </a:extLst>
            </p:cNvPr>
            <p:cNvGrpSpPr>
              <a:grpSpLocks/>
            </p:cNvGrpSpPr>
            <p:nvPr userDrawn="1"/>
          </p:nvGrpSpPr>
          <p:grpSpPr bwMode="auto">
            <a:xfrm>
              <a:off x="12757282" y="2471653"/>
              <a:ext cx="825500" cy="209550"/>
              <a:chOff x="13504624" y="2482850"/>
              <a:chExt cx="825500" cy="209550"/>
            </a:xfrm>
          </p:grpSpPr>
          <p:sp>
            <p:nvSpPr>
              <p:cNvPr id="28" name="Rechthoek 27">
                <a:extLst>
                  <a:ext uri="{FF2B5EF4-FFF2-40B4-BE49-F238E27FC236}">
                    <a16:creationId xmlns:a16="http://schemas.microsoft.com/office/drawing/2014/main" id="{A45B3A19-CA5A-5ED8-71F9-65E98CE2F4DD}"/>
                  </a:ext>
                </a:extLst>
              </p:cNvPr>
              <p:cNvSpPr/>
              <p:nvPr userDrawn="1"/>
            </p:nvSpPr>
            <p:spPr>
              <a:xfrm>
                <a:off x="13504153" y="2482745"/>
                <a:ext cx="825692" cy="209534"/>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lIns="252000" tIns="0" rIns="0" bIns="0" anchor="ctr"/>
              <a:lstStyle/>
              <a:p>
                <a:pPr eaLnBrk="1" fontAlgn="auto" hangingPunct="1">
                  <a:lnSpc>
                    <a:spcPct val="90000"/>
                  </a:lnSpc>
                  <a:spcBef>
                    <a:spcPts val="600"/>
                  </a:spcBef>
                  <a:spcAft>
                    <a:spcPts val="600"/>
                  </a:spcAft>
                  <a:defRPr/>
                </a:pPr>
                <a:r>
                  <a:rPr lang="nl-NL" sz="800" dirty="0">
                    <a:solidFill>
                      <a:schemeClr val="tx1"/>
                    </a:solidFill>
                    <a:cs typeface="Arial" panose="020B0604020202020204" pitchFamily="34" charset="0"/>
                  </a:rPr>
                  <a:t>OK</a:t>
                </a:r>
              </a:p>
            </p:txBody>
          </p:sp>
          <p:cxnSp>
            <p:nvCxnSpPr>
              <p:cNvPr id="29" name="Rechte verbindingslijn 196">
                <a:extLst>
                  <a:ext uri="{FF2B5EF4-FFF2-40B4-BE49-F238E27FC236}">
                    <a16:creationId xmlns:a16="http://schemas.microsoft.com/office/drawing/2014/main" id="{EB48FE40-96AE-4D26-16EC-2CA0D595AF79}"/>
                  </a:ext>
                </a:extLst>
              </p:cNvPr>
              <p:cNvCxnSpPr>
                <a:cxnSpLocks noChangeShapeType="1"/>
              </p:cNvCxnSpPr>
              <p:nvPr userDrawn="1"/>
            </p:nvCxnSpPr>
            <p:spPr bwMode="auto">
              <a:xfrm>
                <a:off x="14155269" y="2515250"/>
                <a:ext cx="0" cy="142717"/>
              </a:xfrm>
              <a:prstGeom prst="line">
                <a:avLst/>
              </a:prstGeom>
              <a:noFill/>
              <a:ln w="3175" algn="ctr">
                <a:solidFill>
                  <a:srgbClr val="44546A"/>
                </a:solidFill>
                <a:round/>
                <a:headEnd/>
                <a:tailEnd/>
              </a:ln>
              <a:extLst>
                <a:ext uri="{909E8E84-426E-40DD-AFC4-6F175D3DCCD1}">
                  <a14:hiddenFill xmlns:a14="http://schemas.microsoft.com/office/drawing/2010/main">
                    <a:noFill/>
                  </a14:hiddenFill>
                </a:ext>
              </a:extLst>
            </p:spPr>
          </p:cxnSp>
          <p:sp>
            <p:nvSpPr>
              <p:cNvPr id="30" name="Gelijkbenige driehoek 180">
                <a:extLst>
                  <a:ext uri="{FF2B5EF4-FFF2-40B4-BE49-F238E27FC236}">
                    <a16:creationId xmlns:a16="http://schemas.microsoft.com/office/drawing/2014/main" id="{A7E6FEBA-5DFB-045E-1894-F2DE6D70141E}"/>
                  </a:ext>
                </a:extLst>
              </p:cNvPr>
              <p:cNvSpPr/>
              <p:nvPr userDrawn="1"/>
            </p:nvSpPr>
            <p:spPr>
              <a:xfrm rot="10800000">
                <a:off x="14196464" y="2566876"/>
                <a:ext cx="85745" cy="50796"/>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sp>
          <p:nvSpPr>
            <p:cNvPr id="13" name="Ovaal 180">
              <a:extLst>
                <a:ext uri="{FF2B5EF4-FFF2-40B4-BE49-F238E27FC236}">
                  <a16:creationId xmlns:a16="http://schemas.microsoft.com/office/drawing/2014/main" id="{04E94F07-2063-EED8-3402-F58A1D2BAEC6}"/>
                </a:ext>
              </a:extLst>
            </p:cNvPr>
            <p:cNvSpPr>
              <a:spLocks noChangeArrowheads="1"/>
            </p:cNvSpPr>
            <p:nvPr userDrawn="1"/>
          </p:nvSpPr>
          <p:spPr bwMode="auto">
            <a:xfrm>
              <a:off x="12391601" y="2989033"/>
              <a:ext cx="260411" cy="260330"/>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3</a:t>
              </a:r>
            </a:p>
          </p:txBody>
        </p:sp>
        <p:sp>
          <p:nvSpPr>
            <p:cNvPr id="14" name="Rechthoek 181">
              <a:extLst>
                <a:ext uri="{FF2B5EF4-FFF2-40B4-BE49-F238E27FC236}">
                  <a16:creationId xmlns:a16="http://schemas.microsoft.com/office/drawing/2014/main" id="{C59A2663-05F3-9F1C-ED39-89E46516281A}"/>
                </a:ext>
              </a:extLst>
            </p:cNvPr>
            <p:cNvSpPr>
              <a:spLocks noChangeArrowheads="1"/>
            </p:cNvSpPr>
            <p:nvPr userDrawn="1"/>
          </p:nvSpPr>
          <p:spPr bwMode="auto">
            <a:xfrm>
              <a:off x="12756811" y="3055703"/>
              <a:ext cx="2818468" cy="91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Onder de tab </a:t>
              </a:r>
              <a:r>
                <a:rPr lang="nl-NL" altLang="nl-NL" sz="1100" b="1">
                  <a:solidFill>
                    <a:srgbClr val="000000"/>
                  </a:solidFill>
                </a:rPr>
                <a:t>‘Hulpmiddelen voor SmartArt - Opmaak’</a:t>
              </a:r>
              <a:r>
                <a:rPr lang="nl-NL" altLang="nl-NL" sz="1100">
                  <a:solidFill>
                    <a:srgbClr val="000000"/>
                  </a:solidFill>
                </a:rPr>
                <a:t> kunnen opvulkleuren en lijnkleuren aangepast worden.</a:t>
              </a:r>
              <a:br>
                <a:rPr lang="nl-NL" altLang="nl-NL" sz="1100">
                  <a:solidFill>
                    <a:srgbClr val="000000"/>
                  </a:solidFill>
                </a:rPr>
              </a:br>
              <a:r>
                <a:rPr lang="nl-NL" altLang="nl-NL" sz="1100">
                  <a:solidFill>
                    <a:srgbClr val="000000"/>
                  </a:solidFill>
                </a:rPr>
                <a:t/>
              </a:r>
              <a:br>
                <a:rPr lang="nl-NL" altLang="nl-NL" sz="1100">
                  <a:solidFill>
                    <a:srgbClr val="000000"/>
                  </a:solidFill>
                </a:rPr>
              </a:br>
              <a:r>
                <a:rPr lang="nl-NL" altLang="nl-NL" sz="1100">
                  <a:solidFill>
                    <a:srgbClr val="000000"/>
                  </a:solidFill>
                </a:rPr>
                <a:t>Onder de tab </a:t>
              </a:r>
              <a:r>
                <a:rPr lang="nl-NL" altLang="nl-NL" sz="1100" b="1">
                  <a:solidFill>
                    <a:srgbClr val="000000"/>
                  </a:solidFill>
                </a:rPr>
                <a:t>‘Start’</a:t>
              </a:r>
              <a:r>
                <a:rPr lang="nl-NL" altLang="nl-NL" sz="1100">
                  <a:solidFill>
                    <a:srgbClr val="000000"/>
                  </a:solidFill>
                </a:rPr>
                <a:t> kan o.a. de tekstopmaak worden gewijzigd.</a:t>
              </a:r>
              <a:endParaRPr lang="nl-NL" altLang="nl-NL" sz="1100" b="1">
                <a:solidFill>
                  <a:srgbClr val="000000"/>
                </a:solidFill>
              </a:endParaRPr>
            </a:p>
          </p:txBody>
        </p:sp>
        <p:cxnSp>
          <p:nvCxnSpPr>
            <p:cNvPr id="15" name="Rechte verbindingslijn 182">
              <a:extLst>
                <a:ext uri="{FF2B5EF4-FFF2-40B4-BE49-F238E27FC236}">
                  <a16:creationId xmlns:a16="http://schemas.microsoft.com/office/drawing/2014/main" id="{1A0C1C0A-2C01-1BC9-DB07-9F18FE7E7255}"/>
                </a:ext>
              </a:extLst>
            </p:cNvPr>
            <p:cNvCxnSpPr>
              <a:cxnSpLocks/>
            </p:cNvCxnSpPr>
            <p:nvPr userDrawn="1"/>
          </p:nvCxnSpPr>
          <p:spPr bwMode="auto">
            <a:xfrm>
              <a:off x="12397261" y="2801420"/>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nvGrpSpPr>
            <p:cNvPr id="16" name="Groep 57">
              <a:extLst>
                <a:ext uri="{FF2B5EF4-FFF2-40B4-BE49-F238E27FC236}">
                  <a16:creationId xmlns:a16="http://schemas.microsoft.com/office/drawing/2014/main" id="{0A3C8AD0-9CE0-6DA1-6140-18EDB9642C3B}"/>
                </a:ext>
              </a:extLst>
            </p:cNvPr>
            <p:cNvGrpSpPr>
              <a:grpSpLocks/>
            </p:cNvGrpSpPr>
            <p:nvPr userDrawn="1"/>
          </p:nvGrpSpPr>
          <p:grpSpPr bwMode="auto">
            <a:xfrm>
              <a:off x="12762292" y="1283764"/>
              <a:ext cx="390792" cy="312040"/>
              <a:chOff x="7741071" y="1082154"/>
              <a:chExt cx="589013" cy="470317"/>
            </a:xfrm>
          </p:grpSpPr>
          <p:sp>
            <p:nvSpPr>
              <p:cNvPr id="17" name="Pijl: punthaak 58">
                <a:extLst>
                  <a:ext uri="{FF2B5EF4-FFF2-40B4-BE49-F238E27FC236}">
                    <a16:creationId xmlns:a16="http://schemas.microsoft.com/office/drawing/2014/main" id="{DD061438-478F-81E7-50A8-C6D4CA52C8E0}"/>
                  </a:ext>
                </a:extLst>
              </p:cNvPr>
              <p:cNvSpPr/>
              <p:nvPr userDrawn="1"/>
            </p:nvSpPr>
            <p:spPr>
              <a:xfrm>
                <a:off x="7739990" y="1082795"/>
                <a:ext cx="504982" cy="334957"/>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en-US" sz="1000" b="1" dirty="0">
                  <a:solidFill>
                    <a:schemeClr val="tx1"/>
                  </a:solidFill>
                </a:endParaRPr>
              </a:p>
            </p:txBody>
          </p:sp>
          <p:sp>
            <p:nvSpPr>
              <p:cNvPr id="18" name="Rechthoek 17">
                <a:extLst>
                  <a:ext uri="{FF2B5EF4-FFF2-40B4-BE49-F238E27FC236}">
                    <a16:creationId xmlns:a16="http://schemas.microsoft.com/office/drawing/2014/main" id="{98404C61-B8C3-DC68-8CDF-6FD2B81E3910}"/>
                  </a:ext>
                </a:extLst>
              </p:cNvPr>
              <p:cNvSpPr/>
              <p:nvPr userDrawn="1"/>
            </p:nvSpPr>
            <p:spPr>
              <a:xfrm>
                <a:off x="7895553" y="1235918"/>
                <a:ext cx="435578" cy="31581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en-US" sz="1000" b="1" dirty="0">
                  <a:solidFill>
                    <a:schemeClr val="tx1"/>
                  </a:solidFill>
                </a:endParaRPr>
              </a:p>
            </p:txBody>
          </p:sp>
          <p:grpSp>
            <p:nvGrpSpPr>
              <p:cNvPr id="19" name="Groep 60">
                <a:extLst>
                  <a:ext uri="{FF2B5EF4-FFF2-40B4-BE49-F238E27FC236}">
                    <a16:creationId xmlns:a16="http://schemas.microsoft.com/office/drawing/2014/main" id="{5FA39B91-33AC-5522-9CBF-4FA296C28588}"/>
                  </a:ext>
                </a:extLst>
              </p:cNvPr>
              <p:cNvGrpSpPr>
                <a:grpSpLocks/>
              </p:cNvGrpSpPr>
              <p:nvPr userDrawn="1"/>
            </p:nvGrpSpPr>
            <p:grpSpPr bwMode="auto">
              <a:xfrm>
                <a:off x="7966294" y="1306401"/>
                <a:ext cx="308524" cy="31227"/>
                <a:chOff x="7966294" y="1306401"/>
                <a:chExt cx="308524" cy="31227"/>
              </a:xfrm>
            </p:grpSpPr>
            <p:sp>
              <p:nvSpPr>
                <p:cNvPr id="26" name="Ovaal 25">
                  <a:extLst>
                    <a:ext uri="{FF2B5EF4-FFF2-40B4-BE49-F238E27FC236}">
                      <a16:creationId xmlns:a16="http://schemas.microsoft.com/office/drawing/2014/main" id="{35A2AE41-B409-223F-F6E6-4A3B609985C3}"/>
                    </a:ext>
                  </a:extLst>
                </p:cNvPr>
                <p:cNvSpPr/>
                <p:nvPr userDrawn="1"/>
              </p:nvSpPr>
              <p:spPr>
                <a:xfrm>
                  <a:off x="7907520" y="1305301"/>
                  <a:ext cx="88551" cy="23925"/>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en-US" sz="1000" b="1" dirty="0">
                    <a:solidFill>
                      <a:schemeClr val="tx1"/>
                    </a:solidFill>
                  </a:endParaRPr>
                </a:p>
              </p:txBody>
            </p:sp>
            <p:cxnSp>
              <p:nvCxnSpPr>
                <p:cNvPr id="27" name="Rechte verbindingslijn 194">
                  <a:extLst>
                    <a:ext uri="{FF2B5EF4-FFF2-40B4-BE49-F238E27FC236}">
                      <a16:creationId xmlns:a16="http://schemas.microsoft.com/office/drawing/2014/main" id="{B3662AA7-32D2-B58A-18B9-9387C3B5A1C9}"/>
                    </a:ext>
                  </a:extLst>
                </p:cNvPr>
                <p:cNvCxnSpPr>
                  <a:cxnSpLocks/>
                </p:cNvCxnSpPr>
                <p:nvPr userDrawn="1"/>
              </p:nvCxnSpPr>
              <p:spPr bwMode="auto">
                <a:xfrm>
                  <a:off x="8034023" y="1323204"/>
                  <a:ext cx="240795" cy="0"/>
                </a:xfrm>
                <a:prstGeom prst="line">
                  <a:avLst/>
                </a:prstGeom>
                <a:noFill/>
                <a:ln w="9525" algn="ctr">
                  <a:solidFill>
                    <a:srgbClr val="A3A3A3"/>
                  </a:solidFill>
                  <a:round/>
                  <a:headEnd/>
                  <a:tailEnd/>
                </a:ln>
                <a:extLst>
                  <a:ext uri="{909E8E84-426E-40DD-AFC4-6F175D3DCCD1}">
                    <a14:hiddenFill xmlns:a14="http://schemas.microsoft.com/office/drawing/2010/main">
                      <a:noFill/>
                    </a14:hiddenFill>
                  </a:ext>
                </a:extLst>
              </p:spPr>
            </p:cxnSp>
          </p:grpSp>
          <p:grpSp>
            <p:nvGrpSpPr>
              <p:cNvPr id="20" name="Groep 61">
                <a:extLst>
                  <a:ext uri="{FF2B5EF4-FFF2-40B4-BE49-F238E27FC236}">
                    <a16:creationId xmlns:a16="http://schemas.microsoft.com/office/drawing/2014/main" id="{D6BFF292-1A81-ACC8-D31F-ACAA52095DEB}"/>
                  </a:ext>
                </a:extLst>
              </p:cNvPr>
              <p:cNvGrpSpPr>
                <a:grpSpLocks/>
              </p:cNvGrpSpPr>
              <p:nvPr userDrawn="1"/>
            </p:nvGrpSpPr>
            <p:grpSpPr bwMode="auto">
              <a:xfrm>
                <a:off x="7966294" y="1381787"/>
                <a:ext cx="308524" cy="31227"/>
                <a:chOff x="7966294" y="1306401"/>
                <a:chExt cx="308524" cy="31227"/>
              </a:xfrm>
            </p:grpSpPr>
            <p:sp>
              <p:nvSpPr>
                <p:cNvPr id="24" name="Ovaal 23">
                  <a:extLst>
                    <a:ext uri="{FF2B5EF4-FFF2-40B4-BE49-F238E27FC236}">
                      <a16:creationId xmlns:a16="http://schemas.microsoft.com/office/drawing/2014/main" id="{906312EA-1EDD-E690-B13C-EB069AC1E0BE}"/>
                    </a:ext>
                  </a:extLst>
                </p:cNvPr>
                <p:cNvSpPr/>
                <p:nvPr userDrawn="1"/>
              </p:nvSpPr>
              <p:spPr>
                <a:xfrm>
                  <a:off x="7907520" y="1306476"/>
                  <a:ext cx="88551" cy="31103"/>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en-US" sz="1000" b="1" dirty="0">
                    <a:solidFill>
                      <a:schemeClr val="tx1"/>
                    </a:solidFill>
                  </a:endParaRPr>
                </a:p>
              </p:txBody>
            </p:sp>
            <p:cxnSp>
              <p:nvCxnSpPr>
                <p:cNvPr id="25" name="Rechte verbindingslijn 192">
                  <a:extLst>
                    <a:ext uri="{FF2B5EF4-FFF2-40B4-BE49-F238E27FC236}">
                      <a16:creationId xmlns:a16="http://schemas.microsoft.com/office/drawing/2014/main" id="{5E184B15-D15E-38F6-8DC6-3BF7684A184F}"/>
                    </a:ext>
                  </a:extLst>
                </p:cNvPr>
                <p:cNvCxnSpPr>
                  <a:cxnSpLocks/>
                </p:cNvCxnSpPr>
                <p:nvPr userDrawn="1"/>
              </p:nvCxnSpPr>
              <p:spPr bwMode="auto">
                <a:xfrm>
                  <a:off x="8034023" y="1323204"/>
                  <a:ext cx="240795" cy="0"/>
                </a:xfrm>
                <a:prstGeom prst="line">
                  <a:avLst/>
                </a:prstGeom>
                <a:noFill/>
                <a:ln w="9525" algn="ctr">
                  <a:solidFill>
                    <a:srgbClr val="A3A3A3"/>
                  </a:solidFill>
                  <a:round/>
                  <a:headEnd/>
                  <a:tailEnd/>
                </a:ln>
                <a:extLst>
                  <a:ext uri="{909E8E84-426E-40DD-AFC4-6F175D3DCCD1}">
                    <a14:hiddenFill xmlns:a14="http://schemas.microsoft.com/office/drawing/2010/main">
                      <a:noFill/>
                    </a14:hiddenFill>
                  </a:ext>
                </a:extLst>
              </p:spPr>
            </p:cxnSp>
          </p:grpSp>
          <p:grpSp>
            <p:nvGrpSpPr>
              <p:cNvPr id="21" name="Groep 62">
                <a:extLst>
                  <a:ext uri="{FF2B5EF4-FFF2-40B4-BE49-F238E27FC236}">
                    <a16:creationId xmlns:a16="http://schemas.microsoft.com/office/drawing/2014/main" id="{FFDEDE50-D07A-681A-472B-9B1F18CDC9E0}"/>
                  </a:ext>
                </a:extLst>
              </p:cNvPr>
              <p:cNvGrpSpPr>
                <a:grpSpLocks/>
              </p:cNvGrpSpPr>
              <p:nvPr userDrawn="1"/>
            </p:nvGrpSpPr>
            <p:grpSpPr bwMode="auto">
              <a:xfrm>
                <a:off x="7966294" y="1457173"/>
                <a:ext cx="308524" cy="31227"/>
                <a:chOff x="7966294" y="1306401"/>
                <a:chExt cx="308524" cy="31227"/>
              </a:xfrm>
            </p:grpSpPr>
            <p:sp>
              <p:nvSpPr>
                <p:cNvPr id="22" name="Ovaal 21">
                  <a:extLst>
                    <a:ext uri="{FF2B5EF4-FFF2-40B4-BE49-F238E27FC236}">
                      <a16:creationId xmlns:a16="http://schemas.microsoft.com/office/drawing/2014/main" id="{F98C0189-916A-0338-F29F-AEF02BCBE4AB}"/>
                    </a:ext>
                  </a:extLst>
                </p:cNvPr>
                <p:cNvSpPr/>
                <p:nvPr userDrawn="1"/>
              </p:nvSpPr>
              <p:spPr>
                <a:xfrm>
                  <a:off x="7907520" y="1305260"/>
                  <a:ext cx="88551" cy="14355"/>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en-US" sz="1000" b="1" dirty="0">
                    <a:solidFill>
                      <a:schemeClr val="tx1"/>
                    </a:solidFill>
                  </a:endParaRPr>
                </a:p>
              </p:txBody>
            </p:sp>
            <p:cxnSp>
              <p:nvCxnSpPr>
                <p:cNvPr id="23" name="Rechte verbindingslijn 190">
                  <a:extLst>
                    <a:ext uri="{FF2B5EF4-FFF2-40B4-BE49-F238E27FC236}">
                      <a16:creationId xmlns:a16="http://schemas.microsoft.com/office/drawing/2014/main" id="{C8DE4B2C-57C8-B4E8-5D1A-578BC771F900}"/>
                    </a:ext>
                  </a:extLst>
                </p:cNvPr>
                <p:cNvCxnSpPr>
                  <a:cxnSpLocks/>
                </p:cNvCxnSpPr>
                <p:nvPr userDrawn="1"/>
              </p:nvCxnSpPr>
              <p:spPr bwMode="auto">
                <a:xfrm>
                  <a:off x="8034023" y="1323204"/>
                  <a:ext cx="240795" cy="0"/>
                </a:xfrm>
                <a:prstGeom prst="line">
                  <a:avLst/>
                </a:prstGeom>
                <a:noFill/>
                <a:ln w="9525" algn="ctr">
                  <a:solidFill>
                    <a:srgbClr val="A3A3A3"/>
                  </a:solidFill>
                  <a:round/>
                  <a:headEnd/>
                  <a:tailEnd/>
                </a:ln>
                <a:extLst>
                  <a:ext uri="{909E8E84-426E-40DD-AFC4-6F175D3DCCD1}">
                    <a14:hiddenFill xmlns:a14="http://schemas.microsoft.com/office/drawing/2010/main">
                      <a:noFill/>
                    </a14:hiddenFill>
                  </a:ext>
                </a:extLst>
              </p:spPr>
            </p:cxnSp>
          </p:grpSp>
        </p:grpSp>
      </p:grpSp>
      <p:sp>
        <p:nvSpPr>
          <p:cNvPr id="31" name="Tekstvak 198">
            <a:extLst>
              <a:ext uri="{FF2B5EF4-FFF2-40B4-BE49-F238E27FC236}">
                <a16:creationId xmlns:a16="http://schemas.microsoft.com/office/drawing/2014/main" id="{721915F2-CDF6-B619-1C37-B8AA286979B6}"/>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100% SmartArt</a:t>
            </a:r>
          </a:p>
        </p:txBody>
      </p:sp>
      <p:sp>
        <p:nvSpPr>
          <p:cNvPr id="44" name="Tijdelijke aanduiding voor SmartArt 7"/>
          <p:cNvSpPr>
            <a:spLocks noGrp="1"/>
          </p:cNvSpPr>
          <p:nvPr>
            <p:ph type="dgm" sz="quarter" idx="15"/>
          </p:nvPr>
        </p:nvSpPr>
        <p:spPr>
          <a:xfrm>
            <a:off x="972000" y="1571747"/>
            <a:ext cx="10248900" cy="4320000"/>
          </a:xfrm>
          <a:noFill/>
        </p:spPr>
        <p:txBody>
          <a:bodyPr tIns="1620000"/>
          <a:lstStyle>
            <a:lvl1pPr marL="0" indent="0" algn="ctr" defTabSz="914400" rtl="0" eaLnBrk="1" latinLnBrk="0" hangingPunct="1">
              <a:lnSpc>
                <a:spcPct val="100000"/>
              </a:lnSpc>
              <a:spcBef>
                <a:spcPts val="0"/>
              </a:spcBef>
              <a:spcAft>
                <a:spcPts val="0"/>
              </a:spcAft>
              <a:buClr>
                <a:schemeClr val="tx2"/>
              </a:buClr>
              <a:buFont typeface="Arial" panose="020B0604020202020204" pitchFamily="34" charset="0"/>
              <a:buNone/>
              <a:defRPr lang="nl-NL" sz="800" b="0" kern="1200" dirty="0">
                <a:ln w="3175">
                  <a:noFill/>
                  <a:miter lim="800000"/>
                </a:ln>
                <a:solidFill>
                  <a:schemeClr val="tx2"/>
                </a:solidFill>
                <a:latin typeface="+mj-lt"/>
                <a:ea typeface="+mn-ea"/>
                <a:cs typeface="+mn-cs"/>
              </a:defRPr>
            </a:lvl1pPr>
          </a:lstStyle>
          <a:p>
            <a:pPr lvl="0"/>
            <a:r>
              <a:rPr lang="nl-NL" noProof="0"/>
              <a:t>Klik op het pictogram als u een SmartArt-afbeelding wilt toevoegen</a:t>
            </a:r>
            <a:endParaRPr lang="nl-NL" noProof="0" dirty="0"/>
          </a:p>
        </p:txBody>
      </p:sp>
      <p:sp>
        <p:nvSpPr>
          <p:cNvPr id="8" name="Titel 7"/>
          <p:cNvSpPr>
            <a:spLocks noGrp="1"/>
          </p:cNvSpPr>
          <p:nvPr>
            <p:ph type="title"/>
          </p:nvPr>
        </p:nvSpPr>
        <p:spPr/>
        <p:txBody>
          <a:bodyPr/>
          <a:lstStyle>
            <a:lvl1pPr>
              <a:defRPr/>
            </a:lvl1pPr>
          </a:lstStyle>
          <a:p>
            <a:r>
              <a:rPr lang="nl-NL"/>
              <a:t>Klik om de stijl te bewerken</a:t>
            </a:r>
            <a:endParaRPr lang="nl-NL" dirty="0"/>
          </a:p>
        </p:txBody>
      </p:sp>
      <p:sp>
        <p:nvSpPr>
          <p:cNvPr id="36" name="Tijdelijke aanduiding voor tekst 7"/>
          <p:cNvSpPr>
            <a:spLocks noGrp="1"/>
          </p:cNvSpPr>
          <p:nvPr>
            <p:ph type="body" sz="quarter" idx="57"/>
          </p:nvPr>
        </p:nvSpPr>
        <p:spPr>
          <a:xfrm>
            <a:off x="758895" y="6017912"/>
            <a:ext cx="2293200" cy="655200"/>
          </a:xfrm>
          <a:blipFill>
            <a:blip r:embed="rId2"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32" name="Tijdelijke aanduiding voor datum 3">
            <a:extLst>
              <a:ext uri="{FF2B5EF4-FFF2-40B4-BE49-F238E27FC236}">
                <a16:creationId xmlns:a16="http://schemas.microsoft.com/office/drawing/2014/main" id="{3CB957F7-705E-7A75-F1AF-63D157871B1F}"/>
              </a:ext>
            </a:extLst>
          </p:cNvPr>
          <p:cNvSpPr>
            <a:spLocks noGrp="1"/>
          </p:cNvSpPr>
          <p:nvPr>
            <p:ph type="dt" sz="half" idx="58"/>
          </p:nvPr>
        </p:nvSpPr>
        <p:spPr/>
        <p:txBody>
          <a:bodyPr/>
          <a:lstStyle>
            <a:lvl1pPr>
              <a:defRPr/>
            </a:lvl1pPr>
          </a:lstStyle>
          <a:p>
            <a:pPr>
              <a:defRPr/>
            </a:pPr>
            <a:fld id="{1059435F-025C-454A-AA2A-6D659A401963}" type="datetime1">
              <a:rPr lang="nl-NL"/>
              <a:pPr>
                <a:defRPr/>
              </a:pPr>
              <a:t>5-2-2025</a:t>
            </a:fld>
            <a:endParaRPr lang="nl-NL"/>
          </a:p>
        </p:txBody>
      </p:sp>
      <p:sp>
        <p:nvSpPr>
          <p:cNvPr id="33" name="Tijdelijke aanduiding voor dianummer 5">
            <a:extLst>
              <a:ext uri="{FF2B5EF4-FFF2-40B4-BE49-F238E27FC236}">
                <a16:creationId xmlns:a16="http://schemas.microsoft.com/office/drawing/2014/main" id="{EA78CAB7-B143-84E6-1946-AAD2DE3876F4}"/>
              </a:ext>
            </a:extLst>
          </p:cNvPr>
          <p:cNvSpPr>
            <a:spLocks noGrp="1"/>
          </p:cNvSpPr>
          <p:nvPr>
            <p:ph type="sldNum" sz="quarter" idx="59"/>
          </p:nvPr>
        </p:nvSpPr>
        <p:spPr/>
        <p:txBody>
          <a:bodyPr/>
          <a:lstStyle>
            <a:lvl1pPr algn="ctr">
              <a:defRPr sz="900" b="0">
                <a:solidFill>
                  <a:schemeClr val="bg1"/>
                </a:solidFill>
                <a:latin typeface="+mj-lt"/>
              </a:defRPr>
            </a:lvl1pPr>
          </a:lstStyle>
          <a:p>
            <a:pPr>
              <a:defRPr/>
            </a:pPr>
            <a:r>
              <a:rPr lang="nl-NL"/>
              <a:t>#</a:t>
            </a:r>
            <a:endParaRPr lang="nl-NL" dirty="0"/>
          </a:p>
        </p:txBody>
      </p:sp>
      <p:sp>
        <p:nvSpPr>
          <p:cNvPr id="34" name="Tijdelijke aanduiding voor voettekst 4">
            <a:extLst>
              <a:ext uri="{FF2B5EF4-FFF2-40B4-BE49-F238E27FC236}">
                <a16:creationId xmlns:a16="http://schemas.microsoft.com/office/drawing/2014/main" id="{D7A73211-1201-E1D7-DC45-BDBD8540734B}"/>
              </a:ext>
            </a:extLst>
          </p:cNvPr>
          <p:cNvSpPr>
            <a:spLocks noGrp="1"/>
          </p:cNvSpPr>
          <p:nvPr>
            <p:ph type="ftr" sz="quarter" idx="60"/>
          </p:nvPr>
        </p:nvSpPr>
        <p:spPr/>
        <p:txBody>
          <a:bodyPr/>
          <a:lstStyle>
            <a:lvl1pPr algn="r">
              <a:defRPr sz="900" cap="none" baseline="0">
                <a:solidFill>
                  <a:schemeClr val="bg1"/>
                </a:solidFill>
                <a:latin typeface="+mj-lt"/>
              </a:defRPr>
            </a:lvl1pPr>
          </a:lstStyle>
          <a:p>
            <a:pPr>
              <a:defRPr/>
            </a:pPr>
            <a:r>
              <a:rPr lang="nl-NL"/>
              <a:t>Pagina</a:t>
            </a:r>
          </a:p>
        </p:txBody>
      </p:sp>
    </p:spTree>
    <p:extLst>
      <p:ext uri="{BB962C8B-B14F-4D97-AF65-F5344CB8AC3E}">
        <p14:creationId xmlns:p14="http://schemas.microsoft.com/office/powerpoint/2010/main" val="3332496779"/>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00% Video">
    <p:spTree>
      <p:nvGrpSpPr>
        <p:cNvPr id="1" name=""/>
        <p:cNvGrpSpPr/>
        <p:nvPr/>
      </p:nvGrpSpPr>
      <p:grpSpPr>
        <a:xfrm>
          <a:off x="0" y="0"/>
          <a:ext cx="0" cy="0"/>
          <a:chOff x="0" y="0"/>
          <a:chExt cx="0" cy="0"/>
        </a:xfrm>
      </p:grpSpPr>
      <p:grpSp>
        <p:nvGrpSpPr>
          <p:cNvPr id="2" name="Groep 2">
            <a:extLst>
              <a:ext uri="{FF2B5EF4-FFF2-40B4-BE49-F238E27FC236}">
                <a16:creationId xmlns:a16="http://schemas.microsoft.com/office/drawing/2014/main" id="{8B35E087-22C5-1242-7D12-528189F2BF9C}"/>
              </a:ext>
            </a:extLst>
          </p:cNvPr>
          <p:cNvGrpSpPr>
            <a:grpSpLocks/>
          </p:cNvGrpSpPr>
          <p:nvPr userDrawn="1"/>
        </p:nvGrpSpPr>
        <p:grpSpPr bwMode="auto">
          <a:xfrm>
            <a:off x="12392025" y="0"/>
            <a:ext cx="3182938" cy="5321300"/>
            <a:chOff x="12391601" y="0"/>
            <a:chExt cx="3183678" cy="5320923"/>
          </a:xfrm>
        </p:grpSpPr>
        <p:grpSp>
          <p:nvGrpSpPr>
            <p:cNvPr id="3" name="Video icoon">
              <a:extLst>
                <a:ext uri="{FF2B5EF4-FFF2-40B4-BE49-F238E27FC236}">
                  <a16:creationId xmlns:a16="http://schemas.microsoft.com/office/drawing/2014/main" id="{84688767-7504-58C7-26FC-8E33BF7CE2E3}"/>
                </a:ext>
              </a:extLst>
            </p:cNvPr>
            <p:cNvGrpSpPr>
              <a:grpSpLocks/>
            </p:cNvGrpSpPr>
            <p:nvPr userDrawn="1"/>
          </p:nvGrpSpPr>
          <p:grpSpPr bwMode="auto">
            <a:xfrm>
              <a:off x="12757282" y="1266839"/>
              <a:ext cx="326087" cy="328143"/>
              <a:chOff x="8066315" y="1676399"/>
              <a:chExt cx="1371600" cy="1380253"/>
            </a:xfrm>
          </p:grpSpPr>
          <p:sp>
            <p:nvSpPr>
              <p:cNvPr id="42" name="Rechthoek 41">
                <a:extLst>
                  <a:ext uri="{FF2B5EF4-FFF2-40B4-BE49-F238E27FC236}">
                    <a16:creationId xmlns:a16="http://schemas.microsoft.com/office/drawing/2014/main" id="{563B699B-E681-908D-C0C6-FEDCF40CAE7E}"/>
                  </a:ext>
                </a:extLst>
              </p:cNvPr>
              <p:cNvSpPr/>
              <p:nvPr userDrawn="1"/>
            </p:nvSpPr>
            <p:spPr>
              <a:xfrm>
                <a:off x="8064333" y="1689316"/>
                <a:ext cx="1362508" cy="1362100"/>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3" name="Vrije vorm 112">
                <a:extLst>
                  <a:ext uri="{FF2B5EF4-FFF2-40B4-BE49-F238E27FC236}">
                    <a16:creationId xmlns:a16="http://schemas.microsoft.com/office/drawing/2014/main" id="{3D279175-9F54-E1D2-3F3F-91672B52AA1E}"/>
                  </a:ext>
                </a:extLst>
              </p:cNvPr>
              <p:cNvSpPr/>
              <p:nvPr userDrawn="1"/>
            </p:nvSpPr>
            <p:spPr>
              <a:xfrm>
                <a:off x="8077691" y="1675962"/>
                <a:ext cx="1362508" cy="206988"/>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4" name="Vrije vorm 113">
                <a:extLst>
                  <a:ext uri="{FF2B5EF4-FFF2-40B4-BE49-F238E27FC236}">
                    <a16:creationId xmlns:a16="http://schemas.microsoft.com/office/drawing/2014/main" id="{3F675256-9396-2034-9947-7FD57ACDDF20}"/>
                  </a:ext>
                </a:extLst>
              </p:cNvPr>
              <p:cNvSpPr/>
              <p:nvPr userDrawn="1"/>
            </p:nvSpPr>
            <p:spPr>
              <a:xfrm>
                <a:off x="8071014" y="2851107"/>
                <a:ext cx="1362508" cy="206988"/>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sp>
          <p:nvSpPr>
            <p:cNvPr id="4" name="Rechthoek 3">
              <a:extLst>
                <a:ext uri="{FF2B5EF4-FFF2-40B4-BE49-F238E27FC236}">
                  <a16:creationId xmlns:a16="http://schemas.microsoft.com/office/drawing/2014/main" id="{E6A45AE3-CE7A-8C88-41B9-20809D3E57D2}"/>
                </a:ext>
              </a:extLst>
            </p:cNvPr>
            <p:cNvSpPr>
              <a:spLocks noChangeArrowheads="1"/>
            </p:cNvSpPr>
            <p:nvPr userDrawn="1"/>
          </p:nvSpPr>
          <p:spPr bwMode="auto">
            <a:xfrm>
              <a:off x="12397952" y="0"/>
              <a:ext cx="3177327" cy="19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Video invoegen/veranderen</a:t>
              </a:r>
            </a:p>
          </p:txBody>
        </p:sp>
        <p:sp>
          <p:nvSpPr>
            <p:cNvPr id="5" name="Ovaal 4">
              <a:extLst>
                <a:ext uri="{FF2B5EF4-FFF2-40B4-BE49-F238E27FC236}">
                  <a16:creationId xmlns:a16="http://schemas.microsoft.com/office/drawing/2014/main" id="{6BC936A4-D4D1-EC27-4D8D-F55FB621F8B0}"/>
                </a:ext>
              </a:extLst>
            </p:cNvPr>
            <p:cNvSpPr>
              <a:spLocks noChangeArrowheads="1"/>
            </p:cNvSpPr>
            <p:nvPr userDrawn="1"/>
          </p:nvSpPr>
          <p:spPr bwMode="auto">
            <a:xfrm>
              <a:off x="12391601" y="366687"/>
              <a:ext cx="260411" cy="258744"/>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6" name="Rechte verbindingslijn 120">
              <a:extLst>
                <a:ext uri="{FF2B5EF4-FFF2-40B4-BE49-F238E27FC236}">
                  <a16:creationId xmlns:a16="http://schemas.microsoft.com/office/drawing/2014/main" id="{268998CF-9D99-FBEF-CC2F-99C599904E39}"/>
                </a:ext>
              </a:extLst>
            </p:cNvPr>
            <p:cNvCxnSpPr>
              <a:cxnSpLocks/>
            </p:cNvCxnSpPr>
            <p:nvPr userDrawn="1"/>
          </p:nvCxnSpPr>
          <p:spPr bwMode="auto">
            <a:xfrm>
              <a:off x="12397261" y="241635"/>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cxnSp>
          <p:nvCxnSpPr>
            <p:cNvPr id="7" name="Rechte verbindingslijn 139">
              <a:extLst>
                <a:ext uri="{FF2B5EF4-FFF2-40B4-BE49-F238E27FC236}">
                  <a16:creationId xmlns:a16="http://schemas.microsoft.com/office/drawing/2014/main" id="{8A189396-2BAD-73FD-3680-ACBEFE854336}"/>
                </a:ext>
              </a:extLst>
            </p:cNvPr>
            <p:cNvCxnSpPr>
              <a:cxnSpLocks/>
            </p:cNvCxnSpPr>
            <p:nvPr userDrawn="1"/>
          </p:nvCxnSpPr>
          <p:spPr bwMode="auto">
            <a:xfrm>
              <a:off x="12397261" y="1722312"/>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9" name="Rechthoek 149">
              <a:extLst>
                <a:ext uri="{FF2B5EF4-FFF2-40B4-BE49-F238E27FC236}">
                  <a16:creationId xmlns:a16="http://schemas.microsoft.com/office/drawing/2014/main" id="{8C722C29-0610-7A59-3DDF-F5146C25FE2C}"/>
                </a:ext>
              </a:extLst>
            </p:cNvPr>
            <p:cNvSpPr>
              <a:spLocks noChangeArrowheads="1"/>
            </p:cNvSpPr>
            <p:nvPr userDrawn="1"/>
          </p:nvSpPr>
          <p:spPr bwMode="auto">
            <a:xfrm>
              <a:off x="12756811" y="431769"/>
              <a:ext cx="2818468" cy="59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Wanneer nodig, verwijder de bestaande afbeelding/video d.m.v. de </a:t>
              </a:r>
              <a:r>
                <a:rPr lang="nl-NL" altLang="nl-NL" sz="1100" b="1">
                  <a:solidFill>
                    <a:srgbClr val="000000"/>
                  </a:solidFill>
                </a:rPr>
                <a:t>‘Delete’-knop</a:t>
              </a:r>
              <a:r>
                <a:rPr lang="nl-NL" altLang="nl-NL" sz="1100">
                  <a:solidFill>
                    <a:srgbClr val="000000"/>
                  </a:solidFill>
                </a:rPr>
                <a:t>. Klik op het pictogram om een nieuwe video in te voegen. </a:t>
              </a:r>
              <a:r>
                <a:rPr lang="nl-NL" altLang="nl-NL" sz="1100" i="1">
                  <a:solidFill>
                    <a:srgbClr val="000000"/>
                  </a:solidFill>
                </a:rPr>
                <a:t>(zie onderstaand voorbeeld).</a:t>
              </a:r>
              <a:endParaRPr lang="nl-NL" altLang="nl-NL" sz="1100">
                <a:solidFill>
                  <a:srgbClr val="000000"/>
                </a:solidFill>
              </a:endParaRPr>
            </a:p>
          </p:txBody>
        </p:sp>
        <p:grpSp>
          <p:nvGrpSpPr>
            <p:cNvPr id="10" name="Groep 58">
              <a:extLst>
                <a:ext uri="{FF2B5EF4-FFF2-40B4-BE49-F238E27FC236}">
                  <a16:creationId xmlns:a16="http://schemas.microsoft.com/office/drawing/2014/main" id="{18F5E787-BFAE-E42D-4CE7-099DB9812D36}"/>
                </a:ext>
              </a:extLst>
            </p:cNvPr>
            <p:cNvGrpSpPr>
              <a:grpSpLocks/>
            </p:cNvGrpSpPr>
            <p:nvPr userDrawn="1"/>
          </p:nvGrpSpPr>
          <p:grpSpPr bwMode="auto">
            <a:xfrm>
              <a:off x="12396764" y="4419767"/>
              <a:ext cx="3178515" cy="901156"/>
              <a:chOff x="12396764" y="4439101"/>
              <a:chExt cx="3178515" cy="901156"/>
            </a:xfrm>
          </p:grpSpPr>
          <p:grpSp>
            <p:nvGrpSpPr>
              <p:cNvPr id="37" name="Meer informatie">
                <a:extLst>
                  <a:ext uri="{FF2B5EF4-FFF2-40B4-BE49-F238E27FC236}">
                    <a16:creationId xmlns:a16="http://schemas.microsoft.com/office/drawing/2014/main" id="{EF6E9BF3-E256-AD32-65C7-6CC5F041BBE5}"/>
                  </a:ext>
                </a:extLst>
              </p:cNvPr>
              <p:cNvGrpSpPr>
                <a:grpSpLocks/>
              </p:cNvGrpSpPr>
              <p:nvPr userDrawn="1"/>
            </p:nvGrpSpPr>
            <p:grpSpPr bwMode="auto">
              <a:xfrm>
                <a:off x="12396764" y="4556984"/>
                <a:ext cx="3178515" cy="783273"/>
                <a:chOff x="-3741486" y="3386444"/>
                <a:chExt cx="3178515" cy="783273"/>
              </a:xfrm>
            </p:grpSpPr>
            <p:sp>
              <p:nvSpPr>
                <p:cNvPr id="39" name="Freeform 101">
                  <a:extLst>
                    <a:ext uri="{FF2B5EF4-FFF2-40B4-BE49-F238E27FC236}">
                      <a16:creationId xmlns:a16="http://schemas.microsoft.com/office/drawing/2014/main" id="{893A9785-CF1F-4208-EF53-5D4B2F807CEC}"/>
                    </a:ext>
                  </a:extLst>
                </p:cNvPr>
                <p:cNvSpPr>
                  <a:spLocks noEditPoints="1"/>
                </p:cNvSpPr>
                <p:nvPr/>
              </p:nvSpPr>
              <p:spPr bwMode="auto">
                <a:xfrm>
                  <a:off x="-3741885" y="3377612"/>
                  <a:ext cx="255646" cy="263506"/>
                </a:xfrm>
                <a:custGeom>
                  <a:avLst/>
                  <a:gdLst>
                    <a:gd name="T0" fmla="*/ 0 w 292"/>
                    <a:gd name="T1" fmla="*/ 2147483646 h 292"/>
                    <a:gd name="T2" fmla="*/ 2147483646 w 292"/>
                    <a:gd name="T3" fmla="*/ 2147483646 h 292"/>
                    <a:gd name="T4" fmla="*/ 2147483646 w 292"/>
                    <a:gd name="T5" fmla="*/ 2147483646 h 292"/>
                    <a:gd name="T6" fmla="*/ 2147483646 w 292"/>
                    <a:gd name="T7" fmla="*/ 2147483646 h 292"/>
                    <a:gd name="T8" fmla="*/ 2147483646 w 292"/>
                    <a:gd name="T9" fmla="*/ 2147483646 h 292"/>
                    <a:gd name="T10" fmla="*/ 2147483646 w 292"/>
                    <a:gd name="T11" fmla="*/ 2147483646 h 292"/>
                    <a:gd name="T12" fmla="*/ 2147483646 w 292"/>
                    <a:gd name="T13" fmla="*/ 2147483646 h 292"/>
                    <a:gd name="T14" fmla="*/ 2147483646 w 292"/>
                    <a:gd name="T15" fmla="*/ 0 h 292"/>
                    <a:gd name="T16" fmla="*/ 2147483646 w 292"/>
                    <a:gd name="T17" fmla="*/ 2147483646 h 292"/>
                    <a:gd name="T18" fmla="*/ 2147483646 w 292"/>
                    <a:gd name="T19" fmla="*/ 2147483646 h 292"/>
                    <a:gd name="T20" fmla="*/ 2147483646 w 292"/>
                    <a:gd name="T21" fmla="*/ 2147483646 h 292"/>
                    <a:gd name="T22" fmla="*/ 2147483646 w 292"/>
                    <a:gd name="T23" fmla="*/ 2147483646 h 292"/>
                    <a:gd name="T24" fmla="*/ 2147483646 w 292"/>
                    <a:gd name="T25" fmla="*/ 2147483646 h 292"/>
                    <a:gd name="T26" fmla="*/ 2147483646 w 292"/>
                    <a:gd name="T27" fmla="*/ 2147483646 h 292"/>
                    <a:gd name="T28" fmla="*/ 2147483646 w 292"/>
                    <a:gd name="T29" fmla="*/ 2147483646 h 292"/>
                    <a:gd name="T30" fmla="*/ 2147483646 w 292"/>
                    <a:gd name="T31" fmla="*/ 2147483646 h 292"/>
                    <a:gd name="T32" fmla="*/ 2147483646 w 292"/>
                    <a:gd name="T33" fmla="*/ 2147483646 h 292"/>
                    <a:gd name="T34" fmla="*/ 2147483646 w 292"/>
                    <a:gd name="T35" fmla="*/ 2147483646 h 292"/>
                    <a:gd name="T36" fmla="*/ 2147483646 w 292"/>
                    <a:gd name="T37" fmla="*/ 2147483646 h 292"/>
                    <a:gd name="T38" fmla="*/ 2147483646 w 292"/>
                    <a:gd name="T39" fmla="*/ 2147483646 h 292"/>
                    <a:gd name="T40" fmla="*/ 2147483646 w 292"/>
                    <a:gd name="T41" fmla="*/ 2147483646 h 292"/>
                    <a:gd name="T42" fmla="*/ 2147483646 w 292"/>
                    <a:gd name="T43" fmla="*/ 2147483646 h 292"/>
                    <a:gd name="T44" fmla="*/ 2147483646 w 292"/>
                    <a:gd name="T45" fmla="*/ 2147483646 h 292"/>
                    <a:gd name="T46" fmla="*/ 2147483646 w 292"/>
                    <a:gd name="T47" fmla="*/ 2147483646 h 292"/>
                    <a:gd name="T48" fmla="*/ 2147483646 w 292"/>
                    <a:gd name="T49" fmla="*/ 2147483646 h 292"/>
                    <a:gd name="T50" fmla="*/ 2147483646 w 292"/>
                    <a:gd name="T51" fmla="*/ 2147483646 h 292"/>
                    <a:gd name="T52" fmla="*/ 2147483646 w 292"/>
                    <a:gd name="T53" fmla="*/ 2147483646 h 292"/>
                    <a:gd name="T54" fmla="*/ 2147483646 w 292"/>
                    <a:gd name="T55" fmla="*/ 2147483646 h 292"/>
                    <a:gd name="T56" fmla="*/ 0 w 292"/>
                    <a:gd name="T57" fmla="*/ 2147483646 h 292"/>
                    <a:gd name="T58" fmla="*/ 2147483646 w 292"/>
                    <a:gd name="T59" fmla="*/ 2147483646 h 292"/>
                    <a:gd name="T60" fmla="*/ 2147483646 w 292"/>
                    <a:gd name="T61" fmla="*/ 2147483646 h 292"/>
                    <a:gd name="T62" fmla="*/ 2147483646 w 292"/>
                    <a:gd name="T63" fmla="*/ 2147483646 h 292"/>
                    <a:gd name="T64" fmla="*/ 2147483646 w 292"/>
                    <a:gd name="T65" fmla="*/ 2147483646 h 292"/>
                    <a:gd name="T66" fmla="*/ 2147483646 w 292"/>
                    <a:gd name="T67" fmla="*/ 2147483646 h 292"/>
                    <a:gd name="T68" fmla="*/ 2147483646 w 292"/>
                    <a:gd name="T69" fmla="*/ 2147483646 h 292"/>
                    <a:gd name="T70" fmla="*/ 2147483646 w 292"/>
                    <a:gd name="T71" fmla="*/ 2147483646 h 292"/>
                    <a:gd name="T72" fmla="*/ 2147483646 w 292"/>
                    <a:gd name="T73" fmla="*/ 2147483646 h 292"/>
                    <a:gd name="T74" fmla="*/ 2147483646 w 292"/>
                    <a:gd name="T75" fmla="*/ 2147483646 h 292"/>
                    <a:gd name="T76" fmla="*/ 2147483646 w 292"/>
                    <a:gd name="T77" fmla="*/ 2147483646 h 292"/>
                    <a:gd name="T78" fmla="*/ 2147483646 w 292"/>
                    <a:gd name="T79" fmla="*/ 2147483646 h 292"/>
                    <a:gd name="T80" fmla="*/ 2147483646 w 292"/>
                    <a:gd name="T81" fmla="*/ 2147483646 h 292"/>
                    <a:gd name="T82" fmla="*/ 2147483646 w 292"/>
                    <a:gd name="T83" fmla="*/ 2147483646 h 292"/>
                    <a:gd name="T84" fmla="*/ 2147483646 w 292"/>
                    <a:gd name="T85" fmla="*/ 2147483646 h 292"/>
                    <a:gd name="T86" fmla="*/ 2147483646 w 292"/>
                    <a:gd name="T87" fmla="*/ 2147483646 h 292"/>
                    <a:gd name="T88" fmla="*/ 2147483646 w 292"/>
                    <a:gd name="T89" fmla="*/ 2147483646 h 292"/>
                    <a:gd name="T90" fmla="*/ 2147483646 w 292"/>
                    <a:gd name="T91" fmla="*/ 2147483646 h 292"/>
                    <a:gd name="T92" fmla="*/ 2147483646 w 292"/>
                    <a:gd name="T93" fmla="*/ 2147483646 h 292"/>
                    <a:gd name="T94" fmla="*/ 2147483646 w 292"/>
                    <a:gd name="T95" fmla="*/ 2147483646 h 292"/>
                    <a:gd name="T96" fmla="*/ 2147483646 w 292"/>
                    <a:gd name="T97" fmla="*/ 2147483646 h 292"/>
                    <a:gd name="T98" fmla="*/ 2147483646 w 292"/>
                    <a:gd name="T99" fmla="*/ 2147483646 h 292"/>
                    <a:gd name="T100" fmla="*/ 2147483646 w 292"/>
                    <a:gd name="T101" fmla="*/ 2147483646 h 292"/>
                    <a:gd name="T102" fmla="*/ 2147483646 w 292"/>
                    <a:gd name="T103" fmla="*/ 2147483646 h 292"/>
                    <a:gd name="T104" fmla="*/ 2147483646 w 292"/>
                    <a:gd name="T105" fmla="*/ 2147483646 h 292"/>
                    <a:gd name="T106" fmla="*/ 2147483646 w 292"/>
                    <a:gd name="T107" fmla="*/ 2147483646 h 292"/>
                    <a:gd name="T108" fmla="*/ 2147483646 w 292"/>
                    <a:gd name="T109" fmla="*/ 2147483646 h 292"/>
                    <a:gd name="T110" fmla="*/ 2147483646 w 292"/>
                    <a:gd name="T111" fmla="*/ 2147483646 h 292"/>
                    <a:gd name="T112" fmla="*/ 2147483646 w 292"/>
                    <a:gd name="T113" fmla="*/ 2147483646 h 292"/>
                    <a:gd name="T114" fmla="*/ 2147483646 w 292"/>
                    <a:gd name="T115" fmla="*/ 2147483646 h 292"/>
                    <a:gd name="T116" fmla="*/ 2147483646 w 292"/>
                    <a:gd name="T117" fmla="*/ 2147483646 h 2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nl-NL"/>
                </a:p>
              </p:txBody>
            </p:sp>
            <p:sp>
              <p:nvSpPr>
                <p:cNvPr id="40" name="Rechthoek 207">
                  <a:extLst>
                    <a:ext uri="{FF2B5EF4-FFF2-40B4-BE49-F238E27FC236}">
                      <a16:creationId xmlns:a16="http://schemas.microsoft.com/office/drawing/2014/main" id="{D99F0D9C-7AC4-B465-4C14-3F08398E2713}"/>
                    </a:ext>
                  </a:extLst>
                </p:cNvPr>
                <p:cNvSpPr>
                  <a:spLocks noChangeArrowheads="1"/>
                </p:cNvSpPr>
                <p:nvPr userDrawn="1"/>
              </p:nvSpPr>
              <p:spPr bwMode="auto">
                <a:xfrm>
                  <a:off x="-3381439" y="3422058"/>
                  <a:ext cx="2818468" cy="62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Meer weten?</a:t>
                  </a:r>
                  <a:br>
                    <a:rPr lang="nl-NL" altLang="nl-NL" sz="1100">
                      <a:solidFill>
                        <a:srgbClr val="000000"/>
                      </a:solidFill>
                    </a:rPr>
                  </a:br>
                  <a:r>
                    <a:rPr lang="nl-NL" altLang="nl-NL" sz="1100">
                      <a:solidFill>
                        <a:srgbClr val="000000"/>
                      </a:solidFill>
                    </a:rPr>
                    <a:t>Ga naar dia </a:t>
                  </a:r>
                  <a:r>
                    <a:rPr lang="nl-NL" altLang="nl-NL" sz="1100" b="1">
                      <a:solidFill>
                        <a:srgbClr val="000000"/>
                      </a:solidFill>
                    </a:rPr>
                    <a:t>‘Instructie dia: YouTube links’</a:t>
                  </a:r>
                  <a:r>
                    <a:rPr lang="nl-NL" altLang="nl-NL" sz="1100">
                      <a:solidFill>
                        <a:srgbClr val="000000"/>
                      </a:solidFill>
                    </a:rPr>
                    <a:t>, open deze in de diavoorstelling en klik op de gewenste video link.</a:t>
                  </a:r>
                </a:p>
              </p:txBody>
            </p:sp>
            <p:cxnSp>
              <p:nvCxnSpPr>
                <p:cNvPr id="41" name="Rechte verbindingslijn 208">
                  <a:extLst>
                    <a:ext uri="{FF2B5EF4-FFF2-40B4-BE49-F238E27FC236}">
                      <a16:creationId xmlns:a16="http://schemas.microsoft.com/office/drawing/2014/main" id="{E42CAA16-0DE7-9BC3-3E95-E6227C341B6A}"/>
                    </a:ext>
                  </a:extLst>
                </p:cNvPr>
                <p:cNvCxnSpPr>
                  <a:cxnSpLocks/>
                </p:cNvCxnSpPr>
                <p:nvPr userDrawn="1"/>
              </p:nvCxnSpPr>
              <p:spPr bwMode="auto">
                <a:xfrm>
                  <a:off x="-3740987" y="4169717"/>
                  <a:ext cx="3178016"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cxnSp>
            <p:nvCxnSpPr>
              <p:cNvPr id="38" name="Rechte verbindingslijn 205">
                <a:extLst>
                  <a:ext uri="{FF2B5EF4-FFF2-40B4-BE49-F238E27FC236}">
                    <a16:creationId xmlns:a16="http://schemas.microsoft.com/office/drawing/2014/main" id="{39514537-A2A6-D977-05BA-E390E094F496}"/>
                  </a:ext>
                </a:extLst>
              </p:cNvPr>
              <p:cNvCxnSpPr>
                <a:cxnSpLocks/>
              </p:cNvCxnSpPr>
              <p:nvPr userDrawn="1"/>
            </p:nvCxnSpPr>
            <p:spPr bwMode="auto">
              <a:xfrm>
                <a:off x="12397261" y="4439101"/>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sp>
          <p:nvSpPr>
            <p:cNvPr id="11" name="Ovaal 173">
              <a:extLst>
                <a:ext uri="{FF2B5EF4-FFF2-40B4-BE49-F238E27FC236}">
                  <a16:creationId xmlns:a16="http://schemas.microsoft.com/office/drawing/2014/main" id="{EF58164A-538B-50BD-8A6D-F62C182AC299}"/>
                </a:ext>
              </a:extLst>
            </p:cNvPr>
            <p:cNvSpPr>
              <a:spLocks noChangeArrowheads="1"/>
            </p:cNvSpPr>
            <p:nvPr userDrawn="1"/>
          </p:nvSpPr>
          <p:spPr bwMode="auto">
            <a:xfrm>
              <a:off x="12391601" y="1850894"/>
              <a:ext cx="260411" cy="260332"/>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12" name="Rechthoek 178">
              <a:extLst>
                <a:ext uri="{FF2B5EF4-FFF2-40B4-BE49-F238E27FC236}">
                  <a16:creationId xmlns:a16="http://schemas.microsoft.com/office/drawing/2014/main" id="{0787B103-8487-34ED-EC75-2B1A0F907B93}"/>
                </a:ext>
              </a:extLst>
            </p:cNvPr>
            <p:cNvSpPr>
              <a:spLocks noChangeArrowheads="1"/>
            </p:cNvSpPr>
            <p:nvPr userDrawn="1"/>
          </p:nvSpPr>
          <p:spPr bwMode="auto">
            <a:xfrm>
              <a:off x="12756811" y="1917564"/>
              <a:ext cx="2818468" cy="31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Selecteer de gewenste video</a:t>
              </a:r>
              <a:br>
                <a:rPr lang="nl-NL" altLang="nl-NL" sz="1100">
                  <a:solidFill>
                    <a:srgbClr val="000000"/>
                  </a:solidFill>
                </a:rPr>
              </a:br>
              <a:r>
                <a:rPr lang="nl-NL" altLang="nl-NL" sz="1100">
                  <a:solidFill>
                    <a:srgbClr val="000000"/>
                  </a:solidFill>
                </a:rPr>
                <a:t>en klik op </a:t>
              </a:r>
              <a:r>
                <a:rPr lang="nl-NL" altLang="nl-NL" sz="1100" b="1">
                  <a:solidFill>
                    <a:srgbClr val="000000"/>
                  </a:solidFill>
                </a:rPr>
                <a:t>‘Invoegen’</a:t>
              </a:r>
              <a:r>
                <a:rPr lang="nl-NL" altLang="nl-NL" sz="1100">
                  <a:solidFill>
                    <a:srgbClr val="000000"/>
                  </a:solidFill>
                </a:rPr>
                <a:t>.</a:t>
              </a:r>
              <a:endParaRPr lang="nl-NL" altLang="nl-NL" sz="1100" b="1">
                <a:solidFill>
                  <a:srgbClr val="000000"/>
                </a:solidFill>
              </a:endParaRPr>
            </a:p>
          </p:txBody>
        </p:sp>
        <p:grpSp>
          <p:nvGrpSpPr>
            <p:cNvPr id="13" name="Groep 61">
              <a:extLst>
                <a:ext uri="{FF2B5EF4-FFF2-40B4-BE49-F238E27FC236}">
                  <a16:creationId xmlns:a16="http://schemas.microsoft.com/office/drawing/2014/main" id="{9D6A887B-2509-F5DE-6762-BB65F2CB0F4A}"/>
                </a:ext>
              </a:extLst>
            </p:cNvPr>
            <p:cNvGrpSpPr>
              <a:grpSpLocks/>
            </p:cNvGrpSpPr>
            <p:nvPr userDrawn="1"/>
          </p:nvGrpSpPr>
          <p:grpSpPr bwMode="auto">
            <a:xfrm>
              <a:off x="12757282" y="2328929"/>
              <a:ext cx="825500" cy="209550"/>
              <a:chOff x="13504624" y="2482850"/>
              <a:chExt cx="825500" cy="209550"/>
            </a:xfrm>
          </p:grpSpPr>
          <p:sp>
            <p:nvSpPr>
              <p:cNvPr id="34" name="Rechthoek 33">
                <a:extLst>
                  <a:ext uri="{FF2B5EF4-FFF2-40B4-BE49-F238E27FC236}">
                    <a16:creationId xmlns:a16="http://schemas.microsoft.com/office/drawing/2014/main" id="{1C36D29D-ED94-4325-D48B-1F446758527F}"/>
                  </a:ext>
                </a:extLst>
              </p:cNvPr>
              <p:cNvSpPr/>
              <p:nvPr userDrawn="1"/>
            </p:nvSpPr>
            <p:spPr>
              <a:xfrm>
                <a:off x="13504153" y="2482619"/>
                <a:ext cx="825692" cy="209535"/>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r>
                  <a:rPr lang="nl-NL" sz="800">
                    <a:solidFill>
                      <a:schemeClr val="tx1"/>
                    </a:solidFill>
                    <a:cs typeface="Arial" panose="020B0604020202020204" pitchFamily="34" charset="0"/>
                  </a:rPr>
                  <a:t>Invoegen</a:t>
                </a:r>
              </a:p>
            </p:txBody>
          </p:sp>
          <p:cxnSp>
            <p:nvCxnSpPr>
              <p:cNvPr id="35" name="Rechte verbindingslijn 202">
                <a:extLst>
                  <a:ext uri="{FF2B5EF4-FFF2-40B4-BE49-F238E27FC236}">
                    <a16:creationId xmlns:a16="http://schemas.microsoft.com/office/drawing/2014/main" id="{FD9BCA10-53E2-5900-C25B-602DFC7279EF}"/>
                  </a:ext>
                </a:extLst>
              </p:cNvPr>
              <p:cNvCxnSpPr>
                <a:cxnSpLocks noChangeShapeType="1"/>
              </p:cNvCxnSpPr>
              <p:nvPr userDrawn="1"/>
            </p:nvCxnSpPr>
            <p:spPr bwMode="auto">
              <a:xfrm>
                <a:off x="14155269" y="2515250"/>
                <a:ext cx="0" cy="142717"/>
              </a:xfrm>
              <a:prstGeom prst="line">
                <a:avLst/>
              </a:prstGeom>
              <a:noFill/>
              <a:ln w="3175" algn="ctr">
                <a:solidFill>
                  <a:srgbClr val="44546A"/>
                </a:solidFill>
                <a:round/>
                <a:headEnd/>
                <a:tailEnd/>
              </a:ln>
              <a:extLst>
                <a:ext uri="{909E8E84-426E-40DD-AFC4-6F175D3DCCD1}">
                  <a14:hiddenFill xmlns:a14="http://schemas.microsoft.com/office/drawing/2010/main">
                    <a:noFill/>
                  </a14:hiddenFill>
                </a:ext>
              </a:extLst>
            </p:spPr>
          </p:cxnSp>
          <p:sp>
            <p:nvSpPr>
              <p:cNvPr id="36" name="Gelijkbenige driehoek 186">
                <a:extLst>
                  <a:ext uri="{FF2B5EF4-FFF2-40B4-BE49-F238E27FC236}">
                    <a16:creationId xmlns:a16="http://schemas.microsoft.com/office/drawing/2014/main" id="{08998BF5-3972-1BA7-F958-939F51376197}"/>
                  </a:ext>
                </a:extLst>
              </p:cNvPr>
              <p:cNvSpPr/>
              <p:nvPr userDrawn="1"/>
            </p:nvSpPr>
            <p:spPr>
              <a:xfrm rot="10800000">
                <a:off x="14196464" y="2566750"/>
                <a:ext cx="85745" cy="50796"/>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sp>
          <p:nvSpPr>
            <p:cNvPr id="14" name="Ovaal 181">
              <a:extLst>
                <a:ext uri="{FF2B5EF4-FFF2-40B4-BE49-F238E27FC236}">
                  <a16:creationId xmlns:a16="http://schemas.microsoft.com/office/drawing/2014/main" id="{7CAFB0E6-0CCF-E4EF-F877-6CD3051E3114}"/>
                </a:ext>
              </a:extLst>
            </p:cNvPr>
            <p:cNvSpPr>
              <a:spLocks noChangeArrowheads="1"/>
            </p:cNvSpPr>
            <p:nvPr userDrawn="1"/>
          </p:nvSpPr>
          <p:spPr bwMode="auto">
            <a:xfrm>
              <a:off x="12391601" y="2762054"/>
              <a:ext cx="260411" cy="260332"/>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3</a:t>
              </a:r>
            </a:p>
          </p:txBody>
        </p:sp>
        <p:sp>
          <p:nvSpPr>
            <p:cNvPr id="15" name="Rechthoek 182">
              <a:extLst>
                <a:ext uri="{FF2B5EF4-FFF2-40B4-BE49-F238E27FC236}">
                  <a16:creationId xmlns:a16="http://schemas.microsoft.com/office/drawing/2014/main" id="{F89DDD39-E85B-DCEA-49D4-AF69F55CCEC8}"/>
                </a:ext>
              </a:extLst>
            </p:cNvPr>
            <p:cNvSpPr>
              <a:spLocks noChangeArrowheads="1"/>
            </p:cNvSpPr>
            <p:nvPr userDrawn="1"/>
          </p:nvSpPr>
          <p:spPr bwMode="auto">
            <a:xfrm>
              <a:off x="12756811" y="2828725"/>
              <a:ext cx="2818468" cy="8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Om de video te schalen of bij te snijden, ga naar de tab </a:t>
              </a:r>
              <a:r>
                <a:rPr lang="nl-NL" altLang="nl-NL" sz="1100" b="1">
                  <a:solidFill>
                    <a:srgbClr val="000000"/>
                  </a:solidFill>
                </a:rPr>
                <a:t>‘Hulpmiddelen voor video - Opmaak’</a:t>
              </a:r>
              <a:r>
                <a:rPr lang="nl-NL" altLang="nl-NL" sz="1100">
                  <a:solidFill>
                    <a:srgbClr val="000000"/>
                  </a:solidFill>
                </a:rPr>
                <a:t> en klik op de knop </a:t>
              </a:r>
              <a:r>
                <a:rPr lang="nl-NL" altLang="nl-NL" sz="1100" b="1">
                  <a:solidFill>
                    <a:srgbClr val="000000"/>
                  </a:solidFill>
                </a:rPr>
                <a:t>‘Bijsnijden’</a:t>
              </a:r>
              <a:r>
                <a:rPr lang="nl-NL" altLang="nl-NL" sz="1100">
                  <a:solidFill>
                    <a:srgbClr val="000000"/>
                  </a:solidFill>
                </a:rPr>
                <a:t>. Schaal met de bolletjes de video en met de hoekjes het videokader.</a:t>
              </a:r>
              <a:endParaRPr lang="nl-NL" altLang="nl-NL" sz="1100" b="1">
                <a:solidFill>
                  <a:srgbClr val="000000"/>
                </a:solidFill>
              </a:endParaRPr>
            </a:p>
          </p:txBody>
        </p:sp>
        <p:cxnSp>
          <p:nvCxnSpPr>
            <p:cNvPr id="16" name="Rechte verbindingslijn 183">
              <a:extLst>
                <a:ext uri="{FF2B5EF4-FFF2-40B4-BE49-F238E27FC236}">
                  <a16:creationId xmlns:a16="http://schemas.microsoft.com/office/drawing/2014/main" id="{D6C4875F-13EF-797C-C8B3-2D90B40C9561}"/>
                </a:ext>
              </a:extLst>
            </p:cNvPr>
            <p:cNvCxnSpPr>
              <a:cxnSpLocks/>
            </p:cNvCxnSpPr>
            <p:nvPr userDrawn="1"/>
          </p:nvCxnSpPr>
          <p:spPr bwMode="auto">
            <a:xfrm>
              <a:off x="12397261" y="2644168"/>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nvGrpSpPr>
            <p:cNvPr id="17" name="Groep 65">
              <a:extLst>
                <a:ext uri="{FF2B5EF4-FFF2-40B4-BE49-F238E27FC236}">
                  <a16:creationId xmlns:a16="http://schemas.microsoft.com/office/drawing/2014/main" id="{D2A75F1B-6D33-2F13-070A-41D69B055059}"/>
                </a:ext>
              </a:extLst>
            </p:cNvPr>
            <p:cNvGrpSpPr>
              <a:grpSpLocks/>
            </p:cNvGrpSpPr>
            <p:nvPr userDrawn="1"/>
          </p:nvGrpSpPr>
          <p:grpSpPr bwMode="auto">
            <a:xfrm>
              <a:off x="12696514" y="3671523"/>
              <a:ext cx="514284" cy="612918"/>
              <a:chOff x="12682980" y="3403241"/>
              <a:chExt cx="622284" cy="741632"/>
            </a:xfrm>
          </p:grpSpPr>
          <p:grpSp>
            <p:nvGrpSpPr>
              <p:cNvPr id="18" name="Groep 66">
                <a:extLst>
                  <a:ext uri="{FF2B5EF4-FFF2-40B4-BE49-F238E27FC236}">
                    <a16:creationId xmlns:a16="http://schemas.microsoft.com/office/drawing/2014/main" id="{D4CC0B7F-AAA7-FF49-DCBF-E6A9325E6472}"/>
                  </a:ext>
                </a:extLst>
              </p:cNvPr>
              <p:cNvGrpSpPr>
                <a:grpSpLocks/>
              </p:cNvGrpSpPr>
              <p:nvPr userDrawn="1"/>
            </p:nvGrpSpPr>
            <p:grpSpPr bwMode="auto">
              <a:xfrm>
                <a:off x="12771568" y="3403241"/>
                <a:ext cx="467138" cy="448489"/>
                <a:chOff x="12782195" y="3403241"/>
                <a:chExt cx="467138" cy="448489"/>
              </a:xfrm>
            </p:grpSpPr>
            <p:grpSp>
              <p:nvGrpSpPr>
                <p:cNvPr id="21" name="Groep 69">
                  <a:extLst>
                    <a:ext uri="{FF2B5EF4-FFF2-40B4-BE49-F238E27FC236}">
                      <a16:creationId xmlns:a16="http://schemas.microsoft.com/office/drawing/2014/main" id="{FF0A7026-AA60-B176-EB3E-366347873E5B}"/>
                    </a:ext>
                  </a:extLst>
                </p:cNvPr>
                <p:cNvGrpSpPr>
                  <a:grpSpLocks/>
                </p:cNvGrpSpPr>
                <p:nvPr userDrawn="1"/>
              </p:nvGrpSpPr>
              <p:grpSpPr bwMode="auto">
                <a:xfrm>
                  <a:off x="12782195" y="3403241"/>
                  <a:ext cx="412967" cy="393907"/>
                  <a:chOff x="13554906" y="3320109"/>
                  <a:chExt cx="443906" cy="423419"/>
                </a:xfrm>
              </p:grpSpPr>
              <p:grpSp>
                <p:nvGrpSpPr>
                  <p:cNvPr id="28" name="Groep 76">
                    <a:extLst>
                      <a:ext uri="{FF2B5EF4-FFF2-40B4-BE49-F238E27FC236}">
                        <a16:creationId xmlns:a16="http://schemas.microsoft.com/office/drawing/2014/main" id="{A539D0A2-012A-D8CB-5029-8ECFCF888D70}"/>
                      </a:ext>
                    </a:extLst>
                  </p:cNvPr>
                  <p:cNvGrpSpPr>
                    <a:grpSpLocks/>
                  </p:cNvGrpSpPr>
                  <p:nvPr userDrawn="1"/>
                </p:nvGrpSpPr>
                <p:grpSpPr bwMode="auto">
                  <a:xfrm>
                    <a:off x="13554906" y="3320109"/>
                    <a:ext cx="443906" cy="423419"/>
                    <a:chOff x="12909684" y="1276143"/>
                    <a:chExt cx="443906" cy="423419"/>
                  </a:xfrm>
                </p:grpSpPr>
                <p:sp>
                  <p:nvSpPr>
                    <p:cNvPr id="31" name="Rechthoek 30">
                      <a:extLst>
                        <a:ext uri="{FF2B5EF4-FFF2-40B4-BE49-F238E27FC236}">
                          <a16:creationId xmlns:a16="http://schemas.microsoft.com/office/drawing/2014/main" id="{B0D97BBA-DCE5-15AB-4542-A93D3A873A5A}"/>
                        </a:ext>
                      </a:extLst>
                    </p:cNvPr>
                    <p:cNvSpPr/>
                    <p:nvPr userDrawn="1"/>
                  </p:nvSpPr>
                  <p:spPr>
                    <a:xfrm>
                      <a:off x="12917668" y="1284538"/>
                      <a:ext cx="435772" cy="414994"/>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32" name="Rechthoek 31">
                      <a:extLst>
                        <a:ext uri="{FF2B5EF4-FFF2-40B4-BE49-F238E27FC236}">
                          <a16:creationId xmlns:a16="http://schemas.microsoft.com/office/drawing/2014/main" id="{3BBF3AD6-AEB5-2540-7A1C-C52F54271992}"/>
                        </a:ext>
                      </a:extLst>
                    </p:cNvPr>
                    <p:cNvSpPr/>
                    <p:nvPr userDrawn="1"/>
                  </p:nvSpPr>
                  <p:spPr>
                    <a:xfrm>
                      <a:off x="12909407" y="1276280"/>
                      <a:ext cx="262290" cy="258081"/>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33" name="Ovaal 32">
                      <a:extLst>
                        <a:ext uri="{FF2B5EF4-FFF2-40B4-BE49-F238E27FC236}">
                          <a16:creationId xmlns:a16="http://schemas.microsoft.com/office/drawing/2014/main" id="{8D56C75D-9C81-26D3-FEE3-87577BC78EE5}"/>
                        </a:ext>
                      </a:extLst>
                    </p:cNvPr>
                    <p:cNvSpPr/>
                    <p:nvPr userDrawn="1"/>
                  </p:nvSpPr>
                  <p:spPr>
                    <a:xfrm>
                      <a:off x="13068433" y="1309314"/>
                      <a:ext cx="72284" cy="72262"/>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pic>
                <p:nvPicPr>
                  <p:cNvPr id="29" name="Afbeelding 28">
                    <a:extLst>
                      <a:ext uri="{FF2B5EF4-FFF2-40B4-BE49-F238E27FC236}">
                        <a16:creationId xmlns:a16="http://schemas.microsoft.com/office/drawing/2014/main" id="{44777EF4-0E3D-E2BB-DCC4-0E5D0E44BD3D}"/>
                      </a:ext>
                    </a:extLst>
                  </p:cNvPr>
                  <p:cNvPicPr>
                    <a:picLocks noChangeAspect="1"/>
                  </p:cNvPicPr>
                  <p:nvPr userDrawn="1"/>
                </p:nvPicPr>
                <p:blipFill>
                  <a:blip r:embed="rId2" cstate="screen">
                    <a:duotone>
                      <a:prstClr val="black"/>
                      <a:srgbClr val="4D82B8">
                        <a:tint val="45000"/>
                        <a:satMod val="400000"/>
                      </a:srgbClr>
                    </a:duotone>
                  </a:blip>
                  <a:stretch>
                    <a:fillRect/>
                  </a:stretch>
                </p:blipFill>
                <p:spPr>
                  <a:xfrm>
                    <a:off x="13567296" y="3424991"/>
                    <a:ext cx="173367" cy="140220"/>
                  </a:xfrm>
                  <a:prstGeom prst="rect">
                    <a:avLst/>
                  </a:prstGeom>
                </p:spPr>
              </p:pic>
              <p:pic>
                <p:nvPicPr>
                  <p:cNvPr id="30" name="Afbeelding 29">
                    <a:extLst>
                      <a:ext uri="{FF2B5EF4-FFF2-40B4-BE49-F238E27FC236}">
                        <a16:creationId xmlns:a16="http://schemas.microsoft.com/office/drawing/2014/main" id="{77E497CD-A975-FAE8-08CB-E75C928DDE4C}"/>
                      </a:ext>
                    </a:extLst>
                  </p:cNvPr>
                  <p:cNvPicPr>
                    <a:picLocks noChangeAspect="1"/>
                  </p:cNvPicPr>
                  <p:nvPr userDrawn="1"/>
                </p:nvPicPr>
                <p:blipFill>
                  <a:blip r:embed="rId3" cstate="screen">
                    <a:duotone>
                      <a:prstClr val="black"/>
                      <a:srgbClr val="4D82B8">
                        <a:tint val="45000"/>
                        <a:satMod val="400000"/>
                      </a:srgbClr>
                    </a:duotone>
                  </a:blip>
                  <a:stretch>
                    <a:fillRect/>
                  </a:stretch>
                </p:blipFill>
                <p:spPr>
                  <a:xfrm flipH="1">
                    <a:off x="13635598" y="3454369"/>
                    <a:ext cx="173367" cy="111423"/>
                  </a:xfrm>
                  <a:prstGeom prst="rect">
                    <a:avLst/>
                  </a:prstGeom>
                </p:spPr>
              </p:pic>
            </p:grpSp>
            <p:grpSp>
              <p:nvGrpSpPr>
                <p:cNvPr id="22" name="Groep 70">
                  <a:extLst>
                    <a:ext uri="{FF2B5EF4-FFF2-40B4-BE49-F238E27FC236}">
                      <a16:creationId xmlns:a16="http://schemas.microsoft.com/office/drawing/2014/main" id="{904DAC50-2B11-1093-AC5B-C1CF51ECBCB7}"/>
                    </a:ext>
                  </a:extLst>
                </p:cNvPr>
                <p:cNvGrpSpPr>
                  <a:grpSpLocks/>
                </p:cNvGrpSpPr>
                <p:nvPr userDrawn="1"/>
              </p:nvGrpSpPr>
              <p:grpSpPr bwMode="auto">
                <a:xfrm>
                  <a:off x="13103513" y="3705268"/>
                  <a:ext cx="145820" cy="146462"/>
                  <a:chOff x="13096169" y="3602278"/>
                  <a:chExt cx="145820" cy="146462"/>
                </a:xfrm>
              </p:grpSpPr>
              <p:sp>
                <p:nvSpPr>
                  <p:cNvPr id="26" name="Rechthoek 25">
                    <a:extLst>
                      <a:ext uri="{FF2B5EF4-FFF2-40B4-BE49-F238E27FC236}">
                        <a16:creationId xmlns:a16="http://schemas.microsoft.com/office/drawing/2014/main" id="{4F92FD18-4C48-5127-649C-CA69A335CA95}"/>
                      </a:ext>
                    </a:extLst>
                  </p:cNvPr>
                  <p:cNvSpPr/>
                  <p:nvPr userDrawn="1"/>
                </p:nvSpPr>
                <p:spPr>
                  <a:xfrm>
                    <a:off x="13095455" y="3601934"/>
                    <a:ext cx="146021" cy="28812"/>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27" name="Rechthoek 26">
                    <a:extLst>
                      <a:ext uri="{FF2B5EF4-FFF2-40B4-BE49-F238E27FC236}">
                        <a16:creationId xmlns:a16="http://schemas.microsoft.com/office/drawing/2014/main" id="{0B1D61AB-36DC-AECC-C173-E9784824592B}"/>
                      </a:ext>
                    </a:extLst>
                  </p:cNvPr>
                  <p:cNvSpPr/>
                  <p:nvPr userDrawn="1"/>
                </p:nvSpPr>
                <p:spPr>
                  <a:xfrm rot="5400000">
                    <a:off x="13036876" y="3660513"/>
                    <a:ext cx="145977" cy="2881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nvGrpSpPr>
                <p:cNvPr id="23" name="Groep 71">
                  <a:extLst>
                    <a:ext uri="{FF2B5EF4-FFF2-40B4-BE49-F238E27FC236}">
                      <a16:creationId xmlns:a16="http://schemas.microsoft.com/office/drawing/2014/main" id="{35AE28AE-0CA6-82E9-14C0-9473B7E70638}"/>
                    </a:ext>
                  </a:extLst>
                </p:cNvPr>
                <p:cNvGrpSpPr>
                  <a:grpSpLocks/>
                </p:cNvGrpSpPr>
                <p:nvPr userDrawn="1"/>
              </p:nvGrpSpPr>
              <p:grpSpPr bwMode="auto">
                <a:xfrm rot="10800000">
                  <a:off x="13061402" y="3665637"/>
                  <a:ext cx="145820" cy="146462"/>
                  <a:chOff x="13096169" y="3602278"/>
                  <a:chExt cx="145820" cy="146462"/>
                </a:xfrm>
              </p:grpSpPr>
              <p:sp>
                <p:nvSpPr>
                  <p:cNvPr id="24" name="Rechthoek 23">
                    <a:extLst>
                      <a:ext uri="{FF2B5EF4-FFF2-40B4-BE49-F238E27FC236}">
                        <a16:creationId xmlns:a16="http://schemas.microsoft.com/office/drawing/2014/main" id="{D98FB3C8-8A90-957C-EDA2-4028838A59FE}"/>
                      </a:ext>
                    </a:extLst>
                  </p:cNvPr>
                  <p:cNvSpPr/>
                  <p:nvPr userDrawn="1"/>
                </p:nvSpPr>
                <p:spPr>
                  <a:xfrm>
                    <a:off x="13096841" y="3697928"/>
                    <a:ext cx="146021" cy="28811"/>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25" name="Rechthoek 24">
                    <a:extLst>
                      <a:ext uri="{FF2B5EF4-FFF2-40B4-BE49-F238E27FC236}">
                        <a16:creationId xmlns:a16="http://schemas.microsoft.com/office/drawing/2014/main" id="{F1F5F509-01CE-6385-FE62-404D5BB3FB98}"/>
                      </a:ext>
                    </a:extLst>
                  </p:cNvPr>
                  <p:cNvSpPr/>
                  <p:nvPr userDrawn="1"/>
                </p:nvSpPr>
                <p:spPr>
                  <a:xfrm rot="5400000">
                    <a:off x="13095900" y="3708488"/>
                    <a:ext cx="126769" cy="2881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sp>
            <p:nvSpPr>
              <p:cNvPr id="19" name="Rechthoek 18">
                <a:extLst>
                  <a:ext uri="{FF2B5EF4-FFF2-40B4-BE49-F238E27FC236}">
                    <a16:creationId xmlns:a16="http://schemas.microsoft.com/office/drawing/2014/main" id="{1D9FC201-31F2-5C81-5462-3335127BDE36}"/>
                  </a:ext>
                </a:extLst>
              </p:cNvPr>
              <p:cNvSpPr/>
              <p:nvPr userDrawn="1"/>
            </p:nvSpPr>
            <p:spPr>
              <a:xfrm>
                <a:off x="12682929" y="3889316"/>
                <a:ext cx="622509" cy="1613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90000"/>
                  </a:lnSpc>
                  <a:spcBef>
                    <a:spcPts val="600"/>
                  </a:spcBef>
                  <a:spcAft>
                    <a:spcPts val="600"/>
                  </a:spcAft>
                  <a:defRPr/>
                </a:pPr>
                <a:r>
                  <a:rPr lang="nl-NL" sz="900" dirty="0">
                    <a:solidFill>
                      <a:schemeClr val="tx1"/>
                    </a:solidFill>
                    <a:cs typeface="Arial" panose="020B0604020202020204" pitchFamily="34" charset="0"/>
                  </a:rPr>
                  <a:t>Bijsnijden</a:t>
                </a:r>
              </a:p>
            </p:txBody>
          </p:sp>
          <p:sp>
            <p:nvSpPr>
              <p:cNvPr id="20" name="Gelijkbenige driehoek 169">
                <a:extLst>
                  <a:ext uri="{FF2B5EF4-FFF2-40B4-BE49-F238E27FC236}">
                    <a16:creationId xmlns:a16="http://schemas.microsoft.com/office/drawing/2014/main" id="{F8A6EFE6-272E-5F69-7222-F3095339CBA1}"/>
                  </a:ext>
                </a:extLst>
              </p:cNvPr>
              <p:cNvSpPr/>
              <p:nvPr userDrawn="1"/>
            </p:nvSpPr>
            <p:spPr>
              <a:xfrm rot="10800000">
                <a:off x="12949994" y="4092914"/>
                <a:ext cx="88381" cy="51861"/>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sp>
        <p:nvSpPr>
          <p:cNvPr id="45" name="Tekstvak 212">
            <a:extLst>
              <a:ext uri="{FF2B5EF4-FFF2-40B4-BE49-F238E27FC236}">
                <a16:creationId xmlns:a16="http://schemas.microsoft.com/office/drawing/2014/main" id="{8E70BF7B-2FDB-EF32-B8C7-E556C436214B}"/>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100% Video</a:t>
            </a:r>
          </a:p>
        </p:txBody>
      </p:sp>
      <p:sp>
        <p:nvSpPr>
          <p:cNvPr id="51" name="Tijdelijke aanduiding voor media 28"/>
          <p:cNvSpPr>
            <a:spLocks noGrp="1"/>
          </p:cNvSpPr>
          <p:nvPr>
            <p:ph type="media" sz="quarter" idx="19"/>
          </p:nvPr>
        </p:nvSpPr>
        <p:spPr>
          <a:xfrm>
            <a:off x="0" y="1"/>
            <a:ext cx="12192000" cy="6858000"/>
          </a:xfrm>
          <a:noFill/>
        </p:spPr>
        <p:txBody>
          <a:bodyPr tIns="2880000" bIns="0" anchor="t" anchorCtr="0"/>
          <a:lstStyle>
            <a:lvl1pPr marL="0" indent="0" algn="ctr">
              <a:spcBef>
                <a:spcPts val="0"/>
              </a:spcBef>
              <a:spcAft>
                <a:spcPts val="0"/>
              </a:spcAft>
              <a:buFont typeface="Arial" panose="020B0604020202020204" pitchFamily="34" charset="0"/>
              <a:buNone/>
              <a:defRPr sz="800" b="0" baseline="0">
                <a:ln w="3175">
                  <a:noFill/>
                  <a:miter lim="800000"/>
                </a:ln>
                <a:latin typeface="+mj-lt"/>
              </a:defRPr>
            </a:lvl1pPr>
          </a:lstStyle>
          <a:p>
            <a:pPr lvl="0"/>
            <a:r>
              <a:rPr lang="nl-NL" noProof="0"/>
              <a:t>Klik op het pictogram als u media wilt toevoegen</a:t>
            </a:r>
            <a:endParaRPr lang="nl-NL" noProof="0" dirty="0"/>
          </a:p>
        </p:txBody>
      </p:sp>
      <p:sp>
        <p:nvSpPr>
          <p:cNvPr id="8" name="Titel 7"/>
          <p:cNvSpPr>
            <a:spLocks noGrp="1"/>
          </p:cNvSpPr>
          <p:nvPr>
            <p:ph type="title"/>
          </p:nvPr>
        </p:nvSpPr>
        <p:spPr/>
        <p:txBody>
          <a:bodyPr/>
          <a:lstStyle>
            <a:lvl1pPr>
              <a:defRPr/>
            </a:lvl1pPr>
          </a:lstStyle>
          <a:p>
            <a:r>
              <a:rPr lang="nl-NL"/>
              <a:t>Klik om de stijl te bewerken</a:t>
            </a:r>
            <a:endParaRPr lang="nl-NL" dirty="0"/>
          </a:p>
        </p:txBody>
      </p:sp>
      <p:sp>
        <p:nvSpPr>
          <p:cNvPr id="96" name="Tijdelijke aanduiding voor tekst 7"/>
          <p:cNvSpPr>
            <a:spLocks noGrp="1"/>
          </p:cNvSpPr>
          <p:nvPr>
            <p:ph type="body" sz="quarter" idx="57"/>
          </p:nvPr>
        </p:nvSpPr>
        <p:spPr>
          <a:xfrm>
            <a:off x="758895" y="6017912"/>
            <a:ext cx="2293200" cy="655200"/>
          </a:xfrm>
          <a:blipFill>
            <a:blip r:embed="rId4"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46" name="Tijdelijke aanduiding voor datum 3">
            <a:extLst>
              <a:ext uri="{FF2B5EF4-FFF2-40B4-BE49-F238E27FC236}">
                <a16:creationId xmlns:a16="http://schemas.microsoft.com/office/drawing/2014/main" id="{58B0E5F2-01EA-1F41-5F43-88380D74C196}"/>
              </a:ext>
            </a:extLst>
          </p:cNvPr>
          <p:cNvSpPr>
            <a:spLocks noGrp="1"/>
          </p:cNvSpPr>
          <p:nvPr>
            <p:ph type="dt" sz="half" idx="58"/>
          </p:nvPr>
        </p:nvSpPr>
        <p:spPr/>
        <p:txBody>
          <a:bodyPr/>
          <a:lstStyle>
            <a:lvl1pPr>
              <a:defRPr/>
            </a:lvl1pPr>
          </a:lstStyle>
          <a:p>
            <a:pPr>
              <a:defRPr/>
            </a:pPr>
            <a:fld id="{1C7BA20E-32E6-9A48-B0DC-AD30CD340C94}" type="datetime1">
              <a:rPr lang="nl-NL"/>
              <a:pPr>
                <a:defRPr/>
              </a:pPr>
              <a:t>5-2-2025</a:t>
            </a:fld>
            <a:endParaRPr lang="nl-NL"/>
          </a:p>
        </p:txBody>
      </p:sp>
      <p:sp>
        <p:nvSpPr>
          <p:cNvPr id="47" name="Tijdelijke aanduiding voor dianummer 5">
            <a:extLst>
              <a:ext uri="{FF2B5EF4-FFF2-40B4-BE49-F238E27FC236}">
                <a16:creationId xmlns:a16="http://schemas.microsoft.com/office/drawing/2014/main" id="{014163C7-8C6B-EB5E-9B7F-CC079D41B93B}"/>
              </a:ext>
            </a:extLst>
          </p:cNvPr>
          <p:cNvSpPr>
            <a:spLocks noGrp="1"/>
          </p:cNvSpPr>
          <p:nvPr>
            <p:ph type="sldNum" sz="quarter" idx="59"/>
          </p:nvPr>
        </p:nvSpPr>
        <p:spPr/>
        <p:txBody>
          <a:bodyPr/>
          <a:lstStyle>
            <a:lvl1pPr algn="ctr">
              <a:defRPr sz="900" b="0">
                <a:solidFill>
                  <a:schemeClr val="bg1"/>
                </a:solidFill>
                <a:latin typeface="+mj-lt"/>
              </a:defRPr>
            </a:lvl1pPr>
          </a:lstStyle>
          <a:p>
            <a:pPr>
              <a:defRPr/>
            </a:pPr>
            <a:r>
              <a:rPr lang="nl-NL"/>
              <a:t>#</a:t>
            </a:r>
            <a:endParaRPr lang="nl-NL" dirty="0"/>
          </a:p>
        </p:txBody>
      </p:sp>
      <p:sp>
        <p:nvSpPr>
          <p:cNvPr id="48" name="Tijdelijke aanduiding voor voettekst 4">
            <a:extLst>
              <a:ext uri="{FF2B5EF4-FFF2-40B4-BE49-F238E27FC236}">
                <a16:creationId xmlns:a16="http://schemas.microsoft.com/office/drawing/2014/main" id="{F01CB809-59F0-F7F4-59AD-8D8771CA1E85}"/>
              </a:ext>
            </a:extLst>
          </p:cNvPr>
          <p:cNvSpPr>
            <a:spLocks noGrp="1"/>
          </p:cNvSpPr>
          <p:nvPr>
            <p:ph type="ftr" sz="quarter" idx="60"/>
          </p:nvPr>
        </p:nvSpPr>
        <p:spPr/>
        <p:txBody>
          <a:bodyPr/>
          <a:lstStyle>
            <a:lvl1pPr algn="r">
              <a:defRPr sz="900" cap="none" baseline="0">
                <a:solidFill>
                  <a:schemeClr val="bg1"/>
                </a:solidFill>
                <a:latin typeface="+mj-lt"/>
              </a:defRPr>
            </a:lvl1pPr>
          </a:lstStyle>
          <a:p>
            <a:pPr>
              <a:defRPr/>
            </a:pPr>
            <a:r>
              <a:rPr lang="nl-NL"/>
              <a:t>Pagina</a:t>
            </a:r>
          </a:p>
        </p:txBody>
      </p:sp>
    </p:spTree>
    <p:extLst>
      <p:ext uri="{BB962C8B-B14F-4D97-AF65-F5344CB8AC3E}">
        <p14:creationId xmlns:p14="http://schemas.microsoft.com/office/powerpoint/2010/main" val="323254678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oofdstuk + Foto (Roo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2F48877-D631-E1CF-B0B3-D8EDB29EE193}"/>
              </a:ext>
            </a:extLst>
          </p:cNvPr>
          <p:cNvSpPr/>
          <p:nvPr userDrawn="1"/>
        </p:nvSpPr>
        <p:spPr>
          <a:xfrm>
            <a:off x="0" y="0"/>
            <a:ext cx="820261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err="1">
              <a:latin typeface="+mj-lt"/>
            </a:endParaRPr>
          </a:p>
        </p:txBody>
      </p:sp>
      <p:grpSp>
        <p:nvGrpSpPr>
          <p:cNvPr id="3" name="Instructie">
            <a:extLst>
              <a:ext uri="{FF2B5EF4-FFF2-40B4-BE49-F238E27FC236}">
                <a16:creationId xmlns:a16="http://schemas.microsoft.com/office/drawing/2014/main" id="{2E08B2D5-3DDA-558F-27B0-16BF7E2CED60}"/>
              </a:ext>
            </a:extLst>
          </p:cNvPr>
          <p:cNvGrpSpPr>
            <a:grpSpLocks/>
          </p:cNvGrpSpPr>
          <p:nvPr userDrawn="1"/>
        </p:nvGrpSpPr>
        <p:grpSpPr bwMode="auto">
          <a:xfrm>
            <a:off x="12392025" y="-15875"/>
            <a:ext cx="3289300" cy="5476875"/>
            <a:chOff x="12391601" y="-15842"/>
            <a:chExt cx="3289677" cy="5476967"/>
          </a:xfrm>
        </p:grpSpPr>
        <p:sp>
          <p:nvSpPr>
            <p:cNvPr id="4" name="Rechthoek 3">
              <a:extLst>
                <a:ext uri="{FF2B5EF4-FFF2-40B4-BE49-F238E27FC236}">
                  <a16:creationId xmlns:a16="http://schemas.microsoft.com/office/drawing/2014/main" id="{52079F2B-5167-0B9E-735B-CCAD8002B7C9}"/>
                </a:ext>
              </a:extLst>
            </p:cNvPr>
            <p:cNvSpPr>
              <a:spLocks noChangeArrowheads="1"/>
            </p:cNvSpPr>
            <p:nvPr userDrawn="1"/>
          </p:nvSpPr>
          <p:spPr bwMode="auto">
            <a:xfrm>
              <a:off x="12397952" y="-15842"/>
              <a:ext cx="3283326" cy="20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Afbeelding invoegen/veranderen</a:t>
              </a:r>
            </a:p>
          </p:txBody>
        </p:sp>
        <p:grpSp>
          <p:nvGrpSpPr>
            <p:cNvPr id="5" name="Meer informatie">
              <a:extLst>
                <a:ext uri="{FF2B5EF4-FFF2-40B4-BE49-F238E27FC236}">
                  <a16:creationId xmlns:a16="http://schemas.microsoft.com/office/drawing/2014/main" id="{94C82447-351A-C8CE-B882-ECFB0BF8E947}"/>
                </a:ext>
              </a:extLst>
            </p:cNvPr>
            <p:cNvGrpSpPr>
              <a:grpSpLocks/>
            </p:cNvGrpSpPr>
            <p:nvPr userDrawn="1"/>
          </p:nvGrpSpPr>
          <p:grpSpPr bwMode="auto">
            <a:xfrm>
              <a:off x="12396764" y="4677852"/>
              <a:ext cx="3178515" cy="783273"/>
              <a:chOff x="-3741486" y="3386444"/>
              <a:chExt cx="3178515" cy="783273"/>
            </a:xfrm>
          </p:grpSpPr>
          <p:sp>
            <p:nvSpPr>
              <p:cNvPr id="50" name="Freeform 101">
                <a:extLst>
                  <a:ext uri="{FF2B5EF4-FFF2-40B4-BE49-F238E27FC236}">
                    <a16:creationId xmlns:a16="http://schemas.microsoft.com/office/drawing/2014/main" id="{C0730B80-1EA0-900D-B2B3-8B2665B39927}"/>
                  </a:ext>
                </a:extLst>
              </p:cNvPr>
              <p:cNvSpPr>
                <a:spLocks noEditPoints="1"/>
              </p:cNvSpPr>
              <p:nvPr/>
            </p:nvSpPr>
            <p:spPr bwMode="auto">
              <a:xfrm>
                <a:off x="-3741885" y="3387067"/>
                <a:ext cx="255616" cy="255591"/>
              </a:xfrm>
              <a:custGeom>
                <a:avLst/>
                <a:gdLst>
                  <a:gd name="T0" fmla="*/ 0 w 292"/>
                  <a:gd name="T1" fmla="*/ 2147483646 h 292"/>
                  <a:gd name="T2" fmla="*/ 2147483646 w 292"/>
                  <a:gd name="T3" fmla="*/ 2147483646 h 292"/>
                  <a:gd name="T4" fmla="*/ 2147483646 w 292"/>
                  <a:gd name="T5" fmla="*/ 2147483646 h 292"/>
                  <a:gd name="T6" fmla="*/ 2147483646 w 292"/>
                  <a:gd name="T7" fmla="*/ 2147483646 h 292"/>
                  <a:gd name="T8" fmla="*/ 2147483646 w 292"/>
                  <a:gd name="T9" fmla="*/ 2147483646 h 292"/>
                  <a:gd name="T10" fmla="*/ 2147483646 w 292"/>
                  <a:gd name="T11" fmla="*/ 2147483646 h 292"/>
                  <a:gd name="T12" fmla="*/ 2147483646 w 292"/>
                  <a:gd name="T13" fmla="*/ 2147483646 h 292"/>
                  <a:gd name="T14" fmla="*/ 2147483646 w 292"/>
                  <a:gd name="T15" fmla="*/ 0 h 292"/>
                  <a:gd name="T16" fmla="*/ 2147483646 w 292"/>
                  <a:gd name="T17" fmla="*/ 2147483646 h 292"/>
                  <a:gd name="T18" fmla="*/ 2147483646 w 292"/>
                  <a:gd name="T19" fmla="*/ 2147483646 h 292"/>
                  <a:gd name="T20" fmla="*/ 2147483646 w 292"/>
                  <a:gd name="T21" fmla="*/ 2147483646 h 292"/>
                  <a:gd name="T22" fmla="*/ 2147483646 w 292"/>
                  <a:gd name="T23" fmla="*/ 2147483646 h 292"/>
                  <a:gd name="T24" fmla="*/ 2147483646 w 292"/>
                  <a:gd name="T25" fmla="*/ 2147483646 h 292"/>
                  <a:gd name="T26" fmla="*/ 2147483646 w 292"/>
                  <a:gd name="T27" fmla="*/ 2147483646 h 292"/>
                  <a:gd name="T28" fmla="*/ 2147483646 w 292"/>
                  <a:gd name="T29" fmla="*/ 2147483646 h 292"/>
                  <a:gd name="T30" fmla="*/ 2147483646 w 292"/>
                  <a:gd name="T31" fmla="*/ 2147483646 h 292"/>
                  <a:gd name="T32" fmla="*/ 2147483646 w 292"/>
                  <a:gd name="T33" fmla="*/ 2147483646 h 292"/>
                  <a:gd name="T34" fmla="*/ 2147483646 w 292"/>
                  <a:gd name="T35" fmla="*/ 2147483646 h 292"/>
                  <a:gd name="T36" fmla="*/ 2147483646 w 292"/>
                  <a:gd name="T37" fmla="*/ 2147483646 h 292"/>
                  <a:gd name="T38" fmla="*/ 2147483646 w 292"/>
                  <a:gd name="T39" fmla="*/ 2147483646 h 292"/>
                  <a:gd name="T40" fmla="*/ 2147483646 w 292"/>
                  <a:gd name="T41" fmla="*/ 2147483646 h 292"/>
                  <a:gd name="T42" fmla="*/ 2147483646 w 292"/>
                  <a:gd name="T43" fmla="*/ 2147483646 h 292"/>
                  <a:gd name="T44" fmla="*/ 2147483646 w 292"/>
                  <a:gd name="T45" fmla="*/ 2147483646 h 292"/>
                  <a:gd name="T46" fmla="*/ 2147483646 w 292"/>
                  <a:gd name="T47" fmla="*/ 2147483646 h 292"/>
                  <a:gd name="T48" fmla="*/ 2147483646 w 292"/>
                  <a:gd name="T49" fmla="*/ 2147483646 h 292"/>
                  <a:gd name="T50" fmla="*/ 2147483646 w 292"/>
                  <a:gd name="T51" fmla="*/ 2147483646 h 292"/>
                  <a:gd name="T52" fmla="*/ 2147483646 w 292"/>
                  <a:gd name="T53" fmla="*/ 2147483646 h 292"/>
                  <a:gd name="T54" fmla="*/ 2147483646 w 292"/>
                  <a:gd name="T55" fmla="*/ 2147483646 h 292"/>
                  <a:gd name="T56" fmla="*/ 0 w 292"/>
                  <a:gd name="T57" fmla="*/ 2147483646 h 292"/>
                  <a:gd name="T58" fmla="*/ 2147483646 w 292"/>
                  <a:gd name="T59" fmla="*/ 2147483646 h 292"/>
                  <a:gd name="T60" fmla="*/ 2147483646 w 292"/>
                  <a:gd name="T61" fmla="*/ 2147483646 h 292"/>
                  <a:gd name="T62" fmla="*/ 2147483646 w 292"/>
                  <a:gd name="T63" fmla="*/ 2147483646 h 292"/>
                  <a:gd name="T64" fmla="*/ 2147483646 w 292"/>
                  <a:gd name="T65" fmla="*/ 2147483646 h 292"/>
                  <a:gd name="T66" fmla="*/ 2147483646 w 292"/>
                  <a:gd name="T67" fmla="*/ 2147483646 h 292"/>
                  <a:gd name="T68" fmla="*/ 2147483646 w 292"/>
                  <a:gd name="T69" fmla="*/ 2147483646 h 292"/>
                  <a:gd name="T70" fmla="*/ 2147483646 w 292"/>
                  <a:gd name="T71" fmla="*/ 2147483646 h 292"/>
                  <a:gd name="T72" fmla="*/ 2147483646 w 292"/>
                  <a:gd name="T73" fmla="*/ 2147483646 h 292"/>
                  <a:gd name="T74" fmla="*/ 2147483646 w 292"/>
                  <a:gd name="T75" fmla="*/ 2147483646 h 292"/>
                  <a:gd name="T76" fmla="*/ 2147483646 w 292"/>
                  <a:gd name="T77" fmla="*/ 2147483646 h 292"/>
                  <a:gd name="T78" fmla="*/ 2147483646 w 292"/>
                  <a:gd name="T79" fmla="*/ 2147483646 h 292"/>
                  <a:gd name="T80" fmla="*/ 2147483646 w 292"/>
                  <a:gd name="T81" fmla="*/ 2147483646 h 292"/>
                  <a:gd name="T82" fmla="*/ 2147483646 w 292"/>
                  <a:gd name="T83" fmla="*/ 2147483646 h 292"/>
                  <a:gd name="T84" fmla="*/ 2147483646 w 292"/>
                  <a:gd name="T85" fmla="*/ 2147483646 h 292"/>
                  <a:gd name="T86" fmla="*/ 2147483646 w 292"/>
                  <a:gd name="T87" fmla="*/ 2147483646 h 292"/>
                  <a:gd name="T88" fmla="*/ 2147483646 w 292"/>
                  <a:gd name="T89" fmla="*/ 2147483646 h 292"/>
                  <a:gd name="T90" fmla="*/ 2147483646 w 292"/>
                  <a:gd name="T91" fmla="*/ 2147483646 h 292"/>
                  <a:gd name="T92" fmla="*/ 2147483646 w 292"/>
                  <a:gd name="T93" fmla="*/ 2147483646 h 292"/>
                  <a:gd name="T94" fmla="*/ 2147483646 w 292"/>
                  <a:gd name="T95" fmla="*/ 2147483646 h 292"/>
                  <a:gd name="T96" fmla="*/ 2147483646 w 292"/>
                  <a:gd name="T97" fmla="*/ 2147483646 h 292"/>
                  <a:gd name="T98" fmla="*/ 2147483646 w 292"/>
                  <a:gd name="T99" fmla="*/ 2147483646 h 292"/>
                  <a:gd name="T100" fmla="*/ 2147483646 w 292"/>
                  <a:gd name="T101" fmla="*/ 2147483646 h 292"/>
                  <a:gd name="T102" fmla="*/ 2147483646 w 292"/>
                  <a:gd name="T103" fmla="*/ 2147483646 h 292"/>
                  <a:gd name="T104" fmla="*/ 2147483646 w 292"/>
                  <a:gd name="T105" fmla="*/ 2147483646 h 292"/>
                  <a:gd name="T106" fmla="*/ 2147483646 w 292"/>
                  <a:gd name="T107" fmla="*/ 2147483646 h 292"/>
                  <a:gd name="T108" fmla="*/ 2147483646 w 292"/>
                  <a:gd name="T109" fmla="*/ 2147483646 h 292"/>
                  <a:gd name="T110" fmla="*/ 2147483646 w 292"/>
                  <a:gd name="T111" fmla="*/ 2147483646 h 292"/>
                  <a:gd name="T112" fmla="*/ 2147483646 w 292"/>
                  <a:gd name="T113" fmla="*/ 2147483646 h 292"/>
                  <a:gd name="T114" fmla="*/ 2147483646 w 292"/>
                  <a:gd name="T115" fmla="*/ 2147483646 h 292"/>
                  <a:gd name="T116" fmla="*/ 2147483646 w 292"/>
                  <a:gd name="T117" fmla="*/ 2147483646 h 2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nl-NL"/>
              </a:p>
            </p:txBody>
          </p:sp>
          <p:sp>
            <p:nvSpPr>
              <p:cNvPr id="51" name="Rechthoek 219">
                <a:extLst>
                  <a:ext uri="{FF2B5EF4-FFF2-40B4-BE49-F238E27FC236}">
                    <a16:creationId xmlns:a16="http://schemas.microsoft.com/office/drawing/2014/main" id="{F6BB4CE9-111B-A646-C1FA-4648048D68F6}"/>
                  </a:ext>
                </a:extLst>
              </p:cNvPr>
              <p:cNvSpPr>
                <a:spLocks noChangeArrowheads="1"/>
              </p:cNvSpPr>
              <p:nvPr userDrawn="1"/>
            </p:nvSpPr>
            <p:spPr bwMode="auto">
              <a:xfrm>
                <a:off x="-3381482" y="3458505"/>
                <a:ext cx="2818136" cy="59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Meer weten?</a:t>
                </a:r>
                <a:br>
                  <a:rPr lang="nl-NL" altLang="nl-NL" sz="1100">
                    <a:solidFill>
                      <a:srgbClr val="000000"/>
                    </a:solidFill>
                  </a:rPr>
                </a:br>
                <a:r>
                  <a:rPr lang="nl-NL" altLang="nl-NL" sz="1100">
                    <a:solidFill>
                      <a:srgbClr val="000000"/>
                    </a:solidFill>
                  </a:rPr>
                  <a:t>Ga naar dia </a:t>
                </a:r>
                <a:r>
                  <a:rPr lang="nl-NL" altLang="nl-NL" sz="1100" b="1">
                    <a:solidFill>
                      <a:srgbClr val="000000"/>
                    </a:solidFill>
                  </a:rPr>
                  <a:t>‘Instructie dia: YouTube links’</a:t>
                </a:r>
                <a:r>
                  <a:rPr lang="nl-NL" altLang="nl-NL" sz="1100">
                    <a:solidFill>
                      <a:srgbClr val="000000"/>
                    </a:solidFill>
                  </a:rPr>
                  <a:t>, open deze in de diavoorstelling en klik op de gewenste video link.</a:t>
                </a:r>
              </a:p>
            </p:txBody>
          </p:sp>
          <p:cxnSp>
            <p:nvCxnSpPr>
              <p:cNvPr id="52" name="Rechte verbindingslijn 220">
                <a:extLst>
                  <a:ext uri="{FF2B5EF4-FFF2-40B4-BE49-F238E27FC236}">
                    <a16:creationId xmlns:a16="http://schemas.microsoft.com/office/drawing/2014/main" id="{AE374A72-F6C2-0A5C-FC7C-45E6CAA9B1C7}"/>
                  </a:ext>
                </a:extLst>
              </p:cNvPr>
              <p:cNvCxnSpPr>
                <a:cxnSpLocks/>
              </p:cNvCxnSpPr>
              <p:nvPr userDrawn="1"/>
            </p:nvCxnSpPr>
            <p:spPr bwMode="auto">
              <a:xfrm>
                <a:off x="-3740987" y="4169717"/>
                <a:ext cx="3178016"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sp>
          <p:nvSpPr>
            <p:cNvPr id="6" name="Ovaal 5">
              <a:extLst>
                <a:ext uri="{FF2B5EF4-FFF2-40B4-BE49-F238E27FC236}">
                  <a16:creationId xmlns:a16="http://schemas.microsoft.com/office/drawing/2014/main" id="{1C40AAC0-384A-7C33-9699-9E653C1D52C8}"/>
                </a:ext>
              </a:extLst>
            </p:cNvPr>
            <p:cNvSpPr>
              <a:spLocks noChangeArrowheads="1"/>
            </p:cNvSpPr>
            <p:nvPr userDrawn="1"/>
          </p:nvSpPr>
          <p:spPr bwMode="auto">
            <a:xfrm>
              <a:off x="12391601" y="366752"/>
              <a:ext cx="260380" cy="258766"/>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7" name="Rechte verbindingslijn 139">
              <a:extLst>
                <a:ext uri="{FF2B5EF4-FFF2-40B4-BE49-F238E27FC236}">
                  <a16:creationId xmlns:a16="http://schemas.microsoft.com/office/drawing/2014/main" id="{6246A0EF-2E29-5F70-6C2F-DF43E51A6A83}"/>
                </a:ext>
              </a:extLst>
            </p:cNvPr>
            <p:cNvCxnSpPr>
              <a:cxnSpLocks/>
            </p:cNvCxnSpPr>
            <p:nvPr userDrawn="1"/>
          </p:nvCxnSpPr>
          <p:spPr bwMode="auto">
            <a:xfrm>
              <a:off x="12397261" y="241635"/>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cxnSp>
          <p:nvCxnSpPr>
            <p:cNvPr id="8" name="Rechte verbindingslijn 149">
              <a:extLst>
                <a:ext uri="{FF2B5EF4-FFF2-40B4-BE49-F238E27FC236}">
                  <a16:creationId xmlns:a16="http://schemas.microsoft.com/office/drawing/2014/main" id="{4D0AAEAA-81CB-5AA8-6DD6-EE39E2F2A97A}"/>
                </a:ext>
              </a:extLst>
            </p:cNvPr>
            <p:cNvCxnSpPr>
              <a:cxnSpLocks/>
            </p:cNvCxnSpPr>
            <p:nvPr userDrawn="1"/>
          </p:nvCxnSpPr>
          <p:spPr bwMode="auto">
            <a:xfrm>
              <a:off x="12397261" y="1700763"/>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9" name="Rechthoek 168">
              <a:extLst>
                <a:ext uri="{FF2B5EF4-FFF2-40B4-BE49-F238E27FC236}">
                  <a16:creationId xmlns:a16="http://schemas.microsoft.com/office/drawing/2014/main" id="{9F2A39D2-092A-A3C3-5A15-1B2963EA6AC4}"/>
                </a:ext>
              </a:extLst>
            </p:cNvPr>
            <p:cNvSpPr>
              <a:spLocks noChangeArrowheads="1"/>
            </p:cNvSpPr>
            <p:nvPr userDrawn="1"/>
          </p:nvSpPr>
          <p:spPr bwMode="auto">
            <a:xfrm>
              <a:off x="12756768" y="431841"/>
              <a:ext cx="2818136" cy="59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Wanneer nodig, verwijder de bestaande afbeelding d.m.v. de </a:t>
              </a:r>
              <a:r>
                <a:rPr lang="nl-NL" altLang="nl-NL" sz="1100" b="1">
                  <a:solidFill>
                    <a:srgbClr val="000000"/>
                  </a:solidFill>
                </a:rPr>
                <a:t>‘Delete’-knop</a:t>
              </a:r>
              <a:r>
                <a:rPr lang="nl-NL" altLang="nl-NL" sz="1100">
                  <a:solidFill>
                    <a:srgbClr val="000000"/>
                  </a:solidFill>
                </a:rPr>
                <a:t>.</a:t>
              </a:r>
              <a:br>
                <a:rPr lang="nl-NL" altLang="nl-NL" sz="1100">
                  <a:solidFill>
                    <a:srgbClr val="000000"/>
                  </a:solidFill>
                </a:rPr>
              </a:br>
              <a:r>
                <a:rPr lang="nl-NL" altLang="nl-NL" sz="1100">
                  <a:solidFill>
                    <a:srgbClr val="000000"/>
                  </a:solidFill>
                </a:rPr>
                <a:t>Klik op het pictogram om een nieuwe afbeelding in te voegen.</a:t>
              </a:r>
              <a:br>
                <a:rPr lang="nl-NL" altLang="nl-NL" sz="1100">
                  <a:solidFill>
                    <a:srgbClr val="000000"/>
                  </a:solidFill>
                </a:rPr>
              </a:br>
              <a:r>
                <a:rPr lang="nl-NL" altLang="nl-NL" sz="1100" i="1">
                  <a:solidFill>
                    <a:srgbClr val="000000"/>
                  </a:solidFill>
                </a:rPr>
                <a:t>(zie onderstaand voorbeeld).</a:t>
              </a:r>
              <a:endParaRPr lang="nl-NL" altLang="nl-NL" sz="1100">
                <a:solidFill>
                  <a:srgbClr val="000000"/>
                </a:solidFill>
              </a:endParaRPr>
            </a:p>
          </p:txBody>
        </p:sp>
        <p:cxnSp>
          <p:nvCxnSpPr>
            <p:cNvPr id="10" name="Rechte verbindingslijn 173">
              <a:extLst>
                <a:ext uri="{FF2B5EF4-FFF2-40B4-BE49-F238E27FC236}">
                  <a16:creationId xmlns:a16="http://schemas.microsoft.com/office/drawing/2014/main" id="{AD025D9B-A3AF-FFE9-52FF-BF73770B174D}"/>
                </a:ext>
              </a:extLst>
            </p:cNvPr>
            <p:cNvCxnSpPr>
              <a:cxnSpLocks/>
            </p:cNvCxnSpPr>
            <p:nvPr userDrawn="1"/>
          </p:nvCxnSpPr>
          <p:spPr bwMode="auto">
            <a:xfrm>
              <a:off x="12397261" y="4559969"/>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11" name="Ovaal 178">
              <a:extLst>
                <a:ext uri="{FF2B5EF4-FFF2-40B4-BE49-F238E27FC236}">
                  <a16:creationId xmlns:a16="http://schemas.microsoft.com/office/drawing/2014/main" id="{7178A669-5C93-FFDD-7EB7-2B7746584751}"/>
                </a:ext>
              </a:extLst>
            </p:cNvPr>
            <p:cNvSpPr>
              <a:spLocks noChangeArrowheads="1"/>
            </p:cNvSpPr>
            <p:nvPr userDrawn="1"/>
          </p:nvSpPr>
          <p:spPr bwMode="auto">
            <a:xfrm>
              <a:off x="12391601" y="1828864"/>
              <a:ext cx="260380" cy="260354"/>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12" name="Rechthoek 180">
              <a:extLst>
                <a:ext uri="{FF2B5EF4-FFF2-40B4-BE49-F238E27FC236}">
                  <a16:creationId xmlns:a16="http://schemas.microsoft.com/office/drawing/2014/main" id="{7B235D39-F614-4990-641B-7DB55593F7F3}"/>
                </a:ext>
              </a:extLst>
            </p:cNvPr>
            <p:cNvSpPr>
              <a:spLocks noChangeArrowheads="1"/>
            </p:cNvSpPr>
            <p:nvPr userDrawn="1"/>
          </p:nvSpPr>
          <p:spPr bwMode="auto">
            <a:xfrm>
              <a:off x="12756768" y="1895540"/>
              <a:ext cx="2818136" cy="31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Selecteer de gewenste afbeelding</a:t>
              </a:r>
              <a:br>
                <a:rPr lang="nl-NL" altLang="nl-NL" sz="1100">
                  <a:solidFill>
                    <a:srgbClr val="000000"/>
                  </a:solidFill>
                </a:rPr>
              </a:br>
              <a:r>
                <a:rPr lang="nl-NL" altLang="nl-NL" sz="1100">
                  <a:solidFill>
                    <a:srgbClr val="000000"/>
                  </a:solidFill>
                </a:rPr>
                <a:t>en klik op </a:t>
              </a:r>
              <a:r>
                <a:rPr lang="nl-NL" altLang="nl-NL" sz="1100" b="1">
                  <a:solidFill>
                    <a:srgbClr val="000000"/>
                  </a:solidFill>
                </a:rPr>
                <a:t>‘Invoegen’</a:t>
              </a:r>
              <a:r>
                <a:rPr lang="nl-NL" altLang="nl-NL" sz="1100">
                  <a:solidFill>
                    <a:srgbClr val="000000"/>
                  </a:solidFill>
                </a:rPr>
                <a:t>.</a:t>
              </a:r>
              <a:endParaRPr lang="nl-NL" altLang="nl-NL" sz="1100" b="1">
                <a:solidFill>
                  <a:srgbClr val="000000"/>
                </a:solidFill>
              </a:endParaRPr>
            </a:p>
          </p:txBody>
        </p:sp>
        <p:grpSp>
          <p:nvGrpSpPr>
            <p:cNvPr id="13" name="Groep 94">
              <a:extLst>
                <a:ext uri="{FF2B5EF4-FFF2-40B4-BE49-F238E27FC236}">
                  <a16:creationId xmlns:a16="http://schemas.microsoft.com/office/drawing/2014/main" id="{CD417CE4-6760-8C54-342A-5B72CB0B40D9}"/>
                </a:ext>
              </a:extLst>
            </p:cNvPr>
            <p:cNvGrpSpPr>
              <a:grpSpLocks/>
            </p:cNvGrpSpPr>
            <p:nvPr userDrawn="1"/>
          </p:nvGrpSpPr>
          <p:grpSpPr bwMode="auto">
            <a:xfrm>
              <a:off x="12757282" y="2269348"/>
              <a:ext cx="825500" cy="209550"/>
              <a:chOff x="13504624" y="2444818"/>
              <a:chExt cx="825500" cy="209550"/>
            </a:xfrm>
          </p:grpSpPr>
          <p:sp>
            <p:nvSpPr>
              <p:cNvPr id="47" name="Rechthoek 46">
                <a:extLst>
                  <a:ext uri="{FF2B5EF4-FFF2-40B4-BE49-F238E27FC236}">
                    <a16:creationId xmlns:a16="http://schemas.microsoft.com/office/drawing/2014/main" id="{ED9EA6FA-0252-857D-B1D1-D2B607D80EDD}"/>
                  </a:ext>
                </a:extLst>
              </p:cNvPr>
              <p:cNvSpPr/>
              <p:nvPr userDrawn="1"/>
            </p:nvSpPr>
            <p:spPr>
              <a:xfrm>
                <a:off x="13504110" y="2444079"/>
                <a:ext cx="825595" cy="209554"/>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r>
                  <a:rPr lang="nl-NL" sz="800" dirty="0">
                    <a:solidFill>
                      <a:schemeClr val="tx1"/>
                    </a:solidFill>
                    <a:cs typeface="Arial" panose="020B0604020202020204" pitchFamily="34" charset="0"/>
                  </a:rPr>
                  <a:t>Invoegen</a:t>
                </a:r>
              </a:p>
            </p:txBody>
          </p:sp>
          <p:cxnSp>
            <p:nvCxnSpPr>
              <p:cNvPr id="48" name="Rechte verbindingslijn 216">
                <a:extLst>
                  <a:ext uri="{FF2B5EF4-FFF2-40B4-BE49-F238E27FC236}">
                    <a16:creationId xmlns:a16="http://schemas.microsoft.com/office/drawing/2014/main" id="{17288680-374A-101A-9E40-26718FDB8382}"/>
                  </a:ext>
                </a:extLst>
              </p:cNvPr>
              <p:cNvCxnSpPr>
                <a:cxnSpLocks noChangeShapeType="1"/>
              </p:cNvCxnSpPr>
              <p:nvPr userDrawn="1"/>
            </p:nvCxnSpPr>
            <p:spPr bwMode="auto">
              <a:xfrm>
                <a:off x="14155269" y="2477218"/>
                <a:ext cx="0" cy="142717"/>
              </a:xfrm>
              <a:prstGeom prst="line">
                <a:avLst/>
              </a:prstGeom>
              <a:noFill/>
              <a:ln w="3175" algn="ctr">
                <a:solidFill>
                  <a:srgbClr val="44546A"/>
                </a:solidFill>
                <a:round/>
                <a:headEnd/>
                <a:tailEnd/>
              </a:ln>
              <a:extLst>
                <a:ext uri="{909E8E84-426E-40DD-AFC4-6F175D3DCCD1}">
                  <a14:hiddenFill xmlns:a14="http://schemas.microsoft.com/office/drawing/2010/main">
                    <a:noFill/>
                  </a14:hiddenFill>
                </a:ext>
              </a:extLst>
            </p:spPr>
          </p:cxnSp>
          <p:sp>
            <p:nvSpPr>
              <p:cNvPr id="49" name="Gelijkbenige driehoek 200">
                <a:extLst>
                  <a:ext uri="{FF2B5EF4-FFF2-40B4-BE49-F238E27FC236}">
                    <a16:creationId xmlns:a16="http://schemas.microsoft.com/office/drawing/2014/main" id="{07C37071-9ACB-D7B1-A242-96DD02A3E898}"/>
                  </a:ext>
                </a:extLst>
              </p:cNvPr>
              <p:cNvSpPr/>
              <p:nvPr userDrawn="1"/>
            </p:nvSpPr>
            <p:spPr>
              <a:xfrm rot="10800000">
                <a:off x="14196340" y="2528218"/>
                <a:ext cx="85735" cy="50801"/>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nvGrpSpPr>
            <p:cNvPr id="14" name="Groep 95">
              <a:extLst>
                <a:ext uri="{FF2B5EF4-FFF2-40B4-BE49-F238E27FC236}">
                  <a16:creationId xmlns:a16="http://schemas.microsoft.com/office/drawing/2014/main" id="{CAA19977-4E25-1426-C208-B807ADC0B5CD}"/>
                </a:ext>
              </a:extLst>
            </p:cNvPr>
            <p:cNvGrpSpPr>
              <a:grpSpLocks/>
            </p:cNvGrpSpPr>
            <p:nvPr userDrawn="1"/>
          </p:nvGrpSpPr>
          <p:grpSpPr bwMode="auto">
            <a:xfrm>
              <a:off x="12757282" y="1264456"/>
              <a:ext cx="294789" cy="318834"/>
              <a:chOff x="14466489" y="1001522"/>
              <a:chExt cx="290627" cy="314333"/>
            </a:xfrm>
          </p:grpSpPr>
          <p:sp>
            <p:nvSpPr>
              <p:cNvPr id="41" name="Rechthoek 40">
                <a:extLst>
                  <a:ext uri="{FF2B5EF4-FFF2-40B4-BE49-F238E27FC236}">
                    <a16:creationId xmlns:a16="http://schemas.microsoft.com/office/drawing/2014/main" id="{CCC1F2C3-5D42-ABCD-73F5-0ECD387C54FE}"/>
                  </a:ext>
                </a:extLst>
              </p:cNvPr>
              <p:cNvSpPr/>
              <p:nvPr userDrawn="1"/>
            </p:nvSpPr>
            <p:spPr>
              <a:xfrm>
                <a:off x="14465982" y="1000782"/>
                <a:ext cx="258270" cy="255114"/>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42" name="Ovaal 41">
                <a:extLst>
                  <a:ext uri="{FF2B5EF4-FFF2-40B4-BE49-F238E27FC236}">
                    <a16:creationId xmlns:a16="http://schemas.microsoft.com/office/drawing/2014/main" id="{6CE8F363-B85E-910B-740C-32963686BCA2}"/>
                  </a:ext>
                </a:extLst>
              </p:cNvPr>
              <p:cNvSpPr/>
              <p:nvPr userDrawn="1"/>
            </p:nvSpPr>
            <p:spPr>
              <a:xfrm>
                <a:off x="14624075" y="1033649"/>
                <a:ext cx="70437" cy="70430"/>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43" name="Vrije vorm: vorm 124">
                <a:extLst>
                  <a:ext uri="{FF2B5EF4-FFF2-40B4-BE49-F238E27FC236}">
                    <a16:creationId xmlns:a16="http://schemas.microsoft.com/office/drawing/2014/main" id="{3A7C2625-74DB-3342-CB25-1D00A1F8D694}"/>
                  </a:ext>
                </a:extLst>
              </p:cNvPr>
              <p:cNvSpPr/>
              <p:nvPr userDrawn="1"/>
            </p:nvSpPr>
            <p:spPr>
              <a:xfrm rot="2700000">
                <a:off x="14498079" y="1156504"/>
                <a:ext cx="169032" cy="148700"/>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44" name="Rechthoek: afgeronde hoeken 125">
                <a:extLst>
                  <a:ext uri="{FF2B5EF4-FFF2-40B4-BE49-F238E27FC236}">
                    <a16:creationId xmlns:a16="http://schemas.microsoft.com/office/drawing/2014/main" id="{9B8B1BBF-DF7F-0A14-BED4-8056259D77AF}"/>
                  </a:ext>
                </a:extLst>
              </p:cNvPr>
              <p:cNvSpPr/>
              <p:nvPr userDrawn="1"/>
            </p:nvSpPr>
            <p:spPr>
              <a:xfrm>
                <a:off x="14600595" y="1144772"/>
                <a:ext cx="156527" cy="117384"/>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cxnSp>
            <p:nvCxnSpPr>
              <p:cNvPr id="45" name="Rechte verbindingslijn 44">
                <a:extLst>
                  <a:ext uri="{FF2B5EF4-FFF2-40B4-BE49-F238E27FC236}">
                    <a16:creationId xmlns:a16="http://schemas.microsoft.com/office/drawing/2014/main" id="{BB453504-DFD7-A103-0CFF-6FD000DBD477}"/>
                  </a:ext>
                </a:extLst>
              </p:cNvPr>
              <p:cNvCxnSpPr>
                <a:cxnSpLocks/>
              </p:cNvCxnSpPr>
              <p:nvPr userDrawn="1"/>
            </p:nvCxnSpPr>
            <p:spPr>
              <a:xfrm>
                <a:off x="14636597" y="1307544"/>
                <a:ext cx="84524"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Rechte verbindingslijn 45">
                <a:extLst>
                  <a:ext uri="{FF2B5EF4-FFF2-40B4-BE49-F238E27FC236}">
                    <a16:creationId xmlns:a16="http://schemas.microsoft.com/office/drawing/2014/main" id="{3933F9C7-CD1E-E897-52C7-8C66324B5B3A}"/>
                  </a:ext>
                </a:extLst>
              </p:cNvPr>
              <p:cNvCxnSpPr>
                <a:cxnSpLocks/>
                <a:stCxn id="126" idx="2"/>
              </p:cNvCxnSpPr>
              <p:nvPr userDrawn="1"/>
            </p:nvCxnSpPr>
            <p:spPr>
              <a:xfrm flipH="1">
                <a:off x="14678859" y="1262156"/>
                <a:ext cx="0" cy="4382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5" name="Ovaal 183">
              <a:extLst>
                <a:ext uri="{FF2B5EF4-FFF2-40B4-BE49-F238E27FC236}">
                  <a16:creationId xmlns:a16="http://schemas.microsoft.com/office/drawing/2014/main" id="{CFE8BEF0-A9EB-45EB-82A1-D4BDE681D575}"/>
                </a:ext>
              </a:extLst>
            </p:cNvPr>
            <p:cNvSpPr>
              <a:spLocks noChangeArrowheads="1"/>
            </p:cNvSpPr>
            <p:nvPr userDrawn="1"/>
          </p:nvSpPr>
          <p:spPr bwMode="auto">
            <a:xfrm>
              <a:off x="12391601" y="2740104"/>
              <a:ext cx="260380" cy="260354"/>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3</a:t>
              </a:r>
            </a:p>
          </p:txBody>
        </p:sp>
        <p:sp>
          <p:nvSpPr>
            <p:cNvPr id="16" name="Rechthoek 184">
              <a:extLst>
                <a:ext uri="{FF2B5EF4-FFF2-40B4-BE49-F238E27FC236}">
                  <a16:creationId xmlns:a16="http://schemas.microsoft.com/office/drawing/2014/main" id="{90D6CFAC-1342-04AB-1438-D7C3B76FE3BA}"/>
                </a:ext>
              </a:extLst>
            </p:cNvPr>
            <p:cNvSpPr>
              <a:spLocks noChangeArrowheads="1"/>
            </p:cNvSpPr>
            <p:nvPr userDrawn="1"/>
          </p:nvSpPr>
          <p:spPr bwMode="auto">
            <a:xfrm>
              <a:off x="12756768" y="2792493"/>
              <a:ext cx="2818136" cy="60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Klik met de rechter muisknop op de miniatuurweergave van de dia aan de linker kant van het scherm en kies </a:t>
              </a:r>
              <a:r>
                <a:rPr lang="nl-NL" altLang="nl-NL" sz="1100" b="1">
                  <a:solidFill>
                    <a:srgbClr val="000000"/>
                  </a:solidFill>
                </a:rPr>
                <a:t/>
              </a:r>
              <a:br>
                <a:rPr lang="nl-NL" altLang="nl-NL" sz="1100" b="1">
                  <a:solidFill>
                    <a:srgbClr val="000000"/>
                  </a:solidFill>
                </a:rPr>
              </a:br>
              <a:r>
                <a:rPr lang="nl-NL" altLang="nl-NL" sz="1100" b="1">
                  <a:solidFill>
                    <a:srgbClr val="000000"/>
                  </a:solidFill>
                </a:rPr>
                <a:t>Dia herstellen´</a:t>
              </a:r>
              <a:r>
                <a:rPr lang="nl-NL" altLang="nl-NL" sz="1100">
                  <a:solidFill>
                    <a:srgbClr val="000000"/>
                  </a:solidFill>
                </a:rPr>
                <a:t>.</a:t>
              </a:r>
              <a:endParaRPr lang="nl-NL" altLang="nl-NL" sz="1100" b="1">
                <a:solidFill>
                  <a:srgbClr val="000000"/>
                </a:solidFill>
              </a:endParaRPr>
            </a:p>
          </p:txBody>
        </p:sp>
        <p:cxnSp>
          <p:nvCxnSpPr>
            <p:cNvPr id="17" name="Rechte verbindingslijn 185">
              <a:extLst>
                <a:ext uri="{FF2B5EF4-FFF2-40B4-BE49-F238E27FC236}">
                  <a16:creationId xmlns:a16="http://schemas.microsoft.com/office/drawing/2014/main" id="{8724224A-2179-09F4-A032-C634A5A57682}"/>
                </a:ext>
              </a:extLst>
            </p:cNvPr>
            <p:cNvCxnSpPr>
              <a:cxnSpLocks/>
            </p:cNvCxnSpPr>
            <p:nvPr userDrawn="1"/>
          </p:nvCxnSpPr>
          <p:spPr bwMode="auto">
            <a:xfrm>
              <a:off x="12397261" y="2622619"/>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18" name="Rechthoek 17">
              <a:extLst>
                <a:ext uri="{FF2B5EF4-FFF2-40B4-BE49-F238E27FC236}">
                  <a16:creationId xmlns:a16="http://schemas.microsoft.com/office/drawing/2014/main" id="{814C8E4A-61CF-BB75-7B0C-91B5BC9F9BF3}"/>
                </a:ext>
              </a:extLst>
            </p:cNvPr>
            <p:cNvSpPr/>
            <p:nvPr userDrawn="1"/>
          </p:nvSpPr>
          <p:spPr>
            <a:xfrm>
              <a:off x="12757282" y="3496473"/>
              <a:ext cx="1491798" cy="919774"/>
            </a:xfrm>
            <a:prstGeom prst="rect">
              <a:avLst/>
            </a:prstGeom>
            <a:blipFill dpi="0" rotWithShape="1">
              <a:blip r:embed="rId2" cstate="print"/>
              <a:srcRect/>
              <a:stretch>
                <a:fillRect l="555" t="725" r="555" b="725"/>
              </a:stretch>
            </a:blipFill>
            <a:ln>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eaLnBrk="1" fontAlgn="auto" hangingPunct="1">
                <a:spcBef>
                  <a:spcPts val="0"/>
                </a:spcBef>
                <a:spcAft>
                  <a:spcPts val="0"/>
                </a:spcAft>
                <a:defRPr/>
              </a:pPr>
              <a:endParaRPr lang="nl-NL" sz="1000" i="1" dirty="0">
                <a:solidFill>
                  <a:schemeClr val="tx1"/>
                </a:solidFill>
              </a:endParaRPr>
            </a:p>
          </p:txBody>
        </p:sp>
        <p:grpSp>
          <p:nvGrpSpPr>
            <p:cNvPr id="19" name="Groep 100">
              <a:extLst>
                <a:ext uri="{FF2B5EF4-FFF2-40B4-BE49-F238E27FC236}">
                  <a16:creationId xmlns:a16="http://schemas.microsoft.com/office/drawing/2014/main" id="{E7C8F708-AA16-2217-0657-8A9795DA59E6}"/>
                </a:ext>
              </a:extLst>
            </p:cNvPr>
            <p:cNvGrpSpPr>
              <a:grpSpLocks/>
            </p:cNvGrpSpPr>
            <p:nvPr userDrawn="1"/>
          </p:nvGrpSpPr>
          <p:grpSpPr bwMode="auto">
            <a:xfrm>
              <a:off x="13614067" y="3767196"/>
              <a:ext cx="1195723" cy="678267"/>
              <a:chOff x="12757284" y="3224292"/>
              <a:chExt cx="1195723" cy="678267"/>
            </a:xfrm>
          </p:grpSpPr>
          <p:sp>
            <p:nvSpPr>
              <p:cNvPr id="20" name="Rechthoek 19">
                <a:extLst>
                  <a:ext uri="{FF2B5EF4-FFF2-40B4-BE49-F238E27FC236}">
                    <a16:creationId xmlns:a16="http://schemas.microsoft.com/office/drawing/2014/main" id="{A4AD5E2A-CE7F-97EB-9A4C-EE8D8F75D5A0}"/>
                  </a:ext>
                </a:extLst>
              </p:cNvPr>
              <p:cNvSpPr/>
              <p:nvPr userDrawn="1"/>
            </p:nvSpPr>
            <p:spPr>
              <a:xfrm>
                <a:off x="12757333" y="3224331"/>
                <a:ext cx="1176473" cy="581034"/>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21" name="Rechthoek 20">
                <a:extLst>
                  <a:ext uri="{FF2B5EF4-FFF2-40B4-BE49-F238E27FC236}">
                    <a16:creationId xmlns:a16="http://schemas.microsoft.com/office/drawing/2014/main" id="{6F570D63-683C-67AF-0846-B10329B32176}"/>
                  </a:ext>
                </a:extLst>
              </p:cNvPr>
              <p:cNvSpPr/>
              <p:nvPr userDrawn="1"/>
            </p:nvSpPr>
            <p:spPr>
              <a:xfrm>
                <a:off x="12779561" y="3535486"/>
                <a:ext cx="1144719" cy="26194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nvGrpSpPr>
              <p:cNvPr id="22" name="Groep 103">
                <a:extLst>
                  <a:ext uri="{FF2B5EF4-FFF2-40B4-BE49-F238E27FC236}">
                    <a16:creationId xmlns:a16="http://schemas.microsoft.com/office/drawing/2014/main" id="{EF6C5A00-FC62-8F74-5458-29D213840452}"/>
                  </a:ext>
                </a:extLst>
              </p:cNvPr>
              <p:cNvGrpSpPr>
                <a:grpSpLocks/>
              </p:cNvGrpSpPr>
              <p:nvPr userDrawn="1"/>
            </p:nvGrpSpPr>
            <p:grpSpPr bwMode="auto">
              <a:xfrm>
                <a:off x="12839234" y="3289794"/>
                <a:ext cx="155951" cy="131922"/>
                <a:chOff x="12968836" y="3354170"/>
                <a:chExt cx="404806" cy="342433"/>
              </a:xfrm>
            </p:grpSpPr>
            <p:sp>
              <p:nvSpPr>
                <p:cNvPr id="35" name="Rechthoek: afgeronde hoeken 116">
                  <a:extLst>
                    <a:ext uri="{FF2B5EF4-FFF2-40B4-BE49-F238E27FC236}">
                      <a16:creationId xmlns:a16="http://schemas.microsoft.com/office/drawing/2014/main" id="{00B32FD3-6EDD-6A28-D421-F1CBE22A14D7}"/>
                    </a:ext>
                  </a:extLst>
                </p:cNvPr>
                <p:cNvSpPr/>
                <p:nvPr userDrawn="1"/>
              </p:nvSpPr>
              <p:spPr>
                <a:xfrm>
                  <a:off x="12970544" y="3353197"/>
                  <a:ext cx="403877" cy="342025"/>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36" name="Rechthoek 35">
                  <a:extLst>
                    <a:ext uri="{FF2B5EF4-FFF2-40B4-BE49-F238E27FC236}">
                      <a16:creationId xmlns:a16="http://schemas.microsoft.com/office/drawing/2014/main" id="{5E92D4EA-4F7B-F350-0598-77AEDE93A254}"/>
                    </a:ext>
                  </a:extLst>
                </p:cNvPr>
                <p:cNvSpPr/>
                <p:nvPr userDrawn="1"/>
              </p:nvSpPr>
              <p:spPr>
                <a:xfrm>
                  <a:off x="13028241" y="3398526"/>
                  <a:ext cx="304968" cy="41208"/>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7" name="Rechthoek 36">
                  <a:extLst>
                    <a:ext uri="{FF2B5EF4-FFF2-40B4-BE49-F238E27FC236}">
                      <a16:creationId xmlns:a16="http://schemas.microsoft.com/office/drawing/2014/main" id="{9DF4BDD6-DB3C-7404-CACD-95A9AAD637A5}"/>
                    </a:ext>
                  </a:extLst>
                </p:cNvPr>
                <p:cNvSpPr/>
                <p:nvPr userDrawn="1"/>
              </p:nvSpPr>
              <p:spPr>
                <a:xfrm>
                  <a:off x="13028241" y="3468578"/>
                  <a:ext cx="115393" cy="181314"/>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8" name="Rechthoek 37">
                  <a:extLst>
                    <a:ext uri="{FF2B5EF4-FFF2-40B4-BE49-F238E27FC236}">
                      <a16:creationId xmlns:a16="http://schemas.microsoft.com/office/drawing/2014/main" id="{E671F326-8934-7075-219C-A0C082454E35}"/>
                    </a:ext>
                  </a:extLst>
                </p:cNvPr>
                <p:cNvSpPr/>
                <p:nvPr userDrawn="1"/>
              </p:nvSpPr>
              <p:spPr>
                <a:xfrm>
                  <a:off x="13180726" y="3480942"/>
                  <a:ext cx="135998" cy="20603"/>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9" name="Rechthoek 38">
                  <a:extLst>
                    <a:ext uri="{FF2B5EF4-FFF2-40B4-BE49-F238E27FC236}">
                      <a16:creationId xmlns:a16="http://schemas.microsoft.com/office/drawing/2014/main" id="{D1BBA460-05E0-139F-669D-3DF5954E12FC}"/>
                    </a:ext>
                  </a:extLst>
                </p:cNvPr>
                <p:cNvSpPr/>
                <p:nvPr userDrawn="1"/>
              </p:nvSpPr>
              <p:spPr>
                <a:xfrm>
                  <a:off x="13180726" y="3555116"/>
                  <a:ext cx="70059" cy="20603"/>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40" name="Rechthoek 39">
                  <a:extLst>
                    <a:ext uri="{FF2B5EF4-FFF2-40B4-BE49-F238E27FC236}">
                      <a16:creationId xmlns:a16="http://schemas.microsoft.com/office/drawing/2014/main" id="{95F34F3F-7FDB-EF56-C663-DA0598C89583}"/>
                    </a:ext>
                  </a:extLst>
                </p:cNvPr>
                <p:cNvSpPr/>
                <p:nvPr userDrawn="1"/>
              </p:nvSpPr>
              <p:spPr>
                <a:xfrm>
                  <a:off x="13180726" y="3625168"/>
                  <a:ext cx="70059" cy="2060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nvGrpSpPr>
              <p:cNvPr id="23" name="Groep 104">
                <a:extLst>
                  <a:ext uri="{FF2B5EF4-FFF2-40B4-BE49-F238E27FC236}">
                    <a16:creationId xmlns:a16="http://schemas.microsoft.com/office/drawing/2014/main" id="{D6D934B2-D133-4735-57DC-34E6674150F4}"/>
                  </a:ext>
                </a:extLst>
              </p:cNvPr>
              <p:cNvGrpSpPr>
                <a:grpSpLocks/>
              </p:cNvGrpSpPr>
              <p:nvPr userDrawn="1"/>
            </p:nvGrpSpPr>
            <p:grpSpPr bwMode="auto">
              <a:xfrm>
                <a:off x="12819679" y="3589117"/>
                <a:ext cx="166739" cy="218963"/>
                <a:chOff x="12940828" y="3950597"/>
                <a:chExt cx="432813" cy="568367"/>
              </a:xfrm>
            </p:grpSpPr>
            <p:grpSp>
              <p:nvGrpSpPr>
                <p:cNvPr id="27" name="Groep 108">
                  <a:extLst>
                    <a:ext uri="{FF2B5EF4-FFF2-40B4-BE49-F238E27FC236}">
                      <a16:creationId xmlns:a16="http://schemas.microsoft.com/office/drawing/2014/main" id="{808517B4-CCA2-2DA1-AD80-0FC9ECF72A03}"/>
                    </a:ext>
                  </a:extLst>
                </p:cNvPr>
                <p:cNvGrpSpPr>
                  <a:grpSpLocks/>
                </p:cNvGrpSpPr>
                <p:nvPr userDrawn="1"/>
              </p:nvGrpSpPr>
              <p:grpSpPr bwMode="auto">
                <a:xfrm>
                  <a:off x="13000382" y="4006891"/>
                  <a:ext cx="373259" cy="315747"/>
                  <a:chOff x="12968836" y="3354170"/>
                  <a:chExt cx="404806" cy="342433"/>
                </a:xfrm>
              </p:grpSpPr>
              <p:sp>
                <p:nvSpPr>
                  <p:cNvPr id="29" name="Rechthoek: afgeronde hoeken 110">
                    <a:extLst>
                      <a:ext uri="{FF2B5EF4-FFF2-40B4-BE49-F238E27FC236}">
                        <a16:creationId xmlns:a16="http://schemas.microsoft.com/office/drawing/2014/main" id="{00B0793A-F1EF-42CC-5F5E-9A443A203FD5}"/>
                      </a:ext>
                    </a:extLst>
                  </p:cNvPr>
                  <p:cNvSpPr/>
                  <p:nvPr userDrawn="1"/>
                </p:nvSpPr>
                <p:spPr>
                  <a:xfrm>
                    <a:off x="12858355" y="3387938"/>
                    <a:ext cx="513995" cy="308367"/>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30" name="Rechthoek 29">
                    <a:extLst>
                      <a:ext uri="{FF2B5EF4-FFF2-40B4-BE49-F238E27FC236}">
                        <a16:creationId xmlns:a16="http://schemas.microsoft.com/office/drawing/2014/main" id="{DDCB2C86-3FF6-B0F1-86D5-3F5AEC4CF137}"/>
                      </a:ext>
                    </a:extLst>
                  </p:cNvPr>
                  <p:cNvSpPr/>
                  <p:nvPr userDrawn="1"/>
                </p:nvSpPr>
                <p:spPr>
                  <a:xfrm>
                    <a:off x="12916457" y="3401346"/>
                    <a:ext cx="411197" cy="44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1" name="Rechthoek 30">
                    <a:extLst>
                      <a:ext uri="{FF2B5EF4-FFF2-40B4-BE49-F238E27FC236}">
                        <a16:creationId xmlns:a16="http://schemas.microsoft.com/office/drawing/2014/main" id="{45539DB0-80C9-0E5C-C1FF-217D702A6384}"/>
                      </a:ext>
                    </a:extLst>
                  </p:cNvPr>
                  <p:cNvSpPr/>
                  <p:nvPr userDrawn="1"/>
                </p:nvSpPr>
                <p:spPr>
                  <a:xfrm>
                    <a:off x="12916457" y="3472851"/>
                    <a:ext cx="116208" cy="1787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2" name="Rechthoek 31">
                    <a:extLst>
                      <a:ext uri="{FF2B5EF4-FFF2-40B4-BE49-F238E27FC236}">
                        <a16:creationId xmlns:a16="http://schemas.microsoft.com/office/drawing/2014/main" id="{0F599F34-6ADF-6D80-0F08-245363D0E362}"/>
                      </a:ext>
                    </a:extLst>
                  </p:cNvPr>
                  <p:cNvSpPr/>
                  <p:nvPr userDrawn="1"/>
                </p:nvSpPr>
                <p:spPr>
                  <a:xfrm>
                    <a:off x="13180161" y="3481790"/>
                    <a:ext cx="134086" cy="22344"/>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3" name="Rechthoek 32">
                    <a:extLst>
                      <a:ext uri="{FF2B5EF4-FFF2-40B4-BE49-F238E27FC236}">
                        <a16:creationId xmlns:a16="http://schemas.microsoft.com/office/drawing/2014/main" id="{38B17FF8-1277-85EA-800C-D80DA934E73D}"/>
                      </a:ext>
                    </a:extLst>
                  </p:cNvPr>
                  <p:cNvSpPr/>
                  <p:nvPr userDrawn="1"/>
                </p:nvSpPr>
                <p:spPr>
                  <a:xfrm>
                    <a:off x="13180161" y="3557762"/>
                    <a:ext cx="67042" cy="17876"/>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4" name="Rechthoek 33">
                    <a:extLst>
                      <a:ext uri="{FF2B5EF4-FFF2-40B4-BE49-F238E27FC236}">
                        <a16:creationId xmlns:a16="http://schemas.microsoft.com/office/drawing/2014/main" id="{5E19A9CA-CC80-2053-7CEF-A73B3E388FAE}"/>
                      </a:ext>
                    </a:extLst>
                  </p:cNvPr>
                  <p:cNvSpPr/>
                  <p:nvPr userDrawn="1"/>
                </p:nvSpPr>
                <p:spPr>
                  <a:xfrm>
                    <a:off x="13180161" y="3629267"/>
                    <a:ext cx="67042" cy="17876"/>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sp>
              <p:nvSpPr>
                <p:cNvPr id="28" name="Boog 27">
                  <a:extLst>
                    <a:ext uri="{FF2B5EF4-FFF2-40B4-BE49-F238E27FC236}">
                      <a16:creationId xmlns:a16="http://schemas.microsoft.com/office/drawing/2014/main" id="{57381ECC-60AC-A722-5EAD-AD537D854212}"/>
                    </a:ext>
                  </a:extLst>
                </p:cNvPr>
                <p:cNvSpPr/>
                <p:nvPr userDrawn="1"/>
              </p:nvSpPr>
              <p:spPr>
                <a:xfrm rot="17637075">
                  <a:off x="12774904" y="4116311"/>
                  <a:ext cx="568668" cy="239031"/>
                </a:xfrm>
                <a:prstGeom prst="arc">
                  <a:avLst>
                    <a:gd name="adj1" fmla="val 15959368"/>
                    <a:gd name="adj2" fmla="val 1354623"/>
                  </a:avLst>
                </a:prstGeom>
                <a:noFill/>
                <a:ln w="19050" cap="flat" cmpd="sng" algn="ctr">
                  <a:solidFill>
                    <a:srgbClr val="4D82B8"/>
                  </a:solidFill>
                  <a:prstDash val="solid"/>
                  <a:headEnd type="arrow" w="med" len="sm"/>
                </a:ln>
                <a:effectLst/>
              </p:spPr>
              <p:txBody>
                <a:bodyPr anchor="ctr"/>
                <a:lstStyle/>
                <a:p>
                  <a:pPr algn="ctr" eaLnBrk="1" fontAlgn="auto" hangingPunct="1">
                    <a:spcBef>
                      <a:spcPts val="0"/>
                    </a:spcBef>
                    <a:spcAft>
                      <a:spcPts val="0"/>
                    </a:spcAft>
                    <a:defRPr/>
                  </a:pPr>
                  <a:endParaRPr lang="nl-NL">
                    <a:latin typeface="+mn-lt"/>
                    <a:cs typeface="+mn-cs"/>
                  </a:endParaRPr>
                </a:p>
              </p:txBody>
            </p:sp>
          </p:grpSp>
          <p:sp>
            <p:nvSpPr>
              <p:cNvPr id="24" name="Tekstvak 192">
                <a:extLst>
                  <a:ext uri="{FF2B5EF4-FFF2-40B4-BE49-F238E27FC236}">
                    <a16:creationId xmlns:a16="http://schemas.microsoft.com/office/drawing/2014/main" id="{9BA49C54-08E7-1A44-752F-FD16639E261D}"/>
                  </a:ext>
                </a:extLst>
              </p:cNvPr>
              <p:cNvSpPr txBox="1">
                <a:spLocks noChangeArrowheads="1"/>
              </p:cNvSpPr>
              <p:nvPr userDrawn="1"/>
            </p:nvSpPr>
            <p:spPr bwMode="auto">
              <a:xfrm>
                <a:off x="12997073" y="3264019"/>
                <a:ext cx="855760" cy="20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cs typeface="Arial" panose="020B0604020202020204" pitchFamily="34" charset="0"/>
                  </a:defRPr>
                </a:lvl1pPr>
                <a:lvl2pPr marL="742950" indent="-285750" defTabSz="1216025">
                  <a:defRPr>
                    <a:solidFill>
                      <a:schemeClr val="tx1"/>
                    </a:solidFill>
                    <a:latin typeface="Arial" panose="020B0604020202020204" pitchFamily="34" charset="0"/>
                    <a:cs typeface="Arial" panose="020B0604020202020204" pitchFamily="34" charset="0"/>
                  </a:defRPr>
                </a:lvl2pPr>
                <a:lvl3pPr marL="1143000" indent="-228600" defTabSz="1216025">
                  <a:defRPr>
                    <a:solidFill>
                      <a:schemeClr val="tx1"/>
                    </a:solidFill>
                    <a:latin typeface="Arial" panose="020B0604020202020204" pitchFamily="34" charset="0"/>
                    <a:cs typeface="Arial" panose="020B0604020202020204" pitchFamily="34" charset="0"/>
                  </a:defRPr>
                </a:lvl3pPr>
                <a:lvl4pPr marL="1600200" indent="-228600" defTabSz="1216025">
                  <a:defRPr>
                    <a:solidFill>
                      <a:schemeClr val="tx1"/>
                    </a:solidFill>
                    <a:latin typeface="Arial" panose="020B0604020202020204" pitchFamily="34" charset="0"/>
                    <a:cs typeface="Arial" panose="020B0604020202020204" pitchFamily="34" charset="0"/>
                  </a:defRPr>
                </a:lvl4pPr>
                <a:lvl5pPr marL="2057400" indent="-228600" defTabSz="1216025">
                  <a:defRPr>
                    <a:solidFill>
                      <a:schemeClr val="tx1"/>
                    </a:solidFill>
                    <a:latin typeface="Arial" panose="020B0604020202020204" pitchFamily="34" charset="0"/>
                    <a:cs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800"/>
                  <a:t>Indeling</a:t>
                </a:r>
              </a:p>
            </p:txBody>
          </p:sp>
          <p:sp>
            <p:nvSpPr>
              <p:cNvPr id="25" name="Tekstvak 193">
                <a:extLst>
                  <a:ext uri="{FF2B5EF4-FFF2-40B4-BE49-F238E27FC236}">
                    <a16:creationId xmlns:a16="http://schemas.microsoft.com/office/drawing/2014/main" id="{EA0DC9AE-B460-ADD1-E454-EFCE4F2B5007}"/>
                  </a:ext>
                </a:extLst>
              </p:cNvPr>
              <p:cNvSpPr txBox="1">
                <a:spLocks noChangeArrowheads="1"/>
              </p:cNvSpPr>
              <p:nvPr userDrawn="1"/>
            </p:nvSpPr>
            <p:spPr bwMode="auto">
              <a:xfrm>
                <a:off x="12984372" y="3584699"/>
                <a:ext cx="854173" cy="20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cs typeface="Arial" panose="020B0604020202020204" pitchFamily="34" charset="0"/>
                  </a:defRPr>
                </a:lvl1pPr>
                <a:lvl2pPr marL="742950" indent="-285750" defTabSz="1216025">
                  <a:defRPr>
                    <a:solidFill>
                      <a:schemeClr val="tx1"/>
                    </a:solidFill>
                    <a:latin typeface="Arial" panose="020B0604020202020204" pitchFamily="34" charset="0"/>
                    <a:cs typeface="Arial" panose="020B0604020202020204" pitchFamily="34" charset="0"/>
                  </a:defRPr>
                </a:lvl2pPr>
                <a:lvl3pPr marL="1143000" indent="-228600" defTabSz="1216025">
                  <a:defRPr>
                    <a:solidFill>
                      <a:schemeClr val="tx1"/>
                    </a:solidFill>
                    <a:latin typeface="Arial" panose="020B0604020202020204" pitchFamily="34" charset="0"/>
                    <a:cs typeface="Arial" panose="020B0604020202020204" pitchFamily="34" charset="0"/>
                  </a:defRPr>
                </a:lvl3pPr>
                <a:lvl4pPr marL="1600200" indent="-228600" defTabSz="1216025">
                  <a:defRPr>
                    <a:solidFill>
                      <a:schemeClr val="tx1"/>
                    </a:solidFill>
                    <a:latin typeface="Arial" panose="020B0604020202020204" pitchFamily="34" charset="0"/>
                    <a:cs typeface="Arial" panose="020B0604020202020204" pitchFamily="34" charset="0"/>
                  </a:defRPr>
                </a:lvl4pPr>
                <a:lvl5pPr marL="2057400" indent="-228600" defTabSz="1216025">
                  <a:defRPr>
                    <a:solidFill>
                      <a:schemeClr val="tx1"/>
                    </a:solidFill>
                    <a:latin typeface="Arial" panose="020B0604020202020204" pitchFamily="34" charset="0"/>
                    <a:cs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800"/>
                  <a:t>Dia Herstellen</a:t>
                </a:r>
              </a:p>
            </p:txBody>
          </p:sp>
          <p:pic>
            <p:nvPicPr>
              <p:cNvPr id="26" name="Picture 3">
                <a:extLst>
                  <a:ext uri="{FF2B5EF4-FFF2-40B4-BE49-F238E27FC236}">
                    <a16:creationId xmlns:a16="http://schemas.microsoft.com/office/drawing/2014/main" id="{9ADE51F2-FABB-13DC-774B-CCFEBC4DC3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809921" y="3671228"/>
                <a:ext cx="143086" cy="23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3" name="Tekstvak 221">
            <a:extLst>
              <a:ext uri="{FF2B5EF4-FFF2-40B4-BE49-F238E27FC236}">
                <a16:creationId xmlns:a16="http://schemas.microsoft.com/office/drawing/2014/main" id="{9D066110-EE0C-7B2E-6458-097D65055887}"/>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Hoofdstuk + Foto (Rood)</a:t>
            </a:r>
          </a:p>
        </p:txBody>
      </p:sp>
      <p:sp>
        <p:nvSpPr>
          <p:cNvPr id="60" name="Tijdelijke aanduiding voor afbeelding 12"/>
          <p:cNvSpPr>
            <a:spLocks noGrp="1"/>
          </p:cNvSpPr>
          <p:nvPr>
            <p:ph type="pic" sz="quarter" idx="15"/>
          </p:nvPr>
        </p:nvSpPr>
        <p:spPr>
          <a:xfrm>
            <a:off x="8204664" y="0"/>
            <a:ext cx="3987337" cy="6858000"/>
          </a:xfrm>
          <a:noFill/>
        </p:spPr>
        <p:txBody>
          <a:bodyPr tIns="0" bIns="0" anchor="ctr" anchorCtr="0"/>
          <a:lstStyle>
            <a:lvl1pPr marL="0" indent="0" algn="ctr">
              <a:spcBef>
                <a:spcPts val="0"/>
              </a:spcBef>
              <a:spcAft>
                <a:spcPts val="0"/>
              </a:spcAft>
              <a:buNone/>
              <a:defRPr sz="800" b="0" baseline="0">
                <a:ln w="3175">
                  <a:noFill/>
                  <a:miter lim="800000"/>
                </a:ln>
                <a:latin typeface="+mj-lt"/>
              </a:defRPr>
            </a:lvl1pPr>
          </a:lstStyle>
          <a:p>
            <a:pPr lvl="0"/>
            <a:r>
              <a:rPr lang="nl-NL" noProof="0"/>
              <a:t>Klik op het pictogram als u een afbeelding wilt toevoegen</a:t>
            </a:r>
            <a:endParaRPr lang="nl-NL" noProof="0" dirty="0"/>
          </a:p>
        </p:txBody>
      </p:sp>
      <p:sp>
        <p:nvSpPr>
          <p:cNvPr id="61" name="Tijdelijke aanduiding voor verticale tekst 2"/>
          <p:cNvSpPr>
            <a:spLocks noGrp="1"/>
          </p:cNvSpPr>
          <p:nvPr>
            <p:ph type="body" orient="vert" idx="1"/>
          </p:nvPr>
        </p:nvSpPr>
        <p:spPr>
          <a:xfrm>
            <a:off x="816648" y="4732929"/>
            <a:ext cx="2631197" cy="422405"/>
          </a:xfrm>
          <a:solidFill>
            <a:schemeClr val="tx2"/>
          </a:solidFill>
        </p:spPr>
        <p:txBody>
          <a:bodyPr wrap="none" lIns="144000" tIns="72000" rIns="144000" bIns="72000" anchor="ctr">
            <a:spAutoFit/>
          </a:bodyPr>
          <a:lstStyle>
            <a:lvl1pPr marL="0" indent="0">
              <a:lnSpc>
                <a:spcPct val="100000"/>
              </a:lnSpc>
              <a:buNone/>
              <a:defRPr sz="1800">
                <a:ln w="3175">
                  <a:noFill/>
                  <a:miter lim="800000"/>
                </a:ln>
                <a:solidFill>
                  <a:schemeClr val="bg1"/>
                </a:solidFill>
                <a:latin typeface="+mj-lt"/>
              </a:defRPr>
            </a:lvl1pPr>
            <a:lvl2pPr marL="361950" indent="0">
              <a:buNone/>
              <a:defRPr/>
            </a:lvl2pPr>
            <a:lvl3pPr>
              <a:defRPr/>
            </a:lvl3pPr>
            <a:lvl4pPr>
              <a:defRPr/>
            </a:lvl4pPr>
            <a:lvl5pPr>
              <a:defRPr/>
            </a:lvl5pPr>
            <a:lvl6pPr>
              <a:defRPr/>
            </a:lvl6pPr>
            <a:lvl7pPr>
              <a:defRPr/>
            </a:lvl7pPr>
            <a:lvl8pPr>
              <a:defRPr/>
            </a:lvl8pPr>
            <a:lvl9pPr>
              <a:defRPr/>
            </a:lvl9pPr>
          </a:lstStyle>
          <a:p>
            <a:pPr lvl="0"/>
            <a:r>
              <a:rPr lang="nl-NL"/>
              <a:t>Klik om de modelstijlen te bewerken</a:t>
            </a:r>
          </a:p>
        </p:txBody>
      </p:sp>
      <p:sp>
        <p:nvSpPr>
          <p:cNvPr id="63" name="Titel 2"/>
          <p:cNvSpPr>
            <a:spLocks noGrp="1"/>
          </p:cNvSpPr>
          <p:nvPr>
            <p:ph type="title"/>
          </p:nvPr>
        </p:nvSpPr>
        <p:spPr>
          <a:xfrm>
            <a:off x="816648" y="2234891"/>
            <a:ext cx="6817727" cy="2388218"/>
          </a:xfrm>
          <a:noFill/>
        </p:spPr>
        <p:txBody>
          <a:bodyPr wrap="square" tIns="72000" rIns="108000" bIns="360000" anchor="b">
            <a:noAutofit/>
          </a:bodyPr>
          <a:lstStyle>
            <a:lvl1pPr>
              <a:defRPr sz="6600">
                <a:solidFill>
                  <a:schemeClr val="bg1"/>
                </a:solidFill>
              </a:defRPr>
            </a:lvl1pPr>
          </a:lstStyle>
          <a:p>
            <a:r>
              <a:rPr lang="nl-NL"/>
              <a:t>Klik om de stijl te bewerken</a:t>
            </a:r>
            <a:endParaRPr lang="nl-NL" dirty="0"/>
          </a:p>
        </p:txBody>
      </p:sp>
      <p:sp>
        <p:nvSpPr>
          <p:cNvPr id="77" name="Tijdelijke aanduiding voor tekst 7"/>
          <p:cNvSpPr>
            <a:spLocks noGrp="1"/>
          </p:cNvSpPr>
          <p:nvPr>
            <p:ph type="body" sz="quarter" idx="57"/>
          </p:nvPr>
        </p:nvSpPr>
        <p:spPr>
          <a:xfrm>
            <a:off x="758895" y="6017912"/>
            <a:ext cx="2293200" cy="655200"/>
          </a:xfrm>
          <a:blipFill>
            <a:blip r:embed="rId4"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54" name="Tijdelijke aanduiding voor datum 3">
            <a:extLst>
              <a:ext uri="{FF2B5EF4-FFF2-40B4-BE49-F238E27FC236}">
                <a16:creationId xmlns:a16="http://schemas.microsoft.com/office/drawing/2014/main" id="{41B49FBC-31CC-FA54-A075-F19CF277700E}"/>
              </a:ext>
            </a:extLst>
          </p:cNvPr>
          <p:cNvSpPr>
            <a:spLocks noGrp="1"/>
          </p:cNvSpPr>
          <p:nvPr>
            <p:ph type="dt" sz="half" idx="58"/>
          </p:nvPr>
        </p:nvSpPr>
        <p:spPr/>
        <p:txBody>
          <a:bodyPr/>
          <a:lstStyle>
            <a:lvl1pPr>
              <a:defRPr>
                <a:solidFill>
                  <a:schemeClr val="bg2">
                    <a:lumMod val="60000"/>
                    <a:lumOff val="40000"/>
                  </a:schemeClr>
                </a:solidFill>
              </a:defRPr>
            </a:lvl1pPr>
          </a:lstStyle>
          <a:p>
            <a:pPr>
              <a:defRPr/>
            </a:pPr>
            <a:fld id="{DD02E58E-2012-D74C-8ABC-3C5853ED95E6}" type="datetime1">
              <a:rPr lang="nl-NL"/>
              <a:pPr>
                <a:defRPr/>
              </a:pPr>
              <a:t>5-2-2025</a:t>
            </a:fld>
            <a:endParaRPr lang="nl-NL" dirty="0"/>
          </a:p>
        </p:txBody>
      </p:sp>
      <p:sp>
        <p:nvSpPr>
          <p:cNvPr id="55" name="Tijdelijke aanduiding voor dianummer 5">
            <a:extLst>
              <a:ext uri="{FF2B5EF4-FFF2-40B4-BE49-F238E27FC236}">
                <a16:creationId xmlns:a16="http://schemas.microsoft.com/office/drawing/2014/main" id="{A0E248E1-8D68-54D8-71EC-7A374FDC436D}"/>
              </a:ext>
            </a:extLst>
          </p:cNvPr>
          <p:cNvSpPr>
            <a:spLocks noGrp="1"/>
          </p:cNvSpPr>
          <p:nvPr>
            <p:ph type="sldNum" sz="quarter" idx="59"/>
          </p:nvPr>
        </p:nvSpPr>
        <p:spPr/>
        <p:txBody>
          <a:bodyPr/>
          <a:lstStyle>
            <a:lvl1pPr algn="ctr">
              <a:defRPr sz="900" b="0">
                <a:solidFill>
                  <a:schemeClr val="bg1"/>
                </a:solidFill>
                <a:latin typeface="+mj-lt"/>
              </a:defRPr>
            </a:lvl1pPr>
          </a:lstStyle>
          <a:p>
            <a:pPr>
              <a:defRPr/>
            </a:pPr>
            <a:r>
              <a:rPr lang="nl-NL"/>
              <a:t>#</a:t>
            </a:r>
            <a:endParaRPr lang="nl-NL" dirty="0"/>
          </a:p>
        </p:txBody>
      </p:sp>
      <p:sp>
        <p:nvSpPr>
          <p:cNvPr id="56" name="Tijdelijke aanduiding voor voettekst 4">
            <a:extLst>
              <a:ext uri="{FF2B5EF4-FFF2-40B4-BE49-F238E27FC236}">
                <a16:creationId xmlns:a16="http://schemas.microsoft.com/office/drawing/2014/main" id="{8B3AF97B-BEE3-F924-771E-ADA8859F3CA2}"/>
              </a:ext>
            </a:extLst>
          </p:cNvPr>
          <p:cNvSpPr>
            <a:spLocks noGrp="1"/>
          </p:cNvSpPr>
          <p:nvPr>
            <p:ph type="ftr" sz="quarter" idx="60"/>
          </p:nvPr>
        </p:nvSpPr>
        <p:spPr/>
        <p:txBody>
          <a:bodyPr/>
          <a:lstStyle>
            <a:lvl1pPr algn="r">
              <a:defRPr sz="900" cap="none" baseline="0">
                <a:solidFill>
                  <a:schemeClr val="bg1"/>
                </a:solidFill>
                <a:latin typeface="+mj-lt"/>
              </a:defRPr>
            </a:lvl1pPr>
          </a:lstStyle>
          <a:p>
            <a:pPr>
              <a:defRPr/>
            </a:pPr>
            <a:r>
              <a:rPr lang="nl-NL"/>
              <a:t>Pagina</a:t>
            </a:r>
          </a:p>
        </p:txBody>
      </p:sp>
    </p:spTree>
    <p:extLst>
      <p:ext uri="{BB962C8B-B14F-4D97-AF65-F5344CB8AC3E}">
        <p14:creationId xmlns:p14="http://schemas.microsoft.com/office/powerpoint/2010/main" val="236413236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D1341917-E874-40D1-A859-C4D1E0C58D0F}" type="datetimeFigureOut">
              <a:rPr lang="nl-NL" smtClean="0"/>
              <a:t>5-2-2025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322030D-2FE8-498A-9E7F-E90D6BD9A440}" type="slidenum">
              <a:rPr lang="nl-NL" smtClean="0"/>
              <a:t>‹nr.›</a:t>
            </a:fld>
            <a:endParaRPr lang="nl-NL"/>
          </a:p>
        </p:txBody>
      </p:sp>
    </p:spTree>
    <p:extLst>
      <p:ext uri="{BB962C8B-B14F-4D97-AF65-F5344CB8AC3E}">
        <p14:creationId xmlns:p14="http://schemas.microsoft.com/office/powerpoint/2010/main" val="3941030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oofdstuk + Foto (Blauw)">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FB5423A-C548-7C1D-74F6-6D4EBEDEB744}"/>
              </a:ext>
            </a:extLst>
          </p:cNvPr>
          <p:cNvSpPr/>
          <p:nvPr userDrawn="1"/>
        </p:nvSpPr>
        <p:spPr>
          <a:xfrm>
            <a:off x="0" y="0"/>
            <a:ext cx="8202613" cy="6858000"/>
          </a:xfrm>
          <a:prstGeom prst="rect">
            <a:avLst/>
          </a:prstGeom>
          <a:solidFill>
            <a:srgbClr val="002D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err="1">
              <a:latin typeface="+mj-lt"/>
            </a:endParaRPr>
          </a:p>
        </p:txBody>
      </p:sp>
      <p:grpSp>
        <p:nvGrpSpPr>
          <p:cNvPr id="3" name="Instructie">
            <a:extLst>
              <a:ext uri="{FF2B5EF4-FFF2-40B4-BE49-F238E27FC236}">
                <a16:creationId xmlns:a16="http://schemas.microsoft.com/office/drawing/2014/main" id="{9EA4E2B3-D82C-BE6D-D506-24DFB6A7338B}"/>
              </a:ext>
            </a:extLst>
          </p:cNvPr>
          <p:cNvGrpSpPr>
            <a:grpSpLocks/>
          </p:cNvGrpSpPr>
          <p:nvPr userDrawn="1"/>
        </p:nvGrpSpPr>
        <p:grpSpPr bwMode="auto">
          <a:xfrm>
            <a:off x="12392025" y="-15875"/>
            <a:ext cx="3289300" cy="5476875"/>
            <a:chOff x="12391601" y="-15842"/>
            <a:chExt cx="3289677" cy="5476967"/>
          </a:xfrm>
        </p:grpSpPr>
        <p:sp>
          <p:nvSpPr>
            <p:cNvPr id="4" name="Rechthoek 3">
              <a:extLst>
                <a:ext uri="{FF2B5EF4-FFF2-40B4-BE49-F238E27FC236}">
                  <a16:creationId xmlns:a16="http://schemas.microsoft.com/office/drawing/2014/main" id="{CAAEBC57-DBA1-22A2-1C09-E39B0226FF4C}"/>
                </a:ext>
              </a:extLst>
            </p:cNvPr>
            <p:cNvSpPr>
              <a:spLocks noChangeArrowheads="1"/>
            </p:cNvSpPr>
            <p:nvPr userDrawn="1"/>
          </p:nvSpPr>
          <p:spPr bwMode="auto">
            <a:xfrm>
              <a:off x="12397952" y="-15842"/>
              <a:ext cx="3283326" cy="20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defRPr/>
              </a:pPr>
              <a:r>
                <a:rPr lang="nl-NL" altLang="nl-NL" sz="1400">
                  <a:solidFill>
                    <a:schemeClr val="bg2"/>
                  </a:solidFill>
                  <a:latin typeface="Georgia" panose="02040502050405020303" pitchFamily="18" charset="0"/>
                </a:rPr>
                <a:t>Afbeelding invoegen/veranderen</a:t>
              </a:r>
            </a:p>
          </p:txBody>
        </p:sp>
        <p:grpSp>
          <p:nvGrpSpPr>
            <p:cNvPr id="5" name="Meer informatie">
              <a:extLst>
                <a:ext uri="{FF2B5EF4-FFF2-40B4-BE49-F238E27FC236}">
                  <a16:creationId xmlns:a16="http://schemas.microsoft.com/office/drawing/2014/main" id="{418B52A5-7D30-6DB3-323B-8AF1B0368B0F}"/>
                </a:ext>
              </a:extLst>
            </p:cNvPr>
            <p:cNvGrpSpPr>
              <a:grpSpLocks/>
            </p:cNvGrpSpPr>
            <p:nvPr userDrawn="1"/>
          </p:nvGrpSpPr>
          <p:grpSpPr bwMode="auto">
            <a:xfrm>
              <a:off x="12396764" y="4677852"/>
              <a:ext cx="3178515" cy="783273"/>
              <a:chOff x="-3741486" y="3386444"/>
              <a:chExt cx="3178515" cy="783273"/>
            </a:xfrm>
          </p:grpSpPr>
          <p:sp>
            <p:nvSpPr>
              <p:cNvPr id="50" name="Freeform 101">
                <a:extLst>
                  <a:ext uri="{FF2B5EF4-FFF2-40B4-BE49-F238E27FC236}">
                    <a16:creationId xmlns:a16="http://schemas.microsoft.com/office/drawing/2014/main" id="{FF7A90A4-4FAC-D621-AB79-706B05B86A55}"/>
                  </a:ext>
                </a:extLst>
              </p:cNvPr>
              <p:cNvSpPr>
                <a:spLocks noEditPoints="1"/>
              </p:cNvSpPr>
              <p:nvPr/>
            </p:nvSpPr>
            <p:spPr bwMode="auto">
              <a:xfrm>
                <a:off x="-3741885" y="3387067"/>
                <a:ext cx="255616" cy="255591"/>
              </a:xfrm>
              <a:custGeom>
                <a:avLst/>
                <a:gdLst>
                  <a:gd name="T0" fmla="*/ 0 w 292"/>
                  <a:gd name="T1" fmla="*/ 2147483646 h 292"/>
                  <a:gd name="T2" fmla="*/ 2147483646 w 292"/>
                  <a:gd name="T3" fmla="*/ 2147483646 h 292"/>
                  <a:gd name="T4" fmla="*/ 2147483646 w 292"/>
                  <a:gd name="T5" fmla="*/ 2147483646 h 292"/>
                  <a:gd name="T6" fmla="*/ 2147483646 w 292"/>
                  <a:gd name="T7" fmla="*/ 2147483646 h 292"/>
                  <a:gd name="T8" fmla="*/ 2147483646 w 292"/>
                  <a:gd name="T9" fmla="*/ 2147483646 h 292"/>
                  <a:gd name="T10" fmla="*/ 2147483646 w 292"/>
                  <a:gd name="T11" fmla="*/ 2147483646 h 292"/>
                  <a:gd name="T12" fmla="*/ 2147483646 w 292"/>
                  <a:gd name="T13" fmla="*/ 2147483646 h 292"/>
                  <a:gd name="T14" fmla="*/ 2147483646 w 292"/>
                  <a:gd name="T15" fmla="*/ 0 h 292"/>
                  <a:gd name="T16" fmla="*/ 2147483646 w 292"/>
                  <a:gd name="T17" fmla="*/ 2147483646 h 292"/>
                  <a:gd name="T18" fmla="*/ 2147483646 w 292"/>
                  <a:gd name="T19" fmla="*/ 2147483646 h 292"/>
                  <a:gd name="T20" fmla="*/ 2147483646 w 292"/>
                  <a:gd name="T21" fmla="*/ 2147483646 h 292"/>
                  <a:gd name="T22" fmla="*/ 2147483646 w 292"/>
                  <a:gd name="T23" fmla="*/ 2147483646 h 292"/>
                  <a:gd name="T24" fmla="*/ 2147483646 w 292"/>
                  <a:gd name="T25" fmla="*/ 2147483646 h 292"/>
                  <a:gd name="T26" fmla="*/ 2147483646 w 292"/>
                  <a:gd name="T27" fmla="*/ 2147483646 h 292"/>
                  <a:gd name="T28" fmla="*/ 2147483646 w 292"/>
                  <a:gd name="T29" fmla="*/ 2147483646 h 292"/>
                  <a:gd name="T30" fmla="*/ 2147483646 w 292"/>
                  <a:gd name="T31" fmla="*/ 2147483646 h 292"/>
                  <a:gd name="T32" fmla="*/ 2147483646 w 292"/>
                  <a:gd name="T33" fmla="*/ 2147483646 h 292"/>
                  <a:gd name="T34" fmla="*/ 2147483646 w 292"/>
                  <a:gd name="T35" fmla="*/ 2147483646 h 292"/>
                  <a:gd name="T36" fmla="*/ 2147483646 w 292"/>
                  <a:gd name="T37" fmla="*/ 2147483646 h 292"/>
                  <a:gd name="T38" fmla="*/ 2147483646 w 292"/>
                  <a:gd name="T39" fmla="*/ 2147483646 h 292"/>
                  <a:gd name="T40" fmla="*/ 2147483646 w 292"/>
                  <a:gd name="T41" fmla="*/ 2147483646 h 292"/>
                  <a:gd name="T42" fmla="*/ 2147483646 w 292"/>
                  <a:gd name="T43" fmla="*/ 2147483646 h 292"/>
                  <a:gd name="T44" fmla="*/ 2147483646 w 292"/>
                  <a:gd name="T45" fmla="*/ 2147483646 h 292"/>
                  <a:gd name="T46" fmla="*/ 2147483646 w 292"/>
                  <a:gd name="T47" fmla="*/ 2147483646 h 292"/>
                  <a:gd name="T48" fmla="*/ 2147483646 w 292"/>
                  <a:gd name="T49" fmla="*/ 2147483646 h 292"/>
                  <a:gd name="T50" fmla="*/ 2147483646 w 292"/>
                  <a:gd name="T51" fmla="*/ 2147483646 h 292"/>
                  <a:gd name="T52" fmla="*/ 2147483646 w 292"/>
                  <a:gd name="T53" fmla="*/ 2147483646 h 292"/>
                  <a:gd name="T54" fmla="*/ 2147483646 w 292"/>
                  <a:gd name="T55" fmla="*/ 2147483646 h 292"/>
                  <a:gd name="T56" fmla="*/ 0 w 292"/>
                  <a:gd name="T57" fmla="*/ 2147483646 h 292"/>
                  <a:gd name="T58" fmla="*/ 2147483646 w 292"/>
                  <a:gd name="T59" fmla="*/ 2147483646 h 292"/>
                  <a:gd name="T60" fmla="*/ 2147483646 w 292"/>
                  <a:gd name="T61" fmla="*/ 2147483646 h 292"/>
                  <a:gd name="T62" fmla="*/ 2147483646 w 292"/>
                  <a:gd name="T63" fmla="*/ 2147483646 h 292"/>
                  <a:gd name="T64" fmla="*/ 2147483646 w 292"/>
                  <a:gd name="T65" fmla="*/ 2147483646 h 292"/>
                  <a:gd name="T66" fmla="*/ 2147483646 w 292"/>
                  <a:gd name="T67" fmla="*/ 2147483646 h 292"/>
                  <a:gd name="T68" fmla="*/ 2147483646 w 292"/>
                  <a:gd name="T69" fmla="*/ 2147483646 h 292"/>
                  <a:gd name="T70" fmla="*/ 2147483646 w 292"/>
                  <a:gd name="T71" fmla="*/ 2147483646 h 292"/>
                  <a:gd name="T72" fmla="*/ 2147483646 w 292"/>
                  <a:gd name="T73" fmla="*/ 2147483646 h 292"/>
                  <a:gd name="T74" fmla="*/ 2147483646 w 292"/>
                  <a:gd name="T75" fmla="*/ 2147483646 h 292"/>
                  <a:gd name="T76" fmla="*/ 2147483646 w 292"/>
                  <a:gd name="T77" fmla="*/ 2147483646 h 292"/>
                  <a:gd name="T78" fmla="*/ 2147483646 w 292"/>
                  <a:gd name="T79" fmla="*/ 2147483646 h 292"/>
                  <a:gd name="T80" fmla="*/ 2147483646 w 292"/>
                  <a:gd name="T81" fmla="*/ 2147483646 h 292"/>
                  <a:gd name="T82" fmla="*/ 2147483646 w 292"/>
                  <a:gd name="T83" fmla="*/ 2147483646 h 292"/>
                  <a:gd name="T84" fmla="*/ 2147483646 w 292"/>
                  <a:gd name="T85" fmla="*/ 2147483646 h 292"/>
                  <a:gd name="T86" fmla="*/ 2147483646 w 292"/>
                  <a:gd name="T87" fmla="*/ 2147483646 h 292"/>
                  <a:gd name="T88" fmla="*/ 2147483646 w 292"/>
                  <a:gd name="T89" fmla="*/ 2147483646 h 292"/>
                  <a:gd name="T90" fmla="*/ 2147483646 w 292"/>
                  <a:gd name="T91" fmla="*/ 2147483646 h 292"/>
                  <a:gd name="T92" fmla="*/ 2147483646 w 292"/>
                  <a:gd name="T93" fmla="*/ 2147483646 h 292"/>
                  <a:gd name="T94" fmla="*/ 2147483646 w 292"/>
                  <a:gd name="T95" fmla="*/ 2147483646 h 292"/>
                  <a:gd name="T96" fmla="*/ 2147483646 w 292"/>
                  <a:gd name="T97" fmla="*/ 2147483646 h 292"/>
                  <a:gd name="T98" fmla="*/ 2147483646 w 292"/>
                  <a:gd name="T99" fmla="*/ 2147483646 h 292"/>
                  <a:gd name="T100" fmla="*/ 2147483646 w 292"/>
                  <a:gd name="T101" fmla="*/ 2147483646 h 292"/>
                  <a:gd name="T102" fmla="*/ 2147483646 w 292"/>
                  <a:gd name="T103" fmla="*/ 2147483646 h 292"/>
                  <a:gd name="T104" fmla="*/ 2147483646 w 292"/>
                  <a:gd name="T105" fmla="*/ 2147483646 h 292"/>
                  <a:gd name="T106" fmla="*/ 2147483646 w 292"/>
                  <a:gd name="T107" fmla="*/ 2147483646 h 292"/>
                  <a:gd name="T108" fmla="*/ 2147483646 w 292"/>
                  <a:gd name="T109" fmla="*/ 2147483646 h 292"/>
                  <a:gd name="T110" fmla="*/ 2147483646 w 292"/>
                  <a:gd name="T111" fmla="*/ 2147483646 h 292"/>
                  <a:gd name="T112" fmla="*/ 2147483646 w 292"/>
                  <a:gd name="T113" fmla="*/ 2147483646 h 292"/>
                  <a:gd name="T114" fmla="*/ 2147483646 w 292"/>
                  <a:gd name="T115" fmla="*/ 2147483646 h 292"/>
                  <a:gd name="T116" fmla="*/ 2147483646 w 292"/>
                  <a:gd name="T117" fmla="*/ 2147483646 h 2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nl-NL"/>
              </a:p>
            </p:txBody>
          </p:sp>
          <p:sp>
            <p:nvSpPr>
              <p:cNvPr id="51" name="Rechthoek 219">
                <a:extLst>
                  <a:ext uri="{FF2B5EF4-FFF2-40B4-BE49-F238E27FC236}">
                    <a16:creationId xmlns:a16="http://schemas.microsoft.com/office/drawing/2014/main" id="{F1F0C003-11F4-D9AB-B4B8-E9F17BD74511}"/>
                  </a:ext>
                </a:extLst>
              </p:cNvPr>
              <p:cNvSpPr>
                <a:spLocks noChangeArrowheads="1"/>
              </p:cNvSpPr>
              <p:nvPr userDrawn="1"/>
            </p:nvSpPr>
            <p:spPr bwMode="auto">
              <a:xfrm>
                <a:off x="-3381482" y="3458505"/>
                <a:ext cx="2818136" cy="59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1100">
                    <a:solidFill>
                      <a:srgbClr val="000000"/>
                    </a:solidFill>
                  </a:rPr>
                  <a:t>Meer weten?</a:t>
                </a:r>
                <a:br>
                  <a:rPr lang="nl-NL" altLang="nl-NL" sz="1100">
                    <a:solidFill>
                      <a:srgbClr val="000000"/>
                    </a:solidFill>
                  </a:rPr>
                </a:br>
                <a:r>
                  <a:rPr lang="nl-NL" altLang="nl-NL" sz="1100">
                    <a:solidFill>
                      <a:srgbClr val="000000"/>
                    </a:solidFill>
                  </a:rPr>
                  <a:t>Ga naar dia </a:t>
                </a:r>
                <a:r>
                  <a:rPr lang="nl-NL" altLang="nl-NL" sz="1100" b="1">
                    <a:solidFill>
                      <a:srgbClr val="000000"/>
                    </a:solidFill>
                  </a:rPr>
                  <a:t>‘Instructie dia: YouTube links’</a:t>
                </a:r>
                <a:r>
                  <a:rPr lang="nl-NL" altLang="nl-NL" sz="1100">
                    <a:solidFill>
                      <a:srgbClr val="000000"/>
                    </a:solidFill>
                  </a:rPr>
                  <a:t>, open deze in de diavoorstelling en klik op de gewenste video link.</a:t>
                </a:r>
              </a:p>
            </p:txBody>
          </p:sp>
          <p:cxnSp>
            <p:nvCxnSpPr>
              <p:cNvPr id="52" name="Rechte verbindingslijn 220">
                <a:extLst>
                  <a:ext uri="{FF2B5EF4-FFF2-40B4-BE49-F238E27FC236}">
                    <a16:creationId xmlns:a16="http://schemas.microsoft.com/office/drawing/2014/main" id="{26F26B59-E758-BA93-2B10-B8E7C33C3D08}"/>
                  </a:ext>
                </a:extLst>
              </p:cNvPr>
              <p:cNvCxnSpPr>
                <a:cxnSpLocks/>
              </p:cNvCxnSpPr>
              <p:nvPr userDrawn="1"/>
            </p:nvCxnSpPr>
            <p:spPr bwMode="auto">
              <a:xfrm>
                <a:off x="-3740987" y="4169717"/>
                <a:ext cx="3178016"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grpSp>
        <p:sp>
          <p:nvSpPr>
            <p:cNvPr id="6" name="Ovaal 5">
              <a:extLst>
                <a:ext uri="{FF2B5EF4-FFF2-40B4-BE49-F238E27FC236}">
                  <a16:creationId xmlns:a16="http://schemas.microsoft.com/office/drawing/2014/main" id="{5B183054-E29B-FC9C-B270-7FCA798FDD2C}"/>
                </a:ext>
              </a:extLst>
            </p:cNvPr>
            <p:cNvSpPr>
              <a:spLocks noChangeArrowheads="1"/>
            </p:cNvSpPr>
            <p:nvPr userDrawn="1"/>
          </p:nvSpPr>
          <p:spPr bwMode="auto">
            <a:xfrm>
              <a:off x="12391601" y="366752"/>
              <a:ext cx="260380" cy="258766"/>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1</a:t>
              </a:r>
            </a:p>
          </p:txBody>
        </p:sp>
        <p:cxnSp>
          <p:nvCxnSpPr>
            <p:cNvPr id="7" name="Rechte verbindingslijn 139">
              <a:extLst>
                <a:ext uri="{FF2B5EF4-FFF2-40B4-BE49-F238E27FC236}">
                  <a16:creationId xmlns:a16="http://schemas.microsoft.com/office/drawing/2014/main" id="{6D74F0A1-B5A6-1C03-4518-E45004A1AABE}"/>
                </a:ext>
              </a:extLst>
            </p:cNvPr>
            <p:cNvCxnSpPr>
              <a:cxnSpLocks/>
            </p:cNvCxnSpPr>
            <p:nvPr userDrawn="1"/>
          </p:nvCxnSpPr>
          <p:spPr bwMode="auto">
            <a:xfrm>
              <a:off x="12397261" y="241635"/>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cxnSp>
          <p:nvCxnSpPr>
            <p:cNvPr id="8" name="Rechte verbindingslijn 149">
              <a:extLst>
                <a:ext uri="{FF2B5EF4-FFF2-40B4-BE49-F238E27FC236}">
                  <a16:creationId xmlns:a16="http://schemas.microsoft.com/office/drawing/2014/main" id="{8C093B5F-8104-B2BE-E45A-6FB314C72D9A}"/>
                </a:ext>
              </a:extLst>
            </p:cNvPr>
            <p:cNvCxnSpPr>
              <a:cxnSpLocks/>
            </p:cNvCxnSpPr>
            <p:nvPr userDrawn="1"/>
          </p:nvCxnSpPr>
          <p:spPr bwMode="auto">
            <a:xfrm>
              <a:off x="12397261" y="1700763"/>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9" name="Rechthoek 168">
              <a:extLst>
                <a:ext uri="{FF2B5EF4-FFF2-40B4-BE49-F238E27FC236}">
                  <a16:creationId xmlns:a16="http://schemas.microsoft.com/office/drawing/2014/main" id="{08F6AA38-9267-9097-BFB2-393A426629CC}"/>
                </a:ext>
              </a:extLst>
            </p:cNvPr>
            <p:cNvSpPr>
              <a:spLocks noChangeArrowheads="1"/>
            </p:cNvSpPr>
            <p:nvPr userDrawn="1"/>
          </p:nvSpPr>
          <p:spPr bwMode="auto">
            <a:xfrm>
              <a:off x="12756768" y="431841"/>
              <a:ext cx="2818136" cy="59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Wanneer nodig, verwijder de bestaande afbeelding d.m.v. de </a:t>
              </a:r>
              <a:r>
                <a:rPr lang="nl-NL" altLang="nl-NL" sz="1100" b="1">
                  <a:solidFill>
                    <a:srgbClr val="000000"/>
                  </a:solidFill>
                </a:rPr>
                <a:t>‘Delete’-knop</a:t>
              </a:r>
              <a:r>
                <a:rPr lang="nl-NL" altLang="nl-NL" sz="1100">
                  <a:solidFill>
                    <a:srgbClr val="000000"/>
                  </a:solidFill>
                </a:rPr>
                <a:t>.</a:t>
              </a:r>
              <a:br>
                <a:rPr lang="nl-NL" altLang="nl-NL" sz="1100">
                  <a:solidFill>
                    <a:srgbClr val="000000"/>
                  </a:solidFill>
                </a:rPr>
              </a:br>
              <a:r>
                <a:rPr lang="nl-NL" altLang="nl-NL" sz="1100">
                  <a:solidFill>
                    <a:srgbClr val="000000"/>
                  </a:solidFill>
                </a:rPr>
                <a:t>Klik op het pictogram om een nieuwe afbeelding in te voegen.</a:t>
              </a:r>
              <a:br>
                <a:rPr lang="nl-NL" altLang="nl-NL" sz="1100">
                  <a:solidFill>
                    <a:srgbClr val="000000"/>
                  </a:solidFill>
                </a:rPr>
              </a:br>
              <a:r>
                <a:rPr lang="nl-NL" altLang="nl-NL" sz="1100" i="1">
                  <a:solidFill>
                    <a:srgbClr val="000000"/>
                  </a:solidFill>
                </a:rPr>
                <a:t>(zie onderstaand voorbeeld).</a:t>
              </a:r>
              <a:endParaRPr lang="nl-NL" altLang="nl-NL" sz="1100">
                <a:solidFill>
                  <a:srgbClr val="000000"/>
                </a:solidFill>
              </a:endParaRPr>
            </a:p>
          </p:txBody>
        </p:sp>
        <p:cxnSp>
          <p:nvCxnSpPr>
            <p:cNvPr id="10" name="Rechte verbindingslijn 173">
              <a:extLst>
                <a:ext uri="{FF2B5EF4-FFF2-40B4-BE49-F238E27FC236}">
                  <a16:creationId xmlns:a16="http://schemas.microsoft.com/office/drawing/2014/main" id="{61771E84-AB3C-4338-0FF4-AA3D21B678B2}"/>
                </a:ext>
              </a:extLst>
            </p:cNvPr>
            <p:cNvCxnSpPr>
              <a:cxnSpLocks/>
            </p:cNvCxnSpPr>
            <p:nvPr userDrawn="1"/>
          </p:nvCxnSpPr>
          <p:spPr bwMode="auto">
            <a:xfrm>
              <a:off x="12397261" y="4559969"/>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11" name="Ovaal 178">
              <a:extLst>
                <a:ext uri="{FF2B5EF4-FFF2-40B4-BE49-F238E27FC236}">
                  <a16:creationId xmlns:a16="http://schemas.microsoft.com/office/drawing/2014/main" id="{95DBA767-1269-709A-BF34-D04A9DD6F496}"/>
                </a:ext>
              </a:extLst>
            </p:cNvPr>
            <p:cNvSpPr>
              <a:spLocks noChangeArrowheads="1"/>
            </p:cNvSpPr>
            <p:nvPr userDrawn="1"/>
          </p:nvSpPr>
          <p:spPr bwMode="auto">
            <a:xfrm>
              <a:off x="12391601" y="1828864"/>
              <a:ext cx="260380" cy="260354"/>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2</a:t>
              </a:r>
            </a:p>
          </p:txBody>
        </p:sp>
        <p:sp>
          <p:nvSpPr>
            <p:cNvPr id="12" name="Rechthoek 180">
              <a:extLst>
                <a:ext uri="{FF2B5EF4-FFF2-40B4-BE49-F238E27FC236}">
                  <a16:creationId xmlns:a16="http://schemas.microsoft.com/office/drawing/2014/main" id="{523A0D19-D3B4-C9C9-85AF-BCB245F0B9A7}"/>
                </a:ext>
              </a:extLst>
            </p:cNvPr>
            <p:cNvSpPr>
              <a:spLocks noChangeArrowheads="1"/>
            </p:cNvSpPr>
            <p:nvPr userDrawn="1"/>
          </p:nvSpPr>
          <p:spPr bwMode="auto">
            <a:xfrm>
              <a:off x="12756768" y="1895540"/>
              <a:ext cx="2818136" cy="31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Selecteer de gewenste afbeelding</a:t>
              </a:r>
              <a:br>
                <a:rPr lang="nl-NL" altLang="nl-NL" sz="1100">
                  <a:solidFill>
                    <a:srgbClr val="000000"/>
                  </a:solidFill>
                </a:rPr>
              </a:br>
              <a:r>
                <a:rPr lang="nl-NL" altLang="nl-NL" sz="1100">
                  <a:solidFill>
                    <a:srgbClr val="000000"/>
                  </a:solidFill>
                </a:rPr>
                <a:t>en klik op </a:t>
              </a:r>
              <a:r>
                <a:rPr lang="nl-NL" altLang="nl-NL" sz="1100" b="1">
                  <a:solidFill>
                    <a:srgbClr val="000000"/>
                  </a:solidFill>
                </a:rPr>
                <a:t>‘Invoegen’</a:t>
              </a:r>
              <a:r>
                <a:rPr lang="nl-NL" altLang="nl-NL" sz="1100">
                  <a:solidFill>
                    <a:srgbClr val="000000"/>
                  </a:solidFill>
                </a:rPr>
                <a:t>.</a:t>
              </a:r>
              <a:endParaRPr lang="nl-NL" altLang="nl-NL" sz="1100" b="1">
                <a:solidFill>
                  <a:srgbClr val="000000"/>
                </a:solidFill>
              </a:endParaRPr>
            </a:p>
          </p:txBody>
        </p:sp>
        <p:grpSp>
          <p:nvGrpSpPr>
            <p:cNvPr id="13" name="Groep 94">
              <a:extLst>
                <a:ext uri="{FF2B5EF4-FFF2-40B4-BE49-F238E27FC236}">
                  <a16:creationId xmlns:a16="http://schemas.microsoft.com/office/drawing/2014/main" id="{3B3532E4-126F-3AD1-A491-3270D209E283}"/>
                </a:ext>
              </a:extLst>
            </p:cNvPr>
            <p:cNvGrpSpPr>
              <a:grpSpLocks/>
            </p:cNvGrpSpPr>
            <p:nvPr userDrawn="1"/>
          </p:nvGrpSpPr>
          <p:grpSpPr bwMode="auto">
            <a:xfrm>
              <a:off x="12757282" y="2269348"/>
              <a:ext cx="825500" cy="209550"/>
              <a:chOff x="13504624" y="2444818"/>
              <a:chExt cx="825500" cy="209550"/>
            </a:xfrm>
          </p:grpSpPr>
          <p:sp>
            <p:nvSpPr>
              <p:cNvPr id="47" name="Rechthoek 46">
                <a:extLst>
                  <a:ext uri="{FF2B5EF4-FFF2-40B4-BE49-F238E27FC236}">
                    <a16:creationId xmlns:a16="http://schemas.microsoft.com/office/drawing/2014/main" id="{8CF72EB4-E070-80FD-9302-D1B62CE43118}"/>
                  </a:ext>
                </a:extLst>
              </p:cNvPr>
              <p:cNvSpPr/>
              <p:nvPr userDrawn="1"/>
            </p:nvSpPr>
            <p:spPr>
              <a:xfrm>
                <a:off x="13504110" y="2444079"/>
                <a:ext cx="825595" cy="209554"/>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r>
                  <a:rPr lang="nl-NL" sz="800" dirty="0">
                    <a:solidFill>
                      <a:schemeClr val="tx1"/>
                    </a:solidFill>
                    <a:cs typeface="Arial" panose="020B0604020202020204" pitchFamily="34" charset="0"/>
                  </a:rPr>
                  <a:t>Invoegen</a:t>
                </a:r>
              </a:p>
            </p:txBody>
          </p:sp>
          <p:cxnSp>
            <p:nvCxnSpPr>
              <p:cNvPr id="48" name="Rechte verbindingslijn 216">
                <a:extLst>
                  <a:ext uri="{FF2B5EF4-FFF2-40B4-BE49-F238E27FC236}">
                    <a16:creationId xmlns:a16="http://schemas.microsoft.com/office/drawing/2014/main" id="{50884AFD-C268-DFDD-7134-0ECC27212ACC}"/>
                  </a:ext>
                </a:extLst>
              </p:cNvPr>
              <p:cNvCxnSpPr>
                <a:cxnSpLocks noChangeShapeType="1"/>
              </p:cNvCxnSpPr>
              <p:nvPr userDrawn="1"/>
            </p:nvCxnSpPr>
            <p:spPr bwMode="auto">
              <a:xfrm>
                <a:off x="14155269" y="2477218"/>
                <a:ext cx="0" cy="142717"/>
              </a:xfrm>
              <a:prstGeom prst="line">
                <a:avLst/>
              </a:prstGeom>
              <a:noFill/>
              <a:ln w="3175" algn="ctr">
                <a:solidFill>
                  <a:srgbClr val="44546A"/>
                </a:solidFill>
                <a:round/>
                <a:headEnd/>
                <a:tailEnd/>
              </a:ln>
              <a:extLst>
                <a:ext uri="{909E8E84-426E-40DD-AFC4-6F175D3DCCD1}">
                  <a14:hiddenFill xmlns:a14="http://schemas.microsoft.com/office/drawing/2010/main">
                    <a:noFill/>
                  </a14:hiddenFill>
                </a:ext>
              </a:extLst>
            </p:spPr>
          </p:cxnSp>
          <p:sp>
            <p:nvSpPr>
              <p:cNvPr id="49" name="Gelijkbenige driehoek 200">
                <a:extLst>
                  <a:ext uri="{FF2B5EF4-FFF2-40B4-BE49-F238E27FC236}">
                    <a16:creationId xmlns:a16="http://schemas.microsoft.com/office/drawing/2014/main" id="{19BDBDA3-B281-623E-89BA-8D9DAC575014}"/>
                  </a:ext>
                </a:extLst>
              </p:cNvPr>
              <p:cNvSpPr/>
              <p:nvPr userDrawn="1"/>
            </p:nvSpPr>
            <p:spPr>
              <a:xfrm rot="10800000">
                <a:off x="14196340" y="2528218"/>
                <a:ext cx="85735" cy="50801"/>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nvGrpSpPr>
            <p:cNvPr id="14" name="Groep 95">
              <a:extLst>
                <a:ext uri="{FF2B5EF4-FFF2-40B4-BE49-F238E27FC236}">
                  <a16:creationId xmlns:a16="http://schemas.microsoft.com/office/drawing/2014/main" id="{366581C0-576A-77F9-65B6-0742458E690F}"/>
                </a:ext>
              </a:extLst>
            </p:cNvPr>
            <p:cNvGrpSpPr>
              <a:grpSpLocks/>
            </p:cNvGrpSpPr>
            <p:nvPr userDrawn="1"/>
          </p:nvGrpSpPr>
          <p:grpSpPr bwMode="auto">
            <a:xfrm>
              <a:off x="12757282" y="1264456"/>
              <a:ext cx="294789" cy="318834"/>
              <a:chOff x="14466489" y="1001522"/>
              <a:chExt cx="290627" cy="314333"/>
            </a:xfrm>
          </p:grpSpPr>
          <p:sp>
            <p:nvSpPr>
              <p:cNvPr id="41" name="Rechthoek 40">
                <a:extLst>
                  <a:ext uri="{FF2B5EF4-FFF2-40B4-BE49-F238E27FC236}">
                    <a16:creationId xmlns:a16="http://schemas.microsoft.com/office/drawing/2014/main" id="{0B70E93F-D1B1-7CD4-A968-FF3DC7C9003A}"/>
                  </a:ext>
                </a:extLst>
              </p:cNvPr>
              <p:cNvSpPr/>
              <p:nvPr userDrawn="1"/>
            </p:nvSpPr>
            <p:spPr>
              <a:xfrm>
                <a:off x="14465982" y="1000782"/>
                <a:ext cx="258270" cy="255114"/>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42" name="Ovaal 41">
                <a:extLst>
                  <a:ext uri="{FF2B5EF4-FFF2-40B4-BE49-F238E27FC236}">
                    <a16:creationId xmlns:a16="http://schemas.microsoft.com/office/drawing/2014/main" id="{EB6B7E36-65A1-ABBF-6D46-3C1668232467}"/>
                  </a:ext>
                </a:extLst>
              </p:cNvPr>
              <p:cNvSpPr/>
              <p:nvPr userDrawn="1"/>
            </p:nvSpPr>
            <p:spPr>
              <a:xfrm>
                <a:off x="14624075" y="1033649"/>
                <a:ext cx="70437" cy="70430"/>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43" name="Vrije vorm: vorm 124">
                <a:extLst>
                  <a:ext uri="{FF2B5EF4-FFF2-40B4-BE49-F238E27FC236}">
                    <a16:creationId xmlns:a16="http://schemas.microsoft.com/office/drawing/2014/main" id="{93D1D181-0C59-ED27-B900-F998E6F0AFC7}"/>
                  </a:ext>
                </a:extLst>
              </p:cNvPr>
              <p:cNvSpPr/>
              <p:nvPr userDrawn="1"/>
            </p:nvSpPr>
            <p:spPr>
              <a:xfrm rot="2700000">
                <a:off x="14498079" y="1156504"/>
                <a:ext cx="169032" cy="148700"/>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44" name="Rechthoek: afgeronde hoeken 125">
                <a:extLst>
                  <a:ext uri="{FF2B5EF4-FFF2-40B4-BE49-F238E27FC236}">
                    <a16:creationId xmlns:a16="http://schemas.microsoft.com/office/drawing/2014/main" id="{F586F418-D001-8ED9-A297-D7F2B505EC65}"/>
                  </a:ext>
                </a:extLst>
              </p:cNvPr>
              <p:cNvSpPr/>
              <p:nvPr userDrawn="1"/>
            </p:nvSpPr>
            <p:spPr>
              <a:xfrm>
                <a:off x="14600595" y="1144772"/>
                <a:ext cx="156527" cy="117384"/>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cxnSp>
            <p:nvCxnSpPr>
              <p:cNvPr id="45" name="Rechte verbindingslijn 44">
                <a:extLst>
                  <a:ext uri="{FF2B5EF4-FFF2-40B4-BE49-F238E27FC236}">
                    <a16:creationId xmlns:a16="http://schemas.microsoft.com/office/drawing/2014/main" id="{A35E5B85-4CF8-8188-F8B4-9C6E29C80C04}"/>
                  </a:ext>
                </a:extLst>
              </p:cNvPr>
              <p:cNvCxnSpPr>
                <a:cxnSpLocks/>
              </p:cNvCxnSpPr>
              <p:nvPr userDrawn="1"/>
            </p:nvCxnSpPr>
            <p:spPr>
              <a:xfrm>
                <a:off x="14636597" y="1307544"/>
                <a:ext cx="84524"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Rechte verbindingslijn 45">
                <a:extLst>
                  <a:ext uri="{FF2B5EF4-FFF2-40B4-BE49-F238E27FC236}">
                    <a16:creationId xmlns:a16="http://schemas.microsoft.com/office/drawing/2014/main" id="{4ED017CC-294F-571A-975D-60BBA2218F76}"/>
                  </a:ext>
                </a:extLst>
              </p:cNvPr>
              <p:cNvCxnSpPr>
                <a:cxnSpLocks/>
                <a:stCxn id="126" idx="2"/>
              </p:cNvCxnSpPr>
              <p:nvPr userDrawn="1"/>
            </p:nvCxnSpPr>
            <p:spPr>
              <a:xfrm flipH="1">
                <a:off x="14678859" y="1262156"/>
                <a:ext cx="0" cy="4382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5" name="Ovaal 183">
              <a:extLst>
                <a:ext uri="{FF2B5EF4-FFF2-40B4-BE49-F238E27FC236}">
                  <a16:creationId xmlns:a16="http://schemas.microsoft.com/office/drawing/2014/main" id="{C7B8E8FB-2537-DF99-6BB4-D3E36E331A55}"/>
                </a:ext>
              </a:extLst>
            </p:cNvPr>
            <p:cNvSpPr>
              <a:spLocks noChangeArrowheads="1"/>
            </p:cNvSpPr>
            <p:nvPr userDrawn="1"/>
          </p:nvSpPr>
          <p:spPr bwMode="auto">
            <a:xfrm>
              <a:off x="12391601" y="2740104"/>
              <a:ext cx="260380" cy="260354"/>
            </a:xfrm>
            <a:prstGeom prst="ellipse">
              <a:avLst/>
            </a:prstGeom>
            <a:solidFill>
              <a:schemeClr val="bg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nl-NL" altLang="nl-NL" sz="1100">
                  <a:solidFill>
                    <a:schemeClr val="bg1"/>
                  </a:solidFill>
                </a:rPr>
                <a:t>3</a:t>
              </a:r>
            </a:p>
          </p:txBody>
        </p:sp>
        <p:sp>
          <p:nvSpPr>
            <p:cNvPr id="16" name="Rechthoek 184">
              <a:extLst>
                <a:ext uri="{FF2B5EF4-FFF2-40B4-BE49-F238E27FC236}">
                  <a16:creationId xmlns:a16="http://schemas.microsoft.com/office/drawing/2014/main" id="{2B8F5BCE-E4CA-BD34-C192-D3A112EC57D8}"/>
                </a:ext>
              </a:extLst>
            </p:cNvPr>
            <p:cNvSpPr>
              <a:spLocks noChangeArrowheads="1"/>
            </p:cNvSpPr>
            <p:nvPr userDrawn="1"/>
          </p:nvSpPr>
          <p:spPr bwMode="auto">
            <a:xfrm>
              <a:off x="12756768" y="2792493"/>
              <a:ext cx="2818136" cy="60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buClr>
                  <a:schemeClr val="accent1"/>
                </a:buClr>
                <a:buFont typeface="Arial" panose="020B0604020202020204" pitchFamily="34" charset="0"/>
                <a:buNone/>
                <a:defRPr/>
              </a:pPr>
              <a:r>
                <a:rPr lang="nl-NL" altLang="nl-NL" sz="1100">
                  <a:solidFill>
                    <a:srgbClr val="000000"/>
                  </a:solidFill>
                </a:rPr>
                <a:t>Klik met de rechter muisknop op de miniatuurweergave van de dia aan de linker kant van het scherm en kies </a:t>
              </a:r>
              <a:r>
                <a:rPr lang="nl-NL" altLang="nl-NL" sz="1100" b="1">
                  <a:solidFill>
                    <a:srgbClr val="000000"/>
                  </a:solidFill>
                </a:rPr>
                <a:t/>
              </a:r>
              <a:br>
                <a:rPr lang="nl-NL" altLang="nl-NL" sz="1100" b="1">
                  <a:solidFill>
                    <a:srgbClr val="000000"/>
                  </a:solidFill>
                </a:rPr>
              </a:br>
              <a:r>
                <a:rPr lang="nl-NL" altLang="nl-NL" sz="1100" b="1">
                  <a:solidFill>
                    <a:srgbClr val="000000"/>
                  </a:solidFill>
                </a:rPr>
                <a:t>Dia herstellen´</a:t>
              </a:r>
              <a:r>
                <a:rPr lang="nl-NL" altLang="nl-NL" sz="1100">
                  <a:solidFill>
                    <a:srgbClr val="000000"/>
                  </a:solidFill>
                </a:rPr>
                <a:t>.</a:t>
              </a:r>
              <a:endParaRPr lang="nl-NL" altLang="nl-NL" sz="1100" b="1">
                <a:solidFill>
                  <a:srgbClr val="000000"/>
                </a:solidFill>
              </a:endParaRPr>
            </a:p>
          </p:txBody>
        </p:sp>
        <p:cxnSp>
          <p:nvCxnSpPr>
            <p:cNvPr id="17" name="Rechte verbindingslijn 185">
              <a:extLst>
                <a:ext uri="{FF2B5EF4-FFF2-40B4-BE49-F238E27FC236}">
                  <a16:creationId xmlns:a16="http://schemas.microsoft.com/office/drawing/2014/main" id="{6ED4E4B9-BE58-6B1B-ECD3-104ABF54A16A}"/>
                </a:ext>
              </a:extLst>
            </p:cNvPr>
            <p:cNvCxnSpPr>
              <a:cxnSpLocks/>
            </p:cNvCxnSpPr>
            <p:nvPr userDrawn="1"/>
          </p:nvCxnSpPr>
          <p:spPr bwMode="auto">
            <a:xfrm>
              <a:off x="12397261" y="2622619"/>
              <a:ext cx="3178017" cy="0"/>
            </a:xfrm>
            <a:prstGeom prst="line">
              <a:avLst/>
            </a:prstGeom>
            <a:noFill/>
            <a:ln w="3175" algn="ctr">
              <a:solidFill>
                <a:schemeClr val="accent1"/>
              </a:solidFill>
              <a:round/>
              <a:headEnd/>
              <a:tailEnd/>
            </a:ln>
            <a:extLst>
              <a:ext uri="{909E8E84-426E-40DD-AFC4-6F175D3DCCD1}">
                <a14:hiddenFill xmlns:a14="http://schemas.microsoft.com/office/drawing/2010/main">
                  <a:noFill/>
                </a14:hiddenFill>
              </a:ext>
            </a:extLst>
          </p:spPr>
        </p:cxnSp>
        <p:sp>
          <p:nvSpPr>
            <p:cNvPr id="18" name="Rechthoek 17">
              <a:extLst>
                <a:ext uri="{FF2B5EF4-FFF2-40B4-BE49-F238E27FC236}">
                  <a16:creationId xmlns:a16="http://schemas.microsoft.com/office/drawing/2014/main" id="{3BB7AAAC-F3D8-1E04-BC36-49BE625CE372}"/>
                </a:ext>
              </a:extLst>
            </p:cNvPr>
            <p:cNvSpPr/>
            <p:nvPr userDrawn="1"/>
          </p:nvSpPr>
          <p:spPr>
            <a:xfrm>
              <a:off x="12757282" y="3496473"/>
              <a:ext cx="1491798" cy="919774"/>
            </a:xfrm>
            <a:prstGeom prst="rect">
              <a:avLst/>
            </a:prstGeom>
            <a:blipFill dpi="0" rotWithShape="1">
              <a:blip r:embed="rId2" cstate="print"/>
              <a:srcRect/>
              <a:stretch>
                <a:fillRect l="555" t="725" r="555" b="725"/>
              </a:stretch>
            </a:blipFill>
            <a:ln>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eaLnBrk="1" fontAlgn="auto" hangingPunct="1">
                <a:spcBef>
                  <a:spcPts val="0"/>
                </a:spcBef>
                <a:spcAft>
                  <a:spcPts val="0"/>
                </a:spcAft>
                <a:defRPr/>
              </a:pPr>
              <a:endParaRPr lang="nl-NL" sz="1000" i="1" dirty="0">
                <a:solidFill>
                  <a:schemeClr val="tx1"/>
                </a:solidFill>
              </a:endParaRPr>
            </a:p>
          </p:txBody>
        </p:sp>
        <p:grpSp>
          <p:nvGrpSpPr>
            <p:cNvPr id="19" name="Groep 100">
              <a:extLst>
                <a:ext uri="{FF2B5EF4-FFF2-40B4-BE49-F238E27FC236}">
                  <a16:creationId xmlns:a16="http://schemas.microsoft.com/office/drawing/2014/main" id="{6F080211-3E6F-D848-8369-AA750FEA5CAC}"/>
                </a:ext>
              </a:extLst>
            </p:cNvPr>
            <p:cNvGrpSpPr>
              <a:grpSpLocks/>
            </p:cNvGrpSpPr>
            <p:nvPr userDrawn="1"/>
          </p:nvGrpSpPr>
          <p:grpSpPr bwMode="auto">
            <a:xfrm>
              <a:off x="13614067" y="3767196"/>
              <a:ext cx="1195723" cy="678267"/>
              <a:chOff x="12757284" y="3224292"/>
              <a:chExt cx="1195723" cy="678267"/>
            </a:xfrm>
          </p:grpSpPr>
          <p:sp>
            <p:nvSpPr>
              <p:cNvPr id="20" name="Rechthoek 19">
                <a:extLst>
                  <a:ext uri="{FF2B5EF4-FFF2-40B4-BE49-F238E27FC236}">
                    <a16:creationId xmlns:a16="http://schemas.microsoft.com/office/drawing/2014/main" id="{AD619C66-ED99-D10E-141B-91E6FDA7DB44}"/>
                  </a:ext>
                </a:extLst>
              </p:cNvPr>
              <p:cNvSpPr/>
              <p:nvPr userDrawn="1"/>
            </p:nvSpPr>
            <p:spPr>
              <a:xfrm>
                <a:off x="12757333" y="3224331"/>
                <a:ext cx="1176473" cy="581034"/>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21" name="Rechthoek 20">
                <a:extLst>
                  <a:ext uri="{FF2B5EF4-FFF2-40B4-BE49-F238E27FC236}">
                    <a16:creationId xmlns:a16="http://schemas.microsoft.com/office/drawing/2014/main" id="{B333E93B-2D27-0C74-C585-1DFDDC26853E}"/>
                  </a:ext>
                </a:extLst>
              </p:cNvPr>
              <p:cNvSpPr/>
              <p:nvPr userDrawn="1"/>
            </p:nvSpPr>
            <p:spPr>
              <a:xfrm>
                <a:off x="12779561" y="3535486"/>
                <a:ext cx="1144719" cy="26194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nvGrpSpPr>
              <p:cNvPr id="22" name="Groep 103">
                <a:extLst>
                  <a:ext uri="{FF2B5EF4-FFF2-40B4-BE49-F238E27FC236}">
                    <a16:creationId xmlns:a16="http://schemas.microsoft.com/office/drawing/2014/main" id="{B2FDB62D-DED1-80A9-D246-81B4BD53B728}"/>
                  </a:ext>
                </a:extLst>
              </p:cNvPr>
              <p:cNvGrpSpPr>
                <a:grpSpLocks/>
              </p:cNvGrpSpPr>
              <p:nvPr userDrawn="1"/>
            </p:nvGrpSpPr>
            <p:grpSpPr bwMode="auto">
              <a:xfrm>
                <a:off x="12839234" y="3289794"/>
                <a:ext cx="155951" cy="131922"/>
                <a:chOff x="12968836" y="3354170"/>
                <a:chExt cx="404806" cy="342433"/>
              </a:xfrm>
            </p:grpSpPr>
            <p:sp>
              <p:nvSpPr>
                <p:cNvPr id="35" name="Rechthoek: afgeronde hoeken 116">
                  <a:extLst>
                    <a:ext uri="{FF2B5EF4-FFF2-40B4-BE49-F238E27FC236}">
                      <a16:creationId xmlns:a16="http://schemas.microsoft.com/office/drawing/2014/main" id="{A83F0AAF-BB3B-C201-714B-CEC326289BD6}"/>
                    </a:ext>
                  </a:extLst>
                </p:cNvPr>
                <p:cNvSpPr/>
                <p:nvPr userDrawn="1"/>
              </p:nvSpPr>
              <p:spPr>
                <a:xfrm>
                  <a:off x="12970544" y="3353197"/>
                  <a:ext cx="403877" cy="342025"/>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36" name="Rechthoek 35">
                  <a:extLst>
                    <a:ext uri="{FF2B5EF4-FFF2-40B4-BE49-F238E27FC236}">
                      <a16:creationId xmlns:a16="http://schemas.microsoft.com/office/drawing/2014/main" id="{DA1A2107-48F9-3EFF-2C68-9F1BFBE7B7BA}"/>
                    </a:ext>
                  </a:extLst>
                </p:cNvPr>
                <p:cNvSpPr/>
                <p:nvPr userDrawn="1"/>
              </p:nvSpPr>
              <p:spPr>
                <a:xfrm>
                  <a:off x="13028241" y="3398526"/>
                  <a:ext cx="304968" cy="41208"/>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7" name="Rechthoek 36">
                  <a:extLst>
                    <a:ext uri="{FF2B5EF4-FFF2-40B4-BE49-F238E27FC236}">
                      <a16:creationId xmlns:a16="http://schemas.microsoft.com/office/drawing/2014/main" id="{55576B76-2DED-96EF-2541-A8799FCE1E1F}"/>
                    </a:ext>
                  </a:extLst>
                </p:cNvPr>
                <p:cNvSpPr/>
                <p:nvPr userDrawn="1"/>
              </p:nvSpPr>
              <p:spPr>
                <a:xfrm>
                  <a:off x="13028241" y="3468578"/>
                  <a:ext cx="115393" cy="181314"/>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8" name="Rechthoek 37">
                  <a:extLst>
                    <a:ext uri="{FF2B5EF4-FFF2-40B4-BE49-F238E27FC236}">
                      <a16:creationId xmlns:a16="http://schemas.microsoft.com/office/drawing/2014/main" id="{1DF32C36-CD05-555C-4E90-4EF64EA99692}"/>
                    </a:ext>
                  </a:extLst>
                </p:cNvPr>
                <p:cNvSpPr/>
                <p:nvPr userDrawn="1"/>
              </p:nvSpPr>
              <p:spPr>
                <a:xfrm>
                  <a:off x="13180726" y="3480942"/>
                  <a:ext cx="135998" cy="20603"/>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9" name="Rechthoek 38">
                  <a:extLst>
                    <a:ext uri="{FF2B5EF4-FFF2-40B4-BE49-F238E27FC236}">
                      <a16:creationId xmlns:a16="http://schemas.microsoft.com/office/drawing/2014/main" id="{7423C6F7-CEFE-61D6-044A-D0039B981666}"/>
                    </a:ext>
                  </a:extLst>
                </p:cNvPr>
                <p:cNvSpPr/>
                <p:nvPr userDrawn="1"/>
              </p:nvSpPr>
              <p:spPr>
                <a:xfrm>
                  <a:off x="13180726" y="3555116"/>
                  <a:ext cx="70059" cy="20603"/>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40" name="Rechthoek 39">
                  <a:extLst>
                    <a:ext uri="{FF2B5EF4-FFF2-40B4-BE49-F238E27FC236}">
                      <a16:creationId xmlns:a16="http://schemas.microsoft.com/office/drawing/2014/main" id="{844F4902-5257-7881-2CE2-4E36B191F728}"/>
                    </a:ext>
                  </a:extLst>
                </p:cNvPr>
                <p:cNvSpPr/>
                <p:nvPr userDrawn="1"/>
              </p:nvSpPr>
              <p:spPr>
                <a:xfrm>
                  <a:off x="13180726" y="3625168"/>
                  <a:ext cx="70059" cy="2060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grpSp>
            <p:nvGrpSpPr>
              <p:cNvPr id="23" name="Groep 104">
                <a:extLst>
                  <a:ext uri="{FF2B5EF4-FFF2-40B4-BE49-F238E27FC236}">
                    <a16:creationId xmlns:a16="http://schemas.microsoft.com/office/drawing/2014/main" id="{27F6D2D1-0F58-344A-CBFA-F0B04CB915CE}"/>
                  </a:ext>
                </a:extLst>
              </p:cNvPr>
              <p:cNvGrpSpPr>
                <a:grpSpLocks/>
              </p:cNvGrpSpPr>
              <p:nvPr userDrawn="1"/>
            </p:nvGrpSpPr>
            <p:grpSpPr bwMode="auto">
              <a:xfrm>
                <a:off x="12819679" y="3589117"/>
                <a:ext cx="166739" cy="218963"/>
                <a:chOff x="12940828" y="3950597"/>
                <a:chExt cx="432813" cy="568367"/>
              </a:xfrm>
            </p:grpSpPr>
            <p:grpSp>
              <p:nvGrpSpPr>
                <p:cNvPr id="27" name="Groep 108">
                  <a:extLst>
                    <a:ext uri="{FF2B5EF4-FFF2-40B4-BE49-F238E27FC236}">
                      <a16:creationId xmlns:a16="http://schemas.microsoft.com/office/drawing/2014/main" id="{34FFB0FC-4D81-6D51-C941-C7E967C52801}"/>
                    </a:ext>
                  </a:extLst>
                </p:cNvPr>
                <p:cNvGrpSpPr>
                  <a:grpSpLocks/>
                </p:cNvGrpSpPr>
                <p:nvPr userDrawn="1"/>
              </p:nvGrpSpPr>
              <p:grpSpPr bwMode="auto">
                <a:xfrm>
                  <a:off x="13000382" y="4006891"/>
                  <a:ext cx="373259" cy="315747"/>
                  <a:chOff x="12968836" y="3354170"/>
                  <a:chExt cx="404806" cy="342433"/>
                </a:xfrm>
              </p:grpSpPr>
              <p:sp>
                <p:nvSpPr>
                  <p:cNvPr id="29" name="Rechthoek: afgeronde hoeken 110">
                    <a:extLst>
                      <a:ext uri="{FF2B5EF4-FFF2-40B4-BE49-F238E27FC236}">
                        <a16:creationId xmlns:a16="http://schemas.microsoft.com/office/drawing/2014/main" id="{D6912BD7-AC3D-BA33-4F06-1AC9A61DF366}"/>
                      </a:ext>
                    </a:extLst>
                  </p:cNvPr>
                  <p:cNvSpPr/>
                  <p:nvPr userDrawn="1"/>
                </p:nvSpPr>
                <p:spPr>
                  <a:xfrm>
                    <a:off x="12858355" y="3387938"/>
                    <a:ext cx="513995" cy="308367"/>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anchor="ctr"/>
                  <a:lstStyle/>
                  <a:p>
                    <a:pPr eaLnBrk="1" fontAlgn="auto" hangingPunct="1">
                      <a:lnSpc>
                        <a:spcPct val="90000"/>
                      </a:lnSpc>
                      <a:spcBef>
                        <a:spcPts val="600"/>
                      </a:spcBef>
                      <a:spcAft>
                        <a:spcPts val="600"/>
                      </a:spcAft>
                      <a:defRPr/>
                    </a:pPr>
                    <a:endParaRPr lang="nl-NL" sz="800">
                      <a:solidFill>
                        <a:schemeClr val="tx1"/>
                      </a:solidFill>
                      <a:cs typeface="Arial" panose="020B0604020202020204" pitchFamily="34" charset="0"/>
                    </a:endParaRPr>
                  </a:p>
                </p:txBody>
              </p:sp>
              <p:sp>
                <p:nvSpPr>
                  <p:cNvPr id="30" name="Rechthoek 29">
                    <a:extLst>
                      <a:ext uri="{FF2B5EF4-FFF2-40B4-BE49-F238E27FC236}">
                        <a16:creationId xmlns:a16="http://schemas.microsoft.com/office/drawing/2014/main" id="{5CA87DC7-8648-AE96-7D21-923955B728E6}"/>
                      </a:ext>
                    </a:extLst>
                  </p:cNvPr>
                  <p:cNvSpPr/>
                  <p:nvPr userDrawn="1"/>
                </p:nvSpPr>
                <p:spPr>
                  <a:xfrm>
                    <a:off x="12916457" y="3401346"/>
                    <a:ext cx="411197" cy="44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1" name="Rechthoek 30">
                    <a:extLst>
                      <a:ext uri="{FF2B5EF4-FFF2-40B4-BE49-F238E27FC236}">
                        <a16:creationId xmlns:a16="http://schemas.microsoft.com/office/drawing/2014/main" id="{A0E8B3DD-9150-BFA0-459D-9E30F657B752}"/>
                      </a:ext>
                    </a:extLst>
                  </p:cNvPr>
                  <p:cNvSpPr/>
                  <p:nvPr userDrawn="1"/>
                </p:nvSpPr>
                <p:spPr>
                  <a:xfrm>
                    <a:off x="12916457" y="3472851"/>
                    <a:ext cx="116208" cy="1787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2" name="Rechthoek 31">
                    <a:extLst>
                      <a:ext uri="{FF2B5EF4-FFF2-40B4-BE49-F238E27FC236}">
                        <a16:creationId xmlns:a16="http://schemas.microsoft.com/office/drawing/2014/main" id="{486A30AC-5444-6862-68AA-C8718C39A6AB}"/>
                      </a:ext>
                    </a:extLst>
                  </p:cNvPr>
                  <p:cNvSpPr/>
                  <p:nvPr userDrawn="1"/>
                </p:nvSpPr>
                <p:spPr>
                  <a:xfrm>
                    <a:off x="13180161" y="3481790"/>
                    <a:ext cx="134086" cy="22344"/>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3" name="Rechthoek 32">
                    <a:extLst>
                      <a:ext uri="{FF2B5EF4-FFF2-40B4-BE49-F238E27FC236}">
                        <a16:creationId xmlns:a16="http://schemas.microsoft.com/office/drawing/2014/main" id="{30096D94-3775-12E0-6A13-7AF4ABD445A0}"/>
                      </a:ext>
                    </a:extLst>
                  </p:cNvPr>
                  <p:cNvSpPr/>
                  <p:nvPr userDrawn="1"/>
                </p:nvSpPr>
                <p:spPr>
                  <a:xfrm>
                    <a:off x="13180161" y="3557762"/>
                    <a:ext cx="67042" cy="17876"/>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sp>
                <p:nvSpPr>
                  <p:cNvPr id="34" name="Rechthoek 33">
                    <a:extLst>
                      <a:ext uri="{FF2B5EF4-FFF2-40B4-BE49-F238E27FC236}">
                        <a16:creationId xmlns:a16="http://schemas.microsoft.com/office/drawing/2014/main" id="{38A37BA4-10F0-C7F4-46E4-235C60D2558A}"/>
                      </a:ext>
                    </a:extLst>
                  </p:cNvPr>
                  <p:cNvSpPr/>
                  <p:nvPr userDrawn="1"/>
                </p:nvSpPr>
                <p:spPr>
                  <a:xfrm>
                    <a:off x="13180161" y="3629267"/>
                    <a:ext cx="67042" cy="17876"/>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fontAlgn="auto" hangingPunct="1">
                      <a:spcBef>
                        <a:spcPts val="0"/>
                      </a:spcBef>
                      <a:spcAft>
                        <a:spcPts val="0"/>
                      </a:spcAft>
                      <a:defRPr/>
                    </a:pPr>
                    <a:endParaRPr lang="nl-NL" sz="1000" b="1">
                      <a:solidFill>
                        <a:schemeClr val="tx1"/>
                      </a:solidFill>
                    </a:endParaRPr>
                  </a:p>
                </p:txBody>
              </p:sp>
            </p:grpSp>
            <p:sp>
              <p:nvSpPr>
                <p:cNvPr id="28" name="Boog 27">
                  <a:extLst>
                    <a:ext uri="{FF2B5EF4-FFF2-40B4-BE49-F238E27FC236}">
                      <a16:creationId xmlns:a16="http://schemas.microsoft.com/office/drawing/2014/main" id="{23F9C12D-6858-2ED2-5D03-23103BA61D30}"/>
                    </a:ext>
                  </a:extLst>
                </p:cNvPr>
                <p:cNvSpPr/>
                <p:nvPr userDrawn="1"/>
              </p:nvSpPr>
              <p:spPr>
                <a:xfrm rot="17637075">
                  <a:off x="12774904" y="4116311"/>
                  <a:ext cx="568668" cy="239031"/>
                </a:xfrm>
                <a:prstGeom prst="arc">
                  <a:avLst>
                    <a:gd name="adj1" fmla="val 15959368"/>
                    <a:gd name="adj2" fmla="val 1354623"/>
                  </a:avLst>
                </a:prstGeom>
                <a:noFill/>
                <a:ln w="19050" cap="flat" cmpd="sng" algn="ctr">
                  <a:solidFill>
                    <a:srgbClr val="4D82B8"/>
                  </a:solidFill>
                  <a:prstDash val="solid"/>
                  <a:headEnd type="arrow" w="med" len="sm"/>
                </a:ln>
                <a:effectLst/>
              </p:spPr>
              <p:txBody>
                <a:bodyPr anchor="ctr"/>
                <a:lstStyle/>
                <a:p>
                  <a:pPr algn="ctr" eaLnBrk="1" fontAlgn="auto" hangingPunct="1">
                    <a:spcBef>
                      <a:spcPts val="0"/>
                    </a:spcBef>
                    <a:spcAft>
                      <a:spcPts val="0"/>
                    </a:spcAft>
                    <a:defRPr/>
                  </a:pPr>
                  <a:endParaRPr lang="nl-NL">
                    <a:latin typeface="+mn-lt"/>
                    <a:cs typeface="+mn-cs"/>
                  </a:endParaRPr>
                </a:p>
              </p:txBody>
            </p:sp>
          </p:grpSp>
          <p:sp>
            <p:nvSpPr>
              <p:cNvPr id="24" name="Tekstvak 192">
                <a:extLst>
                  <a:ext uri="{FF2B5EF4-FFF2-40B4-BE49-F238E27FC236}">
                    <a16:creationId xmlns:a16="http://schemas.microsoft.com/office/drawing/2014/main" id="{E56FEECF-0216-2257-ABD0-F6FF67CAC95C}"/>
                  </a:ext>
                </a:extLst>
              </p:cNvPr>
              <p:cNvSpPr txBox="1">
                <a:spLocks noChangeArrowheads="1"/>
              </p:cNvSpPr>
              <p:nvPr userDrawn="1"/>
            </p:nvSpPr>
            <p:spPr bwMode="auto">
              <a:xfrm>
                <a:off x="12997073" y="3264019"/>
                <a:ext cx="855760" cy="20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cs typeface="Arial" panose="020B0604020202020204" pitchFamily="34" charset="0"/>
                  </a:defRPr>
                </a:lvl1pPr>
                <a:lvl2pPr marL="742950" indent="-285750" defTabSz="1216025">
                  <a:defRPr>
                    <a:solidFill>
                      <a:schemeClr val="tx1"/>
                    </a:solidFill>
                    <a:latin typeface="Arial" panose="020B0604020202020204" pitchFamily="34" charset="0"/>
                    <a:cs typeface="Arial" panose="020B0604020202020204" pitchFamily="34" charset="0"/>
                  </a:defRPr>
                </a:lvl2pPr>
                <a:lvl3pPr marL="1143000" indent="-228600" defTabSz="1216025">
                  <a:defRPr>
                    <a:solidFill>
                      <a:schemeClr val="tx1"/>
                    </a:solidFill>
                    <a:latin typeface="Arial" panose="020B0604020202020204" pitchFamily="34" charset="0"/>
                    <a:cs typeface="Arial" panose="020B0604020202020204" pitchFamily="34" charset="0"/>
                  </a:defRPr>
                </a:lvl3pPr>
                <a:lvl4pPr marL="1600200" indent="-228600" defTabSz="1216025">
                  <a:defRPr>
                    <a:solidFill>
                      <a:schemeClr val="tx1"/>
                    </a:solidFill>
                    <a:latin typeface="Arial" panose="020B0604020202020204" pitchFamily="34" charset="0"/>
                    <a:cs typeface="Arial" panose="020B0604020202020204" pitchFamily="34" charset="0"/>
                  </a:defRPr>
                </a:lvl4pPr>
                <a:lvl5pPr marL="2057400" indent="-228600" defTabSz="1216025">
                  <a:defRPr>
                    <a:solidFill>
                      <a:schemeClr val="tx1"/>
                    </a:solidFill>
                    <a:latin typeface="Arial" panose="020B0604020202020204" pitchFamily="34" charset="0"/>
                    <a:cs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800"/>
                  <a:t>Indeling</a:t>
                </a:r>
              </a:p>
            </p:txBody>
          </p:sp>
          <p:sp>
            <p:nvSpPr>
              <p:cNvPr id="25" name="Tekstvak 193">
                <a:extLst>
                  <a:ext uri="{FF2B5EF4-FFF2-40B4-BE49-F238E27FC236}">
                    <a16:creationId xmlns:a16="http://schemas.microsoft.com/office/drawing/2014/main" id="{44AD4861-A52F-8601-6F09-535690F36D0B}"/>
                  </a:ext>
                </a:extLst>
              </p:cNvPr>
              <p:cNvSpPr txBox="1">
                <a:spLocks noChangeArrowheads="1"/>
              </p:cNvSpPr>
              <p:nvPr userDrawn="1"/>
            </p:nvSpPr>
            <p:spPr bwMode="auto">
              <a:xfrm>
                <a:off x="12984372" y="3584699"/>
                <a:ext cx="854173" cy="20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cs typeface="Arial" panose="020B0604020202020204" pitchFamily="34" charset="0"/>
                  </a:defRPr>
                </a:lvl1pPr>
                <a:lvl2pPr marL="742950" indent="-285750" defTabSz="1216025">
                  <a:defRPr>
                    <a:solidFill>
                      <a:schemeClr val="tx1"/>
                    </a:solidFill>
                    <a:latin typeface="Arial" panose="020B0604020202020204" pitchFamily="34" charset="0"/>
                    <a:cs typeface="Arial" panose="020B0604020202020204" pitchFamily="34" charset="0"/>
                  </a:defRPr>
                </a:lvl2pPr>
                <a:lvl3pPr marL="1143000" indent="-228600" defTabSz="1216025">
                  <a:defRPr>
                    <a:solidFill>
                      <a:schemeClr val="tx1"/>
                    </a:solidFill>
                    <a:latin typeface="Arial" panose="020B0604020202020204" pitchFamily="34" charset="0"/>
                    <a:cs typeface="Arial" panose="020B0604020202020204" pitchFamily="34" charset="0"/>
                  </a:defRPr>
                </a:lvl3pPr>
                <a:lvl4pPr marL="1600200" indent="-228600" defTabSz="1216025">
                  <a:defRPr>
                    <a:solidFill>
                      <a:schemeClr val="tx1"/>
                    </a:solidFill>
                    <a:latin typeface="Arial" panose="020B0604020202020204" pitchFamily="34" charset="0"/>
                    <a:cs typeface="Arial" panose="020B0604020202020204" pitchFamily="34" charset="0"/>
                  </a:defRPr>
                </a:lvl4pPr>
                <a:lvl5pPr marL="2057400" indent="-228600" defTabSz="1216025">
                  <a:defRPr>
                    <a:solidFill>
                      <a:schemeClr val="tx1"/>
                    </a:solidFill>
                    <a:latin typeface="Arial" panose="020B0604020202020204" pitchFamily="34" charset="0"/>
                    <a:cs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600"/>
                  </a:spcBef>
                  <a:spcAft>
                    <a:spcPts val="600"/>
                  </a:spcAft>
                  <a:defRPr/>
                </a:pPr>
                <a:r>
                  <a:rPr lang="nl-NL" altLang="nl-NL" sz="800"/>
                  <a:t>Dia Herstellen</a:t>
                </a:r>
              </a:p>
            </p:txBody>
          </p:sp>
          <p:pic>
            <p:nvPicPr>
              <p:cNvPr id="26" name="Picture 3">
                <a:extLst>
                  <a:ext uri="{FF2B5EF4-FFF2-40B4-BE49-F238E27FC236}">
                    <a16:creationId xmlns:a16="http://schemas.microsoft.com/office/drawing/2014/main" id="{69547CEA-F2C5-F4A6-E26E-0C429102565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809921" y="3671228"/>
                <a:ext cx="143086" cy="23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3" name="Tekstvak 221">
            <a:extLst>
              <a:ext uri="{FF2B5EF4-FFF2-40B4-BE49-F238E27FC236}">
                <a16:creationId xmlns:a16="http://schemas.microsoft.com/office/drawing/2014/main" id="{B5462130-C4BD-5083-BAC1-D859BF4CF651}"/>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Hoofdstuk + Foto (Blauw)</a:t>
            </a:r>
          </a:p>
        </p:txBody>
      </p:sp>
      <p:sp>
        <p:nvSpPr>
          <p:cNvPr id="60" name="Tijdelijke aanduiding voor afbeelding 12"/>
          <p:cNvSpPr>
            <a:spLocks noGrp="1"/>
          </p:cNvSpPr>
          <p:nvPr>
            <p:ph type="pic" sz="quarter" idx="15"/>
          </p:nvPr>
        </p:nvSpPr>
        <p:spPr>
          <a:xfrm>
            <a:off x="8204664" y="0"/>
            <a:ext cx="3987337" cy="6858000"/>
          </a:xfrm>
          <a:noFill/>
        </p:spPr>
        <p:txBody>
          <a:bodyPr tIns="0" bIns="0" anchor="ctr" anchorCtr="0"/>
          <a:lstStyle>
            <a:lvl1pPr marL="0" indent="0" algn="ctr">
              <a:spcBef>
                <a:spcPts val="0"/>
              </a:spcBef>
              <a:spcAft>
                <a:spcPts val="0"/>
              </a:spcAft>
              <a:buNone/>
              <a:defRPr sz="800" b="0" baseline="0">
                <a:ln w="3175">
                  <a:noFill/>
                  <a:miter lim="800000"/>
                </a:ln>
                <a:latin typeface="+mj-lt"/>
              </a:defRPr>
            </a:lvl1pPr>
          </a:lstStyle>
          <a:p>
            <a:pPr lvl="0"/>
            <a:r>
              <a:rPr lang="nl-NL" noProof="0"/>
              <a:t>Klik op het pictogram als u een afbeelding wilt toevoegen</a:t>
            </a:r>
            <a:endParaRPr lang="nl-NL" noProof="0" dirty="0"/>
          </a:p>
        </p:txBody>
      </p:sp>
      <p:sp>
        <p:nvSpPr>
          <p:cNvPr id="61" name="Tijdelijke aanduiding voor verticale tekst 2"/>
          <p:cNvSpPr>
            <a:spLocks noGrp="1"/>
          </p:cNvSpPr>
          <p:nvPr>
            <p:ph type="body" orient="vert" idx="1"/>
          </p:nvPr>
        </p:nvSpPr>
        <p:spPr>
          <a:xfrm>
            <a:off x="816648" y="4732929"/>
            <a:ext cx="2631197" cy="422405"/>
          </a:xfrm>
          <a:solidFill>
            <a:schemeClr val="bg1"/>
          </a:solidFill>
        </p:spPr>
        <p:txBody>
          <a:bodyPr wrap="none" lIns="144000" tIns="72000" rIns="144000" bIns="72000" anchor="ctr">
            <a:spAutoFit/>
          </a:bodyPr>
          <a:lstStyle>
            <a:lvl1pPr marL="0" indent="0">
              <a:lnSpc>
                <a:spcPct val="100000"/>
              </a:lnSpc>
              <a:buNone/>
              <a:defRPr sz="1800">
                <a:ln w="3175">
                  <a:noFill/>
                  <a:miter lim="800000"/>
                </a:ln>
                <a:solidFill>
                  <a:schemeClr val="bg2"/>
                </a:solidFill>
                <a:latin typeface="+mj-lt"/>
              </a:defRPr>
            </a:lvl1pPr>
            <a:lvl2pPr marL="361950" indent="0">
              <a:buNone/>
              <a:defRPr/>
            </a:lvl2pPr>
            <a:lvl3pPr>
              <a:defRPr/>
            </a:lvl3pPr>
            <a:lvl4pPr>
              <a:defRPr/>
            </a:lvl4pPr>
            <a:lvl5pPr>
              <a:defRPr/>
            </a:lvl5pPr>
            <a:lvl6pPr>
              <a:defRPr/>
            </a:lvl6pPr>
            <a:lvl7pPr>
              <a:defRPr/>
            </a:lvl7pPr>
            <a:lvl8pPr>
              <a:defRPr/>
            </a:lvl8pPr>
            <a:lvl9pPr>
              <a:defRPr/>
            </a:lvl9pPr>
          </a:lstStyle>
          <a:p>
            <a:pPr lvl="0"/>
            <a:r>
              <a:rPr lang="nl-NL"/>
              <a:t>Klik om de modelstijlen te bewerken</a:t>
            </a:r>
          </a:p>
        </p:txBody>
      </p:sp>
      <p:sp>
        <p:nvSpPr>
          <p:cNvPr id="75" name="Titel 2"/>
          <p:cNvSpPr>
            <a:spLocks noGrp="1"/>
          </p:cNvSpPr>
          <p:nvPr>
            <p:ph type="title"/>
          </p:nvPr>
        </p:nvSpPr>
        <p:spPr>
          <a:xfrm>
            <a:off x="816648" y="2234891"/>
            <a:ext cx="6817727" cy="2388218"/>
          </a:xfrm>
          <a:noFill/>
        </p:spPr>
        <p:txBody>
          <a:bodyPr wrap="square" tIns="72000" rIns="108000" bIns="360000" anchor="b">
            <a:noAutofit/>
          </a:bodyPr>
          <a:lstStyle>
            <a:lvl1pPr>
              <a:defRPr sz="6600">
                <a:solidFill>
                  <a:schemeClr val="bg1"/>
                </a:solidFill>
              </a:defRPr>
            </a:lvl1pPr>
          </a:lstStyle>
          <a:p>
            <a:r>
              <a:rPr lang="nl-NL"/>
              <a:t>Klik om de stijl te bewerken</a:t>
            </a:r>
            <a:endParaRPr lang="nl-NL" dirty="0"/>
          </a:p>
        </p:txBody>
      </p:sp>
      <p:sp>
        <p:nvSpPr>
          <p:cNvPr id="78" name="Tijdelijke aanduiding voor tekst 7"/>
          <p:cNvSpPr>
            <a:spLocks noGrp="1"/>
          </p:cNvSpPr>
          <p:nvPr>
            <p:ph type="body" sz="quarter" idx="57"/>
          </p:nvPr>
        </p:nvSpPr>
        <p:spPr>
          <a:xfrm>
            <a:off x="758895" y="6017912"/>
            <a:ext cx="2293200" cy="655200"/>
          </a:xfrm>
          <a:blipFill>
            <a:blip r:embed="rId4"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54" name="Tijdelijke aanduiding voor datum 3">
            <a:extLst>
              <a:ext uri="{FF2B5EF4-FFF2-40B4-BE49-F238E27FC236}">
                <a16:creationId xmlns:a16="http://schemas.microsoft.com/office/drawing/2014/main" id="{0F612E55-D689-AE93-F4D4-CF4741160A2B}"/>
              </a:ext>
            </a:extLst>
          </p:cNvPr>
          <p:cNvSpPr>
            <a:spLocks noGrp="1"/>
          </p:cNvSpPr>
          <p:nvPr>
            <p:ph type="dt" sz="half" idx="58"/>
          </p:nvPr>
        </p:nvSpPr>
        <p:spPr/>
        <p:txBody>
          <a:bodyPr/>
          <a:lstStyle>
            <a:lvl1pPr>
              <a:defRPr>
                <a:solidFill>
                  <a:schemeClr val="tx2">
                    <a:lumMod val="90000"/>
                    <a:lumOff val="10000"/>
                  </a:schemeClr>
                </a:solidFill>
              </a:defRPr>
            </a:lvl1pPr>
          </a:lstStyle>
          <a:p>
            <a:pPr>
              <a:defRPr/>
            </a:pPr>
            <a:fld id="{121DC660-6E23-B548-BA31-75693862DBED}" type="datetime1">
              <a:rPr lang="nl-NL"/>
              <a:pPr>
                <a:defRPr/>
              </a:pPr>
              <a:t>5-2-2025</a:t>
            </a:fld>
            <a:endParaRPr lang="nl-NL" dirty="0"/>
          </a:p>
        </p:txBody>
      </p:sp>
      <p:sp>
        <p:nvSpPr>
          <p:cNvPr id="55" name="Tijdelijke aanduiding voor dianummer 5">
            <a:extLst>
              <a:ext uri="{FF2B5EF4-FFF2-40B4-BE49-F238E27FC236}">
                <a16:creationId xmlns:a16="http://schemas.microsoft.com/office/drawing/2014/main" id="{D1442951-59A9-CBE0-4921-44D79B171AEA}"/>
              </a:ext>
            </a:extLst>
          </p:cNvPr>
          <p:cNvSpPr>
            <a:spLocks noGrp="1"/>
          </p:cNvSpPr>
          <p:nvPr>
            <p:ph type="sldNum" sz="quarter" idx="59"/>
          </p:nvPr>
        </p:nvSpPr>
        <p:spPr/>
        <p:txBody>
          <a:bodyPr/>
          <a:lstStyle>
            <a:lvl1pPr algn="ctr">
              <a:defRPr sz="900" b="0">
                <a:solidFill>
                  <a:schemeClr val="bg1"/>
                </a:solidFill>
                <a:latin typeface="+mj-lt"/>
              </a:defRPr>
            </a:lvl1pPr>
          </a:lstStyle>
          <a:p>
            <a:pPr>
              <a:defRPr/>
            </a:pPr>
            <a:r>
              <a:rPr lang="nl-NL"/>
              <a:t>#</a:t>
            </a:r>
            <a:endParaRPr lang="nl-NL" dirty="0"/>
          </a:p>
        </p:txBody>
      </p:sp>
      <p:sp>
        <p:nvSpPr>
          <p:cNvPr id="56" name="Tijdelijke aanduiding voor voettekst 4">
            <a:extLst>
              <a:ext uri="{FF2B5EF4-FFF2-40B4-BE49-F238E27FC236}">
                <a16:creationId xmlns:a16="http://schemas.microsoft.com/office/drawing/2014/main" id="{55CE59C2-02D6-D9A9-B428-2B246437E4C5}"/>
              </a:ext>
            </a:extLst>
          </p:cNvPr>
          <p:cNvSpPr>
            <a:spLocks noGrp="1"/>
          </p:cNvSpPr>
          <p:nvPr>
            <p:ph type="ftr" sz="quarter" idx="60"/>
          </p:nvPr>
        </p:nvSpPr>
        <p:spPr/>
        <p:txBody>
          <a:bodyPr/>
          <a:lstStyle>
            <a:lvl1pPr algn="r">
              <a:defRPr sz="900" cap="none" baseline="0">
                <a:solidFill>
                  <a:schemeClr val="bg1"/>
                </a:solidFill>
                <a:latin typeface="+mj-lt"/>
              </a:defRPr>
            </a:lvl1pPr>
          </a:lstStyle>
          <a:p>
            <a:pPr>
              <a:defRPr/>
            </a:pPr>
            <a:r>
              <a:rPr lang="nl-NL"/>
              <a:t>Pagina</a:t>
            </a:r>
          </a:p>
        </p:txBody>
      </p:sp>
    </p:spTree>
    <p:extLst>
      <p:ext uri="{BB962C8B-B14F-4D97-AF65-F5344CB8AC3E}">
        <p14:creationId xmlns:p14="http://schemas.microsoft.com/office/powerpoint/2010/main" val="164675245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oofdstuk (Roo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039B31B-B09D-B71E-6E1E-566E23DD841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err="1">
              <a:latin typeface="+mj-lt"/>
            </a:endParaRPr>
          </a:p>
        </p:txBody>
      </p:sp>
      <p:sp>
        <p:nvSpPr>
          <p:cNvPr id="3" name="Tekstvak 2">
            <a:extLst>
              <a:ext uri="{FF2B5EF4-FFF2-40B4-BE49-F238E27FC236}">
                <a16:creationId xmlns:a16="http://schemas.microsoft.com/office/drawing/2014/main" id="{498875D4-38F7-EEE7-9F49-92D05DD705A0}"/>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Hoofdstuk (Rood)</a:t>
            </a:r>
          </a:p>
        </p:txBody>
      </p:sp>
      <p:sp>
        <p:nvSpPr>
          <p:cNvPr id="61" name="Tijdelijke aanduiding voor verticale tekst 2"/>
          <p:cNvSpPr>
            <a:spLocks noGrp="1"/>
          </p:cNvSpPr>
          <p:nvPr>
            <p:ph type="body" orient="vert" idx="1"/>
          </p:nvPr>
        </p:nvSpPr>
        <p:spPr>
          <a:xfrm>
            <a:off x="816648" y="4732929"/>
            <a:ext cx="2631197" cy="422405"/>
          </a:xfrm>
          <a:solidFill>
            <a:schemeClr val="tx2"/>
          </a:solidFill>
        </p:spPr>
        <p:txBody>
          <a:bodyPr wrap="none" lIns="144000" tIns="72000" rIns="144000" bIns="72000" anchor="ctr">
            <a:spAutoFit/>
          </a:bodyPr>
          <a:lstStyle>
            <a:lvl1pPr marL="0" indent="0">
              <a:lnSpc>
                <a:spcPct val="100000"/>
              </a:lnSpc>
              <a:buNone/>
              <a:defRPr sz="1800">
                <a:ln w="3175">
                  <a:noFill/>
                  <a:miter lim="800000"/>
                </a:ln>
                <a:solidFill>
                  <a:schemeClr val="bg1"/>
                </a:solidFill>
                <a:latin typeface="+mj-lt"/>
              </a:defRPr>
            </a:lvl1pPr>
            <a:lvl2pPr marL="361950" indent="0">
              <a:buNone/>
              <a:defRPr/>
            </a:lvl2pPr>
            <a:lvl3pPr>
              <a:defRPr/>
            </a:lvl3pPr>
            <a:lvl4pPr>
              <a:defRPr/>
            </a:lvl4pPr>
            <a:lvl5pPr>
              <a:defRPr/>
            </a:lvl5pPr>
            <a:lvl6pPr>
              <a:defRPr/>
            </a:lvl6pPr>
            <a:lvl7pPr>
              <a:defRPr/>
            </a:lvl7pPr>
            <a:lvl8pPr>
              <a:defRPr/>
            </a:lvl8pPr>
            <a:lvl9pPr>
              <a:defRPr/>
            </a:lvl9pPr>
          </a:lstStyle>
          <a:p>
            <a:pPr lvl="0"/>
            <a:r>
              <a:rPr lang="nl-NL"/>
              <a:t>Klik om de modelstijlen te bewerken</a:t>
            </a:r>
          </a:p>
        </p:txBody>
      </p:sp>
      <p:sp>
        <p:nvSpPr>
          <p:cNvPr id="63" name="Titel 2"/>
          <p:cNvSpPr>
            <a:spLocks noGrp="1"/>
          </p:cNvSpPr>
          <p:nvPr>
            <p:ph type="title"/>
          </p:nvPr>
        </p:nvSpPr>
        <p:spPr>
          <a:xfrm>
            <a:off x="816648" y="2234891"/>
            <a:ext cx="10572077" cy="2388218"/>
          </a:xfrm>
          <a:noFill/>
        </p:spPr>
        <p:txBody>
          <a:bodyPr wrap="square" tIns="72000" rIns="108000" bIns="360000" anchor="b">
            <a:noAutofit/>
          </a:bodyPr>
          <a:lstStyle>
            <a:lvl1pPr>
              <a:defRPr sz="6600">
                <a:solidFill>
                  <a:schemeClr val="bg1"/>
                </a:solidFill>
              </a:defRPr>
            </a:lvl1pPr>
          </a:lstStyle>
          <a:p>
            <a:r>
              <a:rPr lang="nl-NL"/>
              <a:t>Klik om de stijl te bewerken</a:t>
            </a:r>
            <a:endParaRPr lang="nl-NL" dirty="0"/>
          </a:p>
        </p:txBody>
      </p:sp>
      <p:sp>
        <p:nvSpPr>
          <p:cNvPr id="77" name="Tijdelijke aanduiding voor tekst 7"/>
          <p:cNvSpPr>
            <a:spLocks noGrp="1"/>
          </p:cNvSpPr>
          <p:nvPr>
            <p:ph type="body" sz="quarter" idx="57"/>
          </p:nvPr>
        </p:nvSpPr>
        <p:spPr>
          <a:xfrm>
            <a:off x="758895" y="6017912"/>
            <a:ext cx="2293200" cy="655200"/>
          </a:xfrm>
          <a:blipFill>
            <a:blip r:embed="rId2"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68A256E9-163E-8ACC-7059-DE618F896CCA}"/>
              </a:ext>
            </a:extLst>
          </p:cNvPr>
          <p:cNvSpPr>
            <a:spLocks noGrp="1"/>
          </p:cNvSpPr>
          <p:nvPr>
            <p:ph type="dt" sz="half" idx="58"/>
          </p:nvPr>
        </p:nvSpPr>
        <p:spPr/>
        <p:txBody>
          <a:bodyPr/>
          <a:lstStyle>
            <a:lvl1pPr>
              <a:defRPr>
                <a:solidFill>
                  <a:schemeClr val="bg2">
                    <a:lumMod val="60000"/>
                    <a:lumOff val="40000"/>
                  </a:schemeClr>
                </a:solidFill>
              </a:defRPr>
            </a:lvl1pPr>
          </a:lstStyle>
          <a:p>
            <a:pPr>
              <a:defRPr/>
            </a:pPr>
            <a:fld id="{9A5E16B1-FF56-004A-A939-C75B178DC668}" type="datetime1">
              <a:rPr lang="nl-NL"/>
              <a:pPr>
                <a:defRPr/>
              </a:pPr>
              <a:t>5-2-2025</a:t>
            </a:fld>
            <a:endParaRPr lang="nl-NL" dirty="0"/>
          </a:p>
        </p:txBody>
      </p:sp>
      <p:sp>
        <p:nvSpPr>
          <p:cNvPr id="5" name="Tijdelijke aanduiding voor dianummer 5">
            <a:extLst>
              <a:ext uri="{FF2B5EF4-FFF2-40B4-BE49-F238E27FC236}">
                <a16:creationId xmlns:a16="http://schemas.microsoft.com/office/drawing/2014/main" id="{4C6767CF-7E9D-29E3-AE05-AE53CA5017A2}"/>
              </a:ext>
            </a:extLst>
          </p:cNvPr>
          <p:cNvSpPr>
            <a:spLocks noGrp="1"/>
          </p:cNvSpPr>
          <p:nvPr>
            <p:ph type="sldNum" sz="quarter" idx="59"/>
          </p:nvPr>
        </p:nvSpPr>
        <p:spPr/>
        <p:txBody>
          <a:bodyPr/>
          <a:lstStyle>
            <a:lvl1pPr algn="ctr">
              <a:defRPr sz="900" b="0">
                <a:solidFill>
                  <a:schemeClr val="bg1"/>
                </a:solidFill>
                <a:latin typeface="+mj-lt"/>
              </a:defRPr>
            </a:lvl1pPr>
          </a:lstStyle>
          <a:p>
            <a:pPr>
              <a:defRPr/>
            </a:pPr>
            <a:r>
              <a:rPr lang="nl-NL"/>
              <a:t>#</a:t>
            </a:r>
            <a:endParaRPr lang="nl-NL" dirty="0"/>
          </a:p>
        </p:txBody>
      </p:sp>
      <p:sp>
        <p:nvSpPr>
          <p:cNvPr id="6" name="Tijdelijke aanduiding voor voettekst 4">
            <a:extLst>
              <a:ext uri="{FF2B5EF4-FFF2-40B4-BE49-F238E27FC236}">
                <a16:creationId xmlns:a16="http://schemas.microsoft.com/office/drawing/2014/main" id="{9F1E3151-A463-FB55-AC19-F81409BF9435}"/>
              </a:ext>
            </a:extLst>
          </p:cNvPr>
          <p:cNvSpPr>
            <a:spLocks noGrp="1"/>
          </p:cNvSpPr>
          <p:nvPr>
            <p:ph type="ftr" sz="quarter" idx="60"/>
          </p:nvPr>
        </p:nvSpPr>
        <p:spPr/>
        <p:txBody>
          <a:bodyPr/>
          <a:lstStyle>
            <a:lvl1pPr algn="r">
              <a:defRPr sz="900" cap="none" baseline="0">
                <a:solidFill>
                  <a:schemeClr val="bg1"/>
                </a:solidFill>
                <a:latin typeface="+mj-lt"/>
              </a:defRPr>
            </a:lvl1pPr>
          </a:lstStyle>
          <a:p>
            <a:pPr>
              <a:defRPr/>
            </a:pPr>
            <a:r>
              <a:rPr lang="nl-NL"/>
              <a:t>Pagina</a:t>
            </a:r>
          </a:p>
        </p:txBody>
      </p:sp>
    </p:spTree>
    <p:extLst>
      <p:ext uri="{BB962C8B-B14F-4D97-AF65-F5344CB8AC3E}">
        <p14:creationId xmlns:p14="http://schemas.microsoft.com/office/powerpoint/2010/main" val="170266393"/>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oofdstuk (Blauw)">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5232B02-1E5A-07CF-C4BB-B699092B1DDD}"/>
              </a:ext>
            </a:extLst>
          </p:cNvPr>
          <p:cNvSpPr/>
          <p:nvPr userDrawn="1"/>
        </p:nvSpPr>
        <p:spPr>
          <a:xfrm>
            <a:off x="0" y="0"/>
            <a:ext cx="12192000" cy="6858000"/>
          </a:xfrm>
          <a:prstGeom prst="rect">
            <a:avLst/>
          </a:prstGeom>
          <a:solidFill>
            <a:srgbClr val="002D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err="1">
              <a:latin typeface="+mj-lt"/>
            </a:endParaRPr>
          </a:p>
        </p:txBody>
      </p:sp>
      <p:sp>
        <p:nvSpPr>
          <p:cNvPr id="3" name="Tekstvak 2">
            <a:extLst>
              <a:ext uri="{FF2B5EF4-FFF2-40B4-BE49-F238E27FC236}">
                <a16:creationId xmlns:a16="http://schemas.microsoft.com/office/drawing/2014/main" id="{21414F6E-066C-F4A3-7A43-75626DE5E380}"/>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Hoofdstuk (Blauw)</a:t>
            </a:r>
          </a:p>
        </p:txBody>
      </p:sp>
      <p:sp>
        <p:nvSpPr>
          <p:cNvPr id="61" name="Tijdelijke aanduiding voor verticale tekst 2"/>
          <p:cNvSpPr>
            <a:spLocks noGrp="1"/>
          </p:cNvSpPr>
          <p:nvPr>
            <p:ph type="body" orient="vert" idx="1"/>
          </p:nvPr>
        </p:nvSpPr>
        <p:spPr>
          <a:xfrm>
            <a:off x="816648" y="4732929"/>
            <a:ext cx="2631197" cy="422405"/>
          </a:xfrm>
          <a:solidFill>
            <a:schemeClr val="bg1"/>
          </a:solidFill>
        </p:spPr>
        <p:txBody>
          <a:bodyPr wrap="none" lIns="144000" tIns="72000" rIns="144000" bIns="72000" anchor="ctr">
            <a:spAutoFit/>
          </a:bodyPr>
          <a:lstStyle>
            <a:lvl1pPr marL="0" indent="0">
              <a:lnSpc>
                <a:spcPct val="100000"/>
              </a:lnSpc>
              <a:buNone/>
              <a:defRPr sz="1800">
                <a:ln w="3175">
                  <a:noFill/>
                  <a:miter lim="800000"/>
                </a:ln>
                <a:solidFill>
                  <a:schemeClr val="bg2"/>
                </a:solidFill>
                <a:latin typeface="+mj-lt"/>
              </a:defRPr>
            </a:lvl1pPr>
            <a:lvl2pPr marL="361950" indent="0">
              <a:buNone/>
              <a:defRPr/>
            </a:lvl2pPr>
            <a:lvl3pPr>
              <a:defRPr/>
            </a:lvl3pPr>
            <a:lvl4pPr>
              <a:defRPr/>
            </a:lvl4pPr>
            <a:lvl5pPr>
              <a:defRPr/>
            </a:lvl5pPr>
            <a:lvl6pPr>
              <a:defRPr/>
            </a:lvl6pPr>
            <a:lvl7pPr>
              <a:defRPr/>
            </a:lvl7pPr>
            <a:lvl8pPr>
              <a:defRPr/>
            </a:lvl8pPr>
            <a:lvl9pPr>
              <a:defRPr/>
            </a:lvl9pPr>
          </a:lstStyle>
          <a:p>
            <a:pPr lvl="0"/>
            <a:r>
              <a:rPr lang="nl-NL"/>
              <a:t>Klik om de modelstijlen te bewerken</a:t>
            </a:r>
          </a:p>
        </p:txBody>
      </p:sp>
      <p:sp>
        <p:nvSpPr>
          <p:cNvPr id="75" name="Titel 2"/>
          <p:cNvSpPr>
            <a:spLocks noGrp="1"/>
          </p:cNvSpPr>
          <p:nvPr>
            <p:ph type="title"/>
          </p:nvPr>
        </p:nvSpPr>
        <p:spPr>
          <a:xfrm>
            <a:off x="816648" y="2234891"/>
            <a:ext cx="10572077" cy="2388218"/>
          </a:xfrm>
          <a:noFill/>
        </p:spPr>
        <p:txBody>
          <a:bodyPr wrap="square" tIns="72000" rIns="108000" bIns="360000" anchor="b">
            <a:noAutofit/>
          </a:bodyPr>
          <a:lstStyle>
            <a:lvl1pPr>
              <a:defRPr sz="6600">
                <a:solidFill>
                  <a:schemeClr val="bg1"/>
                </a:solidFill>
              </a:defRPr>
            </a:lvl1pPr>
          </a:lstStyle>
          <a:p>
            <a:r>
              <a:rPr lang="nl-NL"/>
              <a:t>Klik om de stijl te bewerken</a:t>
            </a:r>
            <a:endParaRPr lang="nl-NL" dirty="0"/>
          </a:p>
        </p:txBody>
      </p:sp>
      <p:sp>
        <p:nvSpPr>
          <p:cNvPr id="78" name="Tijdelijke aanduiding voor tekst 7"/>
          <p:cNvSpPr>
            <a:spLocks noGrp="1"/>
          </p:cNvSpPr>
          <p:nvPr>
            <p:ph type="body" sz="quarter" idx="57"/>
          </p:nvPr>
        </p:nvSpPr>
        <p:spPr>
          <a:xfrm>
            <a:off x="758895" y="6017912"/>
            <a:ext cx="2293200" cy="655200"/>
          </a:xfrm>
          <a:blipFill>
            <a:blip r:embed="rId2" cstate="print"/>
            <a:srcRect/>
            <a:stretch>
              <a:fillRect l="100" r="74"/>
            </a:stretch>
          </a:blipFill>
          <a:ln>
            <a:noFill/>
          </a:ln>
        </p:spPr>
        <p:txBody>
          <a:bodyPr lIns="36000" tIns="36000" rIns="36000" bIns="36000" anchor="t"/>
          <a:lstStyle>
            <a:lvl1pPr marL="0" indent="0" algn="ctr">
              <a:buNone/>
              <a:defRPr sz="700">
                <a:ln w="3175">
                  <a:noFill/>
                  <a:miter lim="800000"/>
                </a:ln>
                <a:solidFill>
                  <a:schemeClr val="bg2"/>
                </a:solidFill>
                <a:latin typeface="+mj-lt"/>
              </a:defRPr>
            </a:lvl1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1347E4FA-8A09-E966-066C-AFCE0D693DE0}"/>
              </a:ext>
            </a:extLst>
          </p:cNvPr>
          <p:cNvSpPr>
            <a:spLocks noGrp="1"/>
          </p:cNvSpPr>
          <p:nvPr>
            <p:ph type="dt" sz="half" idx="58"/>
          </p:nvPr>
        </p:nvSpPr>
        <p:spPr/>
        <p:txBody>
          <a:bodyPr/>
          <a:lstStyle>
            <a:lvl1pPr>
              <a:defRPr>
                <a:solidFill>
                  <a:schemeClr val="tx2">
                    <a:lumMod val="90000"/>
                    <a:lumOff val="10000"/>
                  </a:schemeClr>
                </a:solidFill>
              </a:defRPr>
            </a:lvl1pPr>
          </a:lstStyle>
          <a:p>
            <a:pPr>
              <a:defRPr/>
            </a:pPr>
            <a:fld id="{846A603D-CD87-6840-803B-AF2B9A83E96C}" type="datetime1">
              <a:rPr lang="nl-NL"/>
              <a:pPr>
                <a:defRPr/>
              </a:pPr>
              <a:t>5-2-2025</a:t>
            </a:fld>
            <a:endParaRPr lang="nl-NL" dirty="0"/>
          </a:p>
        </p:txBody>
      </p:sp>
      <p:sp>
        <p:nvSpPr>
          <p:cNvPr id="5" name="Tijdelijke aanduiding voor dianummer 5">
            <a:extLst>
              <a:ext uri="{FF2B5EF4-FFF2-40B4-BE49-F238E27FC236}">
                <a16:creationId xmlns:a16="http://schemas.microsoft.com/office/drawing/2014/main" id="{09DB7C99-F87E-7C91-6831-296BDEE85D6A}"/>
              </a:ext>
            </a:extLst>
          </p:cNvPr>
          <p:cNvSpPr>
            <a:spLocks noGrp="1"/>
          </p:cNvSpPr>
          <p:nvPr>
            <p:ph type="sldNum" sz="quarter" idx="59"/>
          </p:nvPr>
        </p:nvSpPr>
        <p:spPr>
          <a:solidFill>
            <a:schemeClr val="bg2"/>
          </a:solidFill>
        </p:spPr>
        <p:txBody>
          <a:bodyPr/>
          <a:lstStyle>
            <a:lvl1pPr algn="ctr">
              <a:defRPr sz="900" b="0">
                <a:solidFill>
                  <a:schemeClr val="bg1"/>
                </a:solidFill>
                <a:latin typeface="+mj-lt"/>
              </a:defRPr>
            </a:lvl1pPr>
          </a:lstStyle>
          <a:p>
            <a:pPr>
              <a:defRPr/>
            </a:pPr>
            <a:r>
              <a:rPr lang="nl-NL"/>
              <a:t>#</a:t>
            </a:r>
            <a:endParaRPr lang="nl-NL" dirty="0"/>
          </a:p>
        </p:txBody>
      </p:sp>
      <p:sp>
        <p:nvSpPr>
          <p:cNvPr id="6" name="Tijdelijke aanduiding voor voettekst 4">
            <a:extLst>
              <a:ext uri="{FF2B5EF4-FFF2-40B4-BE49-F238E27FC236}">
                <a16:creationId xmlns:a16="http://schemas.microsoft.com/office/drawing/2014/main" id="{90837950-BB21-5396-3E1D-5946AB7255C4}"/>
              </a:ext>
            </a:extLst>
          </p:cNvPr>
          <p:cNvSpPr>
            <a:spLocks noGrp="1"/>
          </p:cNvSpPr>
          <p:nvPr>
            <p:ph type="ftr" sz="quarter" idx="60"/>
          </p:nvPr>
        </p:nvSpPr>
        <p:spPr>
          <a:solidFill>
            <a:schemeClr val="bg2"/>
          </a:solidFill>
        </p:spPr>
        <p:txBody>
          <a:bodyPr/>
          <a:lstStyle>
            <a:lvl1pPr algn="r">
              <a:defRPr sz="900" cap="none" baseline="0">
                <a:solidFill>
                  <a:schemeClr val="bg1"/>
                </a:solidFill>
                <a:latin typeface="+mj-lt"/>
              </a:defRPr>
            </a:lvl1pPr>
          </a:lstStyle>
          <a:p>
            <a:pPr>
              <a:defRPr/>
            </a:pPr>
            <a:r>
              <a:rPr lang="nl-NL"/>
              <a:t>Pagina</a:t>
            </a:r>
          </a:p>
        </p:txBody>
      </p:sp>
    </p:spTree>
    <p:extLst>
      <p:ext uri="{BB962C8B-B14F-4D97-AF65-F5344CB8AC3E}">
        <p14:creationId xmlns:p14="http://schemas.microsoft.com/office/powerpoint/2010/main" val="1283683185"/>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29E60D8-78FF-5793-20EC-8EEFE6E45905}"/>
              </a:ext>
            </a:extLst>
          </p:cNvPr>
          <p:cNvSpPr/>
          <p:nvPr userDrawn="1"/>
        </p:nvSpPr>
        <p:spPr>
          <a:xfrm>
            <a:off x="0" y="0"/>
            <a:ext cx="12192000" cy="6858000"/>
          </a:xfrm>
          <a:prstGeom prst="rect">
            <a:avLst/>
          </a:prstGeom>
          <a:solidFill>
            <a:srgbClr val="002D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err="1">
              <a:latin typeface="+mj-lt"/>
            </a:endParaRPr>
          </a:p>
        </p:txBody>
      </p:sp>
      <p:pic>
        <p:nvPicPr>
          <p:cNvPr id="3" name="Afbeelding 117">
            <a:extLst>
              <a:ext uri="{FF2B5EF4-FFF2-40B4-BE49-F238E27FC236}">
                <a16:creationId xmlns:a16="http://schemas.microsoft.com/office/drawing/2014/main" id="{92A0D4CB-E32B-8479-C969-560E76B38B6B}"/>
              </a:ext>
            </a:extLst>
          </p:cNvPr>
          <p:cNvPicPr>
            <a:picLocks noChangeAspect="1"/>
          </p:cNvPicPr>
          <p:nvPr userDrawn="1"/>
        </p:nvPicPr>
        <p:blipFill>
          <a:blip r:embed="rId2">
            <a:extLst>
              <a:ext uri="{28A0092B-C50C-407E-A947-70E740481C1C}">
                <a14:useLocalDpi xmlns:a14="http://schemas.microsoft.com/office/drawing/2010/main" val="0"/>
              </a:ext>
            </a:extLst>
          </a:blip>
          <a:srcRect r="-2"/>
          <a:stretch>
            <a:fillRect/>
          </a:stretch>
        </p:blipFill>
        <p:spPr bwMode="auto">
          <a:xfrm>
            <a:off x="0" y="0"/>
            <a:ext cx="9310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a:extLst>
              <a:ext uri="{FF2B5EF4-FFF2-40B4-BE49-F238E27FC236}">
                <a16:creationId xmlns:a16="http://schemas.microsoft.com/office/drawing/2014/main" id="{1DB33233-4707-3546-FE28-CD2D75DE9BF2}"/>
              </a:ext>
            </a:extLst>
          </p:cNvPr>
          <p:cNvSpPr txBox="1">
            <a:spLocks noChangeArrowheads="1"/>
          </p:cNvSpPr>
          <p:nvPr userDrawn="1"/>
        </p:nvSpPr>
        <p:spPr bwMode="auto">
          <a:xfrm>
            <a:off x="4306888" y="-585788"/>
            <a:ext cx="3578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defRPr/>
            </a:pPr>
            <a:r>
              <a:rPr lang="nl-NL" altLang="nl-NL" sz="1400">
                <a:solidFill>
                  <a:schemeClr val="bg2"/>
                </a:solidFill>
                <a:latin typeface="Georgia" panose="02040502050405020303" pitchFamily="18" charset="0"/>
              </a:rPr>
              <a:t>Afsluiting</a:t>
            </a:r>
          </a:p>
        </p:txBody>
      </p:sp>
      <p:sp>
        <p:nvSpPr>
          <p:cNvPr id="5" name="Parallellogram 4">
            <a:extLst>
              <a:ext uri="{FF2B5EF4-FFF2-40B4-BE49-F238E27FC236}">
                <a16:creationId xmlns:a16="http://schemas.microsoft.com/office/drawing/2014/main" id="{5FF87756-6013-9CB0-7227-E9B21C9524CF}"/>
              </a:ext>
            </a:extLst>
          </p:cNvPr>
          <p:cNvSpPr/>
          <p:nvPr userDrawn="1"/>
        </p:nvSpPr>
        <p:spPr>
          <a:xfrm>
            <a:off x="4813300" y="4632325"/>
            <a:ext cx="5197475" cy="2225675"/>
          </a:xfrm>
          <a:prstGeom prst="parallelogram">
            <a:avLst>
              <a:gd name="adj" fmla="val 39054"/>
            </a:avLst>
          </a:prstGeom>
          <a:solidFill>
            <a:srgbClr val="002D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err="1">
              <a:latin typeface="+mj-lt"/>
            </a:endParaRPr>
          </a:p>
        </p:txBody>
      </p:sp>
      <p:sp>
        <p:nvSpPr>
          <p:cNvPr id="132" name="Tijdelijke aanduiding voor verticale tekst 2"/>
          <p:cNvSpPr>
            <a:spLocks noGrp="1"/>
          </p:cNvSpPr>
          <p:nvPr>
            <p:ph type="body" orient="vert" idx="56"/>
          </p:nvPr>
        </p:nvSpPr>
        <p:spPr>
          <a:xfrm>
            <a:off x="7097649" y="2085166"/>
            <a:ext cx="4288702" cy="760959"/>
          </a:xfrm>
          <a:solidFill>
            <a:schemeClr val="bg1"/>
          </a:solidFill>
        </p:spPr>
        <p:txBody>
          <a:bodyPr wrap="none" lIns="144000" tIns="72000" rIns="108000" bIns="72000" anchor="ctr">
            <a:spAutoFit/>
          </a:bodyPr>
          <a:lstStyle>
            <a:lvl1pPr marL="0" indent="0" algn="r">
              <a:lnSpc>
                <a:spcPct val="100000"/>
              </a:lnSpc>
              <a:buNone/>
              <a:defRPr sz="4000">
                <a:ln w="3175">
                  <a:noFill/>
                  <a:miter lim="800000"/>
                </a:ln>
                <a:solidFill>
                  <a:schemeClr val="bg2"/>
                </a:solidFill>
                <a:latin typeface="+mj-lt"/>
              </a:defRPr>
            </a:lvl1pPr>
            <a:lvl2pPr marL="361950" indent="0">
              <a:buNone/>
              <a:defRPr/>
            </a:lvl2pPr>
            <a:lvl3pPr>
              <a:defRPr/>
            </a:lvl3pPr>
            <a:lvl4pPr>
              <a:defRPr/>
            </a:lvl4pPr>
            <a:lvl5pPr>
              <a:defRPr/>
            </a:lvl5pPr>
            <a:lvl6pPr>
              <a:defRPr/>
            </a:lvl6pPr>
            <a:lvl7pPr>
              <a:defRPr/>
            </a:lvl7pPr>
            <a:lvl8pPr>
              <a:defRPr/>
            </a:lvl8pPr>
            <a:lvl9pPr>
              <a:defRPr/>
            </a:lvl9pPr>
          </a:lstStyle>
          <a:p>
            <a:pPr lvl="0"/>
            <a:r>
              <a:rPr lang="nl-NL" noProof="0"/>
              <a:t>Klik om de modelstijlen te bewerken</a:t>
            </a:r>
          </a:p>
        </p:txBody>
      </p:sp>
      <p:sp>
        <p:nvSpPr>
          <p:cNvPr id="160" name="Titel 2"/>
          <p:cNvSpPr>
            <a:spLocks noGrp="1"/>
          </p:cNvSpPr>
          <p:nvPr>
            <p:ph type="title"/>
          </p:nvPr>
        </p:nvSpPr>
        <p:spPr>
          <a:xfrm>
            <a:off x="7777322" y="1351184"/>
            <a:ext cx="3609029" cy="760959"/>
          </a:xfrm>
          <a:solidFill>
            <a:schemeClr val="bg1"/>
          </a:solidFill>
        </p:spPr>
        <p:txBody>
          <a:bodyPr tIns="72000" rIns="108000"/>
          <a:lstStyle>
            <a:lvl1pPr algn="r">
              <a:defRPr sz="4000">
                <a:solidFill>
                  <a:schemeClr val="bg2"/>
                </a:solidFill>
              </a:defRPr>
            </a:lvl1pPr>
          </a:lstStyle>
          <a:p>
            <a:r>
              <a:rPr lang="nl-NL"/>
              <a:t>Klik om de stijl te bewerken</a:t>
            </a:r>
            <a:endParaRPr lang="nl-NL" dirty="0"/>
          </a:p>
        </p:txBody>
      </p:sp>
      <p:sp>
        <p:nvSpPr>
          <p:cNvPr id="166" name="Tijdelijke aanduiding voor verticale tekst 2"/>
          <p:cNvSpPr>
            <a:spLocks noGrp="1"/>
          </p:cNvSpPr>
          <p:nvPr>
            <p:ph type="body" orient="vert" idx="1"/>
          </p:nvPr>
        </p:nvSpPr>
        <p:spPr>
          <a:xfrm>
            <a:off x="8755154" y="3247501"/>
            <a:ext cx="2631197" cy="422405"/>
          </a:xfrm>
          <a:solidFill>
            <a:schemeClr val="bg1"/>
          </a:solidFill>
        </p:spPr>
        <p:txBody>
          <a:bodyPr wrap="none" lIns="108000" tIns="72000" rIns="108000" bIns="72000" anchor="ctr">
            <a:spAutoFit/>
          </a:bodyPr>
          <a:lstStyle>
            <a:lvl1pPr marL="0" indent="0" algn="r">
              <a:lnSpc>
                <a:spcPct val="100000"/>
              </a:lnSpc>
              <a:buNone/>
              <a:defRPr sz="1800">
                <a:ln w="3175">
                  <a:noFill/>
                  <a:miter lim="800000"/>
                </a:ln>
                <a:solidFill>
                  <a:schemeClr val="bg2"/>
                </a:solidFill>
                <a:latin typeface="+mj-lt"/>
              </a:defRPr>
            </a:lvl1pPr>
            <a:lvl2pPr marL="361950" indent="0">
              <a:buNone/>
              <a:defRPr/>
            </a:lvl2pPr>
            <a:lvl3pPr>
              <a:defRPr/>
            </a:lvl3pPr>
            <a:lvl4pPr>
              <a:defRPr/>
            </a:lvl4pPr>
            <a:lvl5pPr>
              <a:defRPr/>
            </a:lvl5pPr>
            <a:lvl6pPr>
              <a:defRPr/>
            </a:lvl6pPr>
            <a:lvl7pPr>
              <a:defRPr/>
            </a:lvl7pPr>
            <a:lvl8pPr>
              <a:defRPr/>
            </a:lvl8pPr>
            <a:lvl9pPr>
              <a:defRPr/>
            </a:lvl9pPr>
          </a:lstStyle>
          <a:p>
            <a:pPr lvl="0"/>
            <a:r>
              <a:rPr lang="nl-NL"/>
              <a:t>Klik om de modelstijlen te bewerken</a:t>
            </a:r>
          </a:p>
        </p:txBody>
      </p:sp>
    </p:spTree>
    <p:extLst>
      <p:ext uri="{BB962C8B-B14F-4D97-AF65-F5344CB8AC3E}">
        <p14:creationId xmlns:p14="http://schemas.microsoft.com/office/powerpoint/2010/main" val="356749222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1341917-E874-40D1-A859-C4D1E0C58D0F}" type="datetimeFigureOut">
              <a:rPr lang="nl-NL" smtClean="0"/>
              <a:t>5-2-2025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322030D-2FE8-498A-9E7F-E90D6BD9A440}" type="slidenum">
              <a:rPr lang="nl-NL" smtClean="0"/>
              <a:t>‹nr.›</a:t>
            </a:fld>
            <a:endParaRPr lang="nl-NL"/>
          </a:p>
        </p:txBody>
      </p:sp>
    </p:spTree>
    <p:extLst>
      <p:ext uri="{BB962C8B-B14F-4D97-AF65-F5344CB8AC3E}">
        <p14:creationId xmlns:p14="http://schemas.microsoft.com/office/powerpoint/2010/main" val="251192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1341917-E874-40D1-A859-C4D1E0C58D0F}" type="datetimeFigureOut">
              <a:rPr lang="nl-NL" smtClean="0"/>
              <a:t>5-2-2025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322030D-2FE8-498A-9E7F-E90D6BD9A440}" type="slidenum">
              <a:rPr lang="nl-NL" smtClean="0"/>
              <a:t>‹nr.›</a:t>
            </a:fld>
            <a:endParaRPr lang="nl-NL"/>
          </a:p>
        </p:txBody>
      </p:sp>
    </p:spTree>
    <p:extLst>
      <p:ext uri="{BB962C8B-B14F-4D97-AF65-F5344CB8AC3E}">
        <p14:creationId xmlns:p14="http://schemas.microsoft.com/office/powerpoint/2010/main" val="338381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1341917-E874-40D1-A859-C4D1E0C58D0F}" type="datetimeFigureOut">
              <a:rPr lang="nl-NL" smtClean="0"/>
              <a:t>5-2-2025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322030D-2FE8-498A-9E7F-E90D6BD9A440}" type="slidenum">
              <a:rPr lang="nl-NL" smtClean="0"/>
              <a:t>‹nr.›</a:t>
            </a:fld>
            <a:endParaRPr lang="nl-NL"/>
          </a:p>
        </p:txBody>
      </p:sp>
    </p:spTree>
    <p:extLst>
      <p:ext uri="{BB962C8B-B14F-4D97-AF65-F5344CB8AC3E}">
        <p14:creationId xmlns:p14="http://schemas.microsoft.com/office/powerpoint/2010/main" val="2016771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1341917-E874-40D1-A859-C4D1E0C58D0F}" type="datetimeFigureOut">
              <a:rPr lang="nl-NL" smtClean="0"/>
              <a:t>5-2-2025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322030D-2FE8-498A-9E7F-E90D6BD9A440}" type="slidenum">
              <a:rPr lang="nl-NL" smtClean="0"/>
              <a:t>‹nr.›</a:t>
            </a:fld>
            <a:endParaRPr lang="nl-NL"/>
          </a:p>
        </p:txBody>
      </p:sp>
    </p:spTree>
    <p:extLst>
      <p:ext uri="{BB962C8B-B14F-4D97-AF65-F5344CB8AC3E}">
        <p14:creationId xmlns:p14="http://schemas.microsoft.com/office/powerpoint/2010/main" val="166709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D1341917-E874-40D1-A859-C4D1E0C58D0F}" type="datetimeFigureOut">
              <a:rPr lang="nl-NL" smtClean="0"/>
              <a:t>5-2-2025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322030D-2FE8-498A-9E7F-E90D6BD9A440}" type="slidenum">
              <a:rPr lang="nl-NL" smtClean="0"/>
              <a:t>‹nr.›</a:t>
            </a:fld>
            <a:endParaRPr lang="nl-NL"/>
          </a:p>
        </p:txBody>
      </p:sp>
    </p:spTree>
    <p:extLst>
      <p:ext uri="{BB962C8B-B14F-4D97-AF65-F5344CB8AC3E}">
        <p14:creationId xmlns:p14="http://schemas.microsoft.com/office/powerpoint/2010/main" val="1952437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D1341917-E874-40D1-A859-C4D1E0C58D0F}" type="datetimeFigureOut">
              <a:rPr lang="nl-NL" smtClean="0"/>
              <a:t>5-2-2025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322030D-2FE8-498A-9E7F-E90D6BD9A440}" type="slidenum">
              <a:rPr lang="nl-NL" smtClean="0"/>
              <a:t>‹nr.›</a:t>
            </a:fld>
            <a:endParaRPr lang="nl-NL"/>
          </a:p>
        </p:txBody>
      </p:sp>
    </p:spTree>
    <p:extLst>
      <p:ext uri="{BB962C8B-B14F-4D97-AF65-F5344CB8AC3E}">
        <p14:creationId xmlns:p14="http://schemas.microsoft.com/office/powerpoint/2010/main" val="1601882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41917-E874-40D1-A859-C4D1E0C58D0F}" type="datetimeFigureOut">
              <a:rPr lang="nl-NL" smtClean="0"/>
              <a:t>5-2-2025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2030D-2FE8-498A-9E7F-E90D6BD9A440}" type="slidenum">
              <a:rPr lang="nl-NL" smtClean="0"/>
              <a:t>‹nr.›</a:t>
            </a:fld>
            <a:endParaRPr lang="nl-NL"/>
          </a:p>
        </p:txBody>
      </p:sp>
    </p:spTree>
    <p:extLst>
      <p:ext uri="{BB962C8B-B14F-4D97-AF65-F5344CB8AC3E}">
        <p14:creationId xmlns:p14="http://schemas.microsoft.com/office/powerpoint/2010/main" val="2336557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LOGO Woord" hidden="1">
            <a:extLst>
              <a:ext uri="{FF2B5EF4-FFF2-40B4-BE49-F238E27FC236}">
                <a16:creationId xmlns:a16="http://schemas.microsoft.com/office/drawing/2014/main" id="{13BDD24E-39B2-7DDD-F55B-261E42827314}"/>
              </a:ext>
            </a:extLst>
          </p:cNvPr>
          <p:cNvGrpSpPr/>
          <p:nvPr userDrawn="1"/>
        </p:nvGrpSpPr>
        <p:grpSpPr>
          <a:xfrm>
            <a:off x="981783" y="6339719"/>
            <a:ext cx="1711673" cy="169819"/>
            <a:chOff x="981783" y="6339719"/>
            <a:chExt cx="1711673" cy="169819"/>
          </a:xfrm>
          <a:solidFill>
            <a:schemeClr val="tx2"/>
          </a:solidFill>
        </p:grpSpPr>
        <p:sp>
          <p:nvSpPr>
            <p:cNvPr id="53" name="Vrije vorm: vorm 52">
              <a:extLst>
                <a:ext uri="{FF2B5EF4-FFF2-40B4-BE49-F238E27FC236}">
                  <a16:creationId xmlns:a16="http://schemas.microsoft.com/office/drawing/2014/main" id="{BF4CB837-6BA8-6064-CCBC-279EAF4AC893}"/>
                </a:ext>
              </a:extLst>
            </p:cNvPr>
            <p:cNvSpPr/>
            <p:nvPr/>
          </p:nvSpPr>
          <p:spPr>
            <a:xfrm>
              <a:off x="981783" y="6359696"/>
              <a:ext cx="118555" cy="145499"/>
            </a:xfrm>
            <a:custGeom>
              <a:avLst/>
              <a:gdLst>
                <a:gd name="connsiteX0" fmla="*/ 1234950 w 1487809"/>
                <a:gd name="connsiteY0" fmla="*/ 1662154 h 1825948"/>
                <a:gd name="connsiteX1" fmla="*/ 644154 w 1487809"/>
                <a:gd name="connsiteY1" fmla="*/ 1838865 h 1825948"/>
                <a:gd name="connsiteX2" fmla="*/ 50721 w 1487809"/>
                <a:gd name="connsiteY2" fmla="*/ 1161033 h 1825948"/>
                <a:gd name="connsiteX3" fmla="*/ 984389 w 1487809"/>
                <a:gd name="connsiteY3" fmla="*/ 50721 h 1825948"/>
                <a:gd name="connsiteX4" fmla="*/ 1406386 w 1487809"/>
                <a:gd name="connsiteY4" fmla="*/ 114021 h 1825948"/>
                <a:gd name="connsiteX5" fmla="*/ 1361549 w 1487809"/>
                <a:gd name="connsiteY5" fmla="*/ 385681 h 1825948"/>
                <a:gd name="connsiteX6" fmla="*/ 1198025 w 1487809"/>
                <a:gd name="connsiteY6" fmla="*/ 504368 h 1825948"/>
                <a:gd name="connsiteX7" fmla="*/ 1221762 w 1487809"/>
                <a:gd name="connsiteY7" fmla="*/ 256444 h 1825948"/>
                <a:gd name="connsiteX8" fmla="*/ 910540 w 1487809"/>
                <a:gd name="connsiteY8" fmla="*/ 203762 h 1825948"/>
                <a:gd name="connsiteX9" fmla="*/ 290731 w 1487809"/>
                <a:gd name="connsiteY9" fmla="*/ 1079338 h 1825948"/>
                <a:gd name="connsiteX10" fmla="*/ 741741 w 1487809"/>
                <a:gd name="connsiteY10" fmla="*/ 1678114 h 1825948"/>
                <a:gd name="connsiteX11" fmla="*/ 1034501 w 1487809"/>
                <a:gd name="connsiteY11" fmla="*/ 1620090 h 1825948"/>
                <a:gd name="connsiteX12" fmla="*/ 1079339 w 1487809"/>
                <a:gd name="connsiteY12" fmla="*/ 1187543 h 1825948"/>
                <a:gd name="connsiteX13" fmla="*/ 794491 w 1487809"/>
                <a:gd name="connsiteY13" fmla="*/ 1169081 h 1825948"/>
                <a:gd name="connsiteX14" fmla="*/ 929002 w 1487809"/>
                <a:gd name="connsiteY14" fmla="*/ 1050394 h 1825948"/>
                <a:gd name="connsiteX15" fmla="*/ 1482873 w 1487809"/>
                <a:gd name="connsiteY15" fmla="*/ 1050394 h 1825948"/>
                <a:gd name="connsiteX16" fmla="*/ 1411661 w 1487809"/>
                <a:gd name="connsiteY16" fmla="*/ 1174356 h 1825948"/>
                <a:gd name="connsiteX17" fmla="*/ 1279787 w 1487809"/>
                <a:gd name="connsiteY17" fmla="*/ 1198160 h 1825948"/>
                <a:gd name="connsiteX18" fmla="*/ 1234950 w 1487809"/>
                <a:gd name="connsiteY18" fmla="*/ 1662154 h 18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7809" h="1825948">
                  <a:moveTo>
                    <a:pt x="1234950" y="1662154"/>
                  </a:moveTo>
                  <a:cubicBezTo>
                    <a:pt x="1052963" y="1778203"/>
                    <a:pt x="881528" y="1838865"/>
                    <a:pt x="644154" y="1838865"/>
                  </a:cubicBezTo>
                  <a:cubicBezTo>
                    <a:pt x="274907" y="1838865"/>
                    <a:pt x="50721" y="1575117"/>
                    <a:pt x="50721" y="1161033"/>
                  </a:cubicBezTo>
                  <a:cubicBezTo>
                    <a:pt x="50721" y="601887"/>
                    <a:pt x="404143" y="50721"/>
                    <a:pt x="984389" y="50721"/>
                  </a:cubicBezTo>
                  <a:cubicBezTo>
                    <a:pt x="1124176" y="50721"/>
                    <a:pt x="1279787" y="66478"/>
                    <a:pt x="1406386" y="114021"/>
                  </a:cubicBezTo>
                  <a:lnTo>
                    <a:pt x="1361549" y="385681"/>
                  </a:lnTo>
                  <a:cubicBezTo>
                    <a:pt x="1340449" y="507005"/>
                    <a:pt x="1266600" y="525468"/>
                    <a:pt x="1198025" y="504368"/>
                  </a:cubicBezTo>
                  <a:lnTo>
                    <a:pt x="1221762" y="256444"/>
                  </a:lnTo>
                  <a:cubicBezTo>
                    <a:pt x="1137363" y="219520"/>
                    <a:pt x="1050327" y="203762"/>
                    <a:pt x="910540" y="203762"/>
                  </a:cubicBezTo>
                  <a:cubicBezTo>
                    <a:pt x="467443" y="203762"/>
                    <a:pt x="290731" y="670529"/>
                    <a:pt x="290731" y="1079338"/>
                  </a:cubicBezTo>
                  <a:cubicBezTo>
                    <a:pt x="290731" y="1424848"/>
                    <a:pt x="427880" y="1678114"/>
                    <a:pt x="741741" y="1678114"/>
                  </a:cubicBezTo>
                  <a:cubicBezTo>
                    <a:pt x="849878" y="1678114"/>
                    <a:pt x="952739" y="1654310"/>
                    <a:pt x="1034501" y="1620090"/>
                  </a:cubicBezTo>
                  <a:lnTo>
                    <a:pt x="1079339" y="1187543"/>
                  </a:lnTo>
                  <a:lnTo>
                    <a:pt x="794491" y="1169081"/>
                  </a:lnTo>
                  <a:cubicBezTo>
                    <a:pt x="791853" y="1108486"/>
                    <a:pt x="836690" y="1050394"/>
                    <a:pt x="929002" y="1050394"/>
                  </a:cubicBezTo>
                  <a:lnTo>
                    <a:pt x="1482873" y="1050394"/>
                  </a:lnTo>
                  <a:cubicBezTo>
                    <a:pt x="1514523" y="1105781"/>
                    <a:pt x="1488148" y="1161168"/>
                    <a:pt x="1411661" y="1174356"/>
                  </a:cubicBezTo>
                  <a:lnTo>
                    <a:pt x="1279787" y="1198160"/>
                  </a:lnTo>
                  <a:lnTo>
                    <a:pt x="1234950" y="1662154"/>
                  </a:ln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54" name="Vrije vorm: vorm 53">
              <a:extLst>
                <a:ext uri="{FF2B5EF4-FFF2-40B4-BE49-F238E27FC236}">
                  <a16:creationId xmlns:a16="http://schemas.microsoft.com/office/drawing/2014/main" id="{F49FF822-ADE2-0F8C-DAAE-7DBE1F7C2F5D}"/>
                </a:ext>
              </a:extLst>
            </p:cNvPr>
            <p:cNvSpPr/>
            <p:nvPr/>
          </p:nvSpPr>
          <p:spPr>
            <a:xfrm>
              <a:off x="1106303" y="6399411"/>
              <a:ext cx="70055" cy="107777"/>
            </a:xfrm>
            <a:custGeom>
              <a:avLst/>
              <a:gdLst>
                <a:gd name="connsiteX0" fmla="*/ 873615 w 879160"/>
                <a:gd name="connsiteY0" fmla="*/ 277612 h 1352554"/>
                <a:gd name="connsiteX1" fmla="*/ 259082 w 879160"/>
                <a:gd name="connsiteY1" fmla="*/ 781371 h 1352554"/>
                <a:gd name="connsiteX2" fmla="*/ 507006 w 879160"/>
                <a:gd name="connsiteY2" fmla="*/ 1155826 h 1352554"/>
                <a:gd name="connsiteX3" fmla="*/ 805041 w 879160"/>
                <a:gd name="connsiteY3" fmla="*/ 1050258 h 1352554"/>
                <a:gd name="connsiteX4" fmla="*/ 826140 w 879160"/>
                <a:gd name="connsiteY4" fmla="*/ 1095163 h 1352554"/>
                <a:gd name="connsiteX5" fmla="*/ 380406 w 879160"/>
                <a:gd name="connsiteY5" fmla="*/ 1345724 h 1352554"/>
                <a:gd name="connsiteX6" fmla="*/ 50721 w 879160"/>
                <a:gd name="connsiteY6" fmla="*/ 873615 h 1352554"/>
                <a:gd name="connsiteX7" fmla="*/ 612505 w 879160"/>
                <a:gd name="connsiteY7" fmla="*/ 50721 h 1352554"/>
                <a:gd name="connsiteX8" fmla="*/ 873615 w 879160"/>
                <a:gd name="connsiteY8" fmla="*/ 277612 h 1352554"/>
                <a:gd name="connsiteX9" fmla="*/ 670529 w 879160"/>
                <a:gd name="connsiteY9" fmla="*/ 314401 h 1352554"/>
                <a:gd name="connsiteX10" fmla="*/ 536018 w 879160"/>
                <a:gd name="connsiteY10" fmla="*/ 216882 h 1352554"/>
                <a:gd name="connsiteX11" fmla="*/ 269632 w 879160"/>
                <a:gd name="connsiteY11" fmla="*/ 633604 h 1352554"/>
                <a:gd name="connsiteX12" fmla="*/ 670529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291" y="636309"/>
                    <a:pt x="259082" y="781371"/>
                  </a:cubicBezTo>
                  <a:cubicBezTo>
                    <a:pt x="259082" y="1016107"/>
                    <a:pt x="327656" y="1155826"/>
                    <a:pt x="507006" y="1155826"/>
                  </a:cubicBezTo>
                  <a:cubicBezTo>
                    <a:pt x="633604" y="1155826"/>
                    <a:pt x="739103" y="1108418"/>
                    <a:pt x="805041" y="1050258"/>
                  </a:cubicBezTo>
                  <a:cubicBezTo>
                    <a:pt x="818228" y="1058171"/>
                    <a:pt x="826140" y="1074063"/>
                    <a:pt x="826140" y="1095163"/>
                  </a:cubicBezTo>
                  <a:cubicBezTo>
                    <a:pt x="826140" y="1240224"/>
                    <a:pt x="617780" y="1345724"/>
                    <a:pt x="380406" y="1345724"/>
                  </a:cubicBezTo>
                  <a:cubicBezTo>
                    <a:pt x="166770" y="1345724"/>
                    <a:pt x="50721" y="1195320"/>
                    <a:pt x="50721" y="873615"/>
                  </a:cubicBezTo>
                  <a:cubicBezTo>
                    <a:pt x="50721" y="454323"/>
                    <a:pt x="338207" y="50721"/>
                    <a:pt x="612505" y="50721"/>
                  </a:cubicBezTo>
                  <a:cubicBezTo>
                    <a:pt x="810316" y="50721"/>
                    <a:pt x="873615" y="140395"/>
                    <a:pt x="873615" y="277612"/>
                  </a:cubicBezTo>
                  <a:close/>
                  <a:moveTo>
                    <a:pt x="670529" y="314401"/>
                  </a:moveTo>
                  <a:cubicBezTo>
                    <a:pt x="670529" y="266994"/>
                    <a:pt x="641517" y="216882"/>
                    <a:pt x="536018" y="216882"/>
                  </a:cubicBezTo>
                  <a:cubicBezTo>
                    <a:pt x="417331" y="216882"/>
                    <a:pt x="309194" y="417330"/>
                    <a:pt x="269632" y="633604"/>
                  </a:cubicBezTo>
                  <a:cubicBezTo>
                    <a:pt x="638880" y="512280"/>
                    <a:pt x="670529" y="419968"/>
                    <a:pt x="670529" y="314401"/>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55" name="Vrije vorm: vorm 54">
              <a:extLst>
                <a:ext uri="{FF2B5EF4-FFF2-40B4-BE49-F238E27FC236}">
                  <a16:creationId xmlns:a16="http://schemas.microsoft.com/office/drawing/2014/main" id="{041E4679-D4F2-C87E-B7A3-AF76F310636F}"/>
                </a:ext>
              </a:extLst>
            </p:cNvPr>
            <p:cNvSpPr/>
            <p:nvPr/>
          </p:nvSpPr>
          <p:spPr>
            <a:xfrm>
              <a:off x="1183094" y="6399411"/>
              <a:ext cx="156277" cy="107777"/>
            </a:xfrm>
            <a:custGeom>
              <a:avLst/>
              <a:gdLst>
                <a:gd name="connsiteX0" fmla="*/ 1131620 w 1961203"/>
                <a:gd name="connsiteY0" fmla="*/ 499092 h 1352554"/>
                <a:gd name="connsiteX1" fmla="*/ 1635379 w 1961203"/>
                <a:gd name="connsiteY1" fmla="*/ 50721 h 1352554"/>
                <a:gd name="connsiteX2" fmla="*/ 1830553 w 1961203"/>
                <a:gd name="connsiteY2" fmla="*/ 301282 h 1352554"/>
                <a:gd name="connsiteX3" fmla="*/ 1724986 w 1961203"/>
                <a:gd name="connsiteY3" fmla="*/ 994939 h 1352554"/>
                <a:gd name="connsiteX4" fmla="*/ 1790990 w 1961203"/>
                <a:gd name="connsiteY4" fmla="*/ 1137295 h 1352554"/>
                <a:gd name="connsiteX5" fmla="*/ 1959789 w 1961203"/>
                <a:gd name="connsiteY5" fmla="*/ 1060808 h 1352554"/>
                <a:gd name="connsiteX6" fmla="*/ 1627466 w 1961203"/>
                <a:gd name="connsiteY6" fmla="*/ 1343086 h 1352554"/>
                <a:gd name="connsiteX7" fmla="*/ 1506143 w 1961203"/>
                <a:gd name="connsiteY7" fmla="*/ 1100438 h 1352554"/>
                <a:gd name="connsiteX8" fmla="*/ 1611642 w 1961203"/>
                <a:gd name="connsiteY8" fmla="*/ 425243 h 1352554"/>
                <a:gd name="connsiteX9" fmla="*/ 1492955 w 1961203"/>
                <a:gd name="connsiteY9" fmla="*/ 259082 h 1352554"/>
                <a:gd name="connsiteX10" fmla="*/ 1202832 w 1961203"/>
                <a:gd name="connsiteY10" fmla="*/ 559687 h 1352554"/>
                <a:gd name="connsiteX11" fmla="*/ 1052496 w 1961203"/>
                <a:gd name="connsiteY11" fmla="*/ 1285062 h 1352554"/>
                <a:gd name="connsiteX12" fmla="*/ 799297 w 1961203"/>
                <a:gd name="connsiteY12" fmla="*/ 1327262 h 1352554"/>
                <a:gd name="connsiteX13" fmla="*/ 933808 w 1961203"/>
                <a:gd name="connsiteY13" fmla="*/ 425243 h 1352554"/>
                <a:gd name="connsiteX14" fmla="*/ 836222 w 1961203"/>
                <a:gd name="connsiteY14" fmla="*/ 259082 h 1352554"/>
                <a:gd name="connsiteX15" fmla="*/ 551374 w 1961203"/>
                <a:gd name="connsiteY15" fmla="*/ 559687 h 1352554"/>
                <a:gd name="connsiteX16" fmla="*/ 395763 w 1961203"/>
                <a:gd name="connsiteY16" fmla="*/ 1287699 h 1352554"/>
                <a:gd name="connsiteX17" fmla="*/ 142564 w 1961203"/>
                <a:gd name="connsiteY17" fmla="*/ 1324624 h 1352554"/>
                <a:gd name="connsiteX18" fmla="*/ 287626 w 1961203"/>
                <a:gd name="connsiteY18" fmla="*/ 409418 h 1352554"/>
                <a:gd name="connsiteX19" fmla="*/ 226964 w 1961203"/>
                <a:gd name="connsiteY19" fmla="*/ 261719 h 1352554"/>
                <a:gd name="connsiteX20" fmla="*/ 68715 w 1961203"/>
                <a:gd name="connsiteY20" fmla="*/ 309194 h 1352554"/>
                <a:gd name="connsiteX21" fmla="*/ 190039 w 1961203"/>
                <a:gd name="connsiteY21" fmla="*/ 132483 h 1352554"/>
                <a:gd name="connsiteX22" fmla="*/ 408950 w 1961203"/>
                <a:gd name="connsiteY22" fmla="*/ 50721 h 1352554"/>
                <a:gd name="connsiteX23" fmla="*/ 503899 w 1961203"/>
                <a:gd name="connsiteY23" fmla="*/ 206400 h 1352554"/>
                <a:gd name="connsiteX24" fmla="*/ 461700 w 1961203"/>
                <a:gd name="connsiteY24" fmla="*/ 488543 h 1352554"/>
                <a:gd name="connsiteX25" fmla="*/ 474887 w 1961203"/>
                <a:gd name="connsiteY25" fmla="*/ 499092 h 1352554"/>
                <a:gd name="connsiteX26" fmla="*/ 965458 w 1961203"/>
                <a:gd name="connsiteY26" fmla="*/ 50721 h 1352554"/>
                <a:gd name="connsiteX27" fmla="*/ 1136895 w 1961203"/>
                <a:gd name="connsiteY27" fmla="*/ 301282 h 1352554"/>
                <a:gd name="connsiteX28" fmla="*/ 1110520 w 1961203"/>
                <a:gd name="connsiteY28" fmla="*/ 493818 h 1352554"/>
                <a:gd name="connsiteX29" fmla="*/ 1131620 w 1961203"/>
                <a:gd name="connsiteY29" fmla="*/ 499092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61203" h="1352554">
                  <a:moveTo>
                    <a:pt x="1131620" y="499092"/>
                  </a:moveTo>
                  <a:cubicBezTo>
                    <a:pt x="1260856" y="195850"/>
                    <a:pt x="1440205" y="50721"/>
                    <a:pt x="1635379" y="50721"/>
                  </a:cubicBezTo>
                  <a:cubicBezTo>
                    <a:pt x="1780441" y="50721"/>
                    <a:pt x="1830553" y="140395"/>
                    <a:pt x="1830553" y="301282"/>
                  </a:cubicBezTo>
                  <a:cubicBezTo>
                    <a:pt x="1830553" y="422606"/>
                    <a:pt x="1724986" y="841965"/>
                    <a:pt x="1724986" y="994939"/>
                  </a:cubicBezTo>
                  <a:cubicBezTo>
                    <a:pt x="1724986" y="1108418"/>
                    <a:pt x="1746153" y="1137295"/>
                    <a:pt x="1790990" y="1137295"/>
                  </a:cubicBezTo>
                  <a:cubicBezTo>
                    <a:pt x="1833190" y="1137295"/>
                    <a:pt x="1920226" y="1097801"/>
                    <a:pt x="1959789" y="1060808"/>
                  </a:cubicBezTo>
                  <a:cubicBezTo>
                    <a:pt x="2036276" y="1113558"/>
                    <a:pt x="1830553" y="1343086"/>
                    <a:pt x="1627466" y="1343086"/>
                  </a:cubicBezTo>
                  <a:cubicBezTo>
                    <a:pt x="1543067" y="1343086"/>
                    <a:pt x="1506143" y="1269237"/>
                    <a:pt x="1506143" y="1100438"/>
                  </a:cubicBezTo>
                  <a:cubicBezTo>
                    <a:pt x="1506143" y="965859"/>
                    <a:pt x="1611642" y="549205"/>
                    <a:pt x="1611642" y="425243"/>
                  </a:cubicBezTo>
                  <a:cubicBezTo>
                    <a:pt x="1611642" y="303919"/>
                    <a:pt x="1595884" y="259082"/>
                    <a:pt x="1492955" y="259082"/>
                  </a:cubicBezTo>
                  <a:cubicBezTo>
                    <a:pt x="1416468" y="259082"/>
                    <a:pt x="1276682" y="406781"/>
                    <a:pt x="1202832" y="559687"/>
                  </a:cubicBezTo>
                  <a:cubicBezTo>
                    <a:pt x="1078870" y="820798"/>
                    <a:pt x="1039309" y="1029159"/>
                    <a:pt x="1052496" y="1285062"/>
                  </a:cubicBezTo>
                  <a:lnTo>
                    <a:pt x="799297" y="1327262"/>
                  </a:lnTo>
                  <a:cubicBezTo>
                    <a:pt x="873147" y="960652"/>
                    <a:pt x="933808" y="551842"/>
                    <a:pt x="933808" y="425243"/>
                  </a:cubicBezTo>
                  <a:cubicBezTo>
                    <a:pt x="933808" y="303919"/>
                    <a:pt x="936446" y="259082"/>
                    <a:pt x="836222" y="259082"/>
                  </a:cubicBezTo>
                  <a:cubicBezTo>
                    <a:pt x="759735" y="259082"/>
                    <a:pt x="622586" y="406781"/>
                    <a:pt x="551374" y="559687"/>
                  </a:cubicBezTo>
                  <a:cubicBezTo>
                    <a:pt x="422138" y="826072"/>
                    <a:pt x="382575" y="1055534"/>
                    <a:pt x="395763" y="1287699"/>
                  </a:cubicBezTo>
                  <a:lnTo>
                    <a:pt x="142564" y="1324624"/>
                  </a:lnTo>
                  <a:cubicBezTo>
                    <a:pt x="226964" y="886735"/>
                    <a:pt x="287626" y="501730"/>
                    <a:pt x="287626" y="409418"/>
                  </a:cubicBezTo>
                  <a:cubicBezTo>
                    <a:pt x="287626" y="282887"/>
                    <a:pt x="274438" y="261719"/>
                    <a:pt x="226964" y="261719"/>
                  </a:cubicBezTo>
                  <a:cubicBezTo>
                    <a:pt x="168939" y="261719"/>
                    <a:pt x="126740" y="274907"/>
                    <a:pt x="68715" y="309194"/>
                  </a:cubicBezTo>
                  <a:cubicBezTo>
                    <a:pt x="31790" y="266994"/>
                    <a:pt x="42340" y="222157"/>
                    <a:pt x="190039" y="132483"/>
                  </a:cubicBezTo>
                  <a:cubicBezTo>
                    <a:pt x="258614" y="90283"/>
                    <a:pt x="366750" y="50721"/>
                    <a:pt x="408950" y="50721"/>
                  </a:cubicBezTo>
                  <a:cubicBezTo>
                    <a:pt x="474887" y="50721"/>
                    <a:pt x="503899" y="90283"/>
                    <a:pt x="503899" y="206400"/>
                  </a:cubicBezTo>
                  <a:cubicBezTo>
                    <a:pt x="503899" y="282887"/>
                    <a:pt x="477525" y="433223"/>
                    <a:pt x="461700" y="488543"/>
                  </a:cubicBezTo>
                  <a:lnTo>
                    <a:pt x="474887" y="499092"/>
                  </a:lnTo>
                  <a:cubicBezTo>
                    <a:pt x="614674" y="201125"/>
                    <a:pt x="762373" y="50721"/>
                    <a:pt x="965458" y="50721"/>
                  </a:cubicBezTo>
                  <a:cubicBezTo>
                    <a:pt x="1097332" y="50721"/>
                    <a:pt x="1136895" y="153582"/>
                    <a:pt x="1136895" y="301282"/>
                  </a:cubicBezTo>
                  <a:cubicBezTo>
                    <a:pt x="1136895" y="359306"/>
                    <a:pt x="1126345" y="446410"/>
                    <a:pt x="1110520" y="493818"/>
                  </a:cubicBezTo>
                  <a:lnTo>
                    <a:pt x="1131620" y="499092"/>
                  </a:ln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56" name="Vrije vorm: vorm 55">
              <a:extLst>
                <a:ext uri="{FF2B5EF4-FFF2-40B4-BE49-F238E27FC236}">
                  <a16:creationId xmlns:a16="http://schemas.microsoft.com/office/drawing/2014/main" id="{FDC3F2CE-E1F8-C600-8043-5FD0C542DB6F}"/>
                </a:ext>
              </a:extLst>
            </p:cNvPr>
            <p:cNvSpPr/>
            <p:nvPr/>
          </p:nvSpPr>
          <p:spPr>
            <a:xfrm>
              <a:off x="1347449" y="6399411"/>
              <a:ext cx="70055" cy="107777"/>
            </a:xfrm>
            <a:custGeom>
              <a:avLst/>
              <a:gdLst>
                <a:gd name="connsiteX0" fmla="*/ 873615 w 879160"/>
                <a:gd name="connsiteY0" fmla="*/ 277612 h 1352554"/>
                <a:gd name="connsiteX1" fmla="*/ 259081 w 879160"/>
                <a:gd name="connsiteY1" fmla="*/ 781371 h 1352554"/>
                <a:gd name="connsiteX2" fmla="*/ 507005 w 879160"/>
                <a:gd name="connsiteY2" fmla="*/ 1155826 h 1352554"/>
                <a:gd name="connsiteX3" fmla="*/ 804973 w 879160"/>
                <a:gd name="connsiteY3" fmla="*/ 1050258 h 1352554"/>
                <a:gd name="connsiteX4" fmla="*/ 826140 w 879160"/>
                <a:gd name="connsiteY4" fmla="*/ 1095163 h 1352554"/>
                <a:gd name="connsiteX5" fmla="*/ 380406 w 879160"/>
                <a:gd name="connsiteY5" fmla="*/ 1345724 h 1352554"/>
                <a:gd name="connsiteX6" fmla="*/ 50721 w 879160"/>
                <a:gd name="connsiteY6" fmla="*/ 873615 h 1352554"/>
                <a:gd name="connsiteX7" fmla="*/ 612504 w 879160"/>
                <a:gd name="connsiteY7" fmla="*/ 50721 h 1352554"/>
                <a:gd name="connsiteX8" fmla="*/ 873615 w 879160"/>
                <a:gd name="connsiteY8" fmla="*/ 277612 h 1352554"/>
                <a:gd name="connsiteX9" fmla="*/ 670528 w 879160"/>
                <a:gd name="connsiteY9" fmla="*/ 314401 h 1352554"/>
                <a:gd name="connsiteX10" fmla="*/ 536017 w 879160"/>
                <a:gd name="connsiteY10" fmla="*/ 216882 h 1352554"/>
                <a:gd name="connsiteX11" fmla="*/ 269632 w 879160"/>
                <a:gd name="connsiteY11" fmla="*/ 633604 h 1352554"/>
                <a:gd name="connsiteX12" fmla="*/ 670528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290" y="636309"/>
                    <a:pt x="259081" y="781371"/>
                  </a:cubicBezTo>
                  <a:cubicBezTo>
                    <a:pt x="259081" y="1016107"/>
                    <a:pt x="327656" y="1155826"/>
                    <a:pt x="507005" y="1155826"/>
                  </a:cubicBezTo>
                  <a:cubicBezTo>
                    <a:pt x="633536" y="1155826"/>
                    <a:pt x="739103" y="1108418"/>
                    <a:pt x="804973" y="1050258"/>
                  </a:cubicBezTo>
                  <a:cubicBezTo>
                    <a:pt x="818160" y="1058171"/>
                    <a:pt x="826140" y="1074063"/>
                    <a:pt x="826140" y="1095163"/>
                  </a:cubicBezTo>
                  <a:cubicBezTo>
                    <a:pt x="826140" y="1240224"/>
                    <a:pt x="617779" y="1345724"/>
                    <a:pt x="380406" y="1345724"/>
                  </a:cubicBezTo>
                  <a:cubicBezTo>
                    <a:pt x="166770" y="1345724"/>
                    <a:pt x="50721" y="1195320"/>
                    <a:pt x="50721" y="873615"/>
                  </a:cubicBezTo>
                  <a:cubicBezTo>
                    <a:pt x="50721" y="454323"/>
                    <a:pt x="338206" y="50721"/>
                    <a:pt x="612504" y="50721"/>
                  </a:cubicBezTo>
                  <a:cubicBezTo>
                    <a:pt x="810248" y="50721"/>
                    <a:pt x="873615" y="140395"/>
                    <a:pt x="873615" y="277612"/>
                  </a:cubicBezTo>
                  <a:close/>
                  <a:moveTo>
                    <a:pt x="670528" y="314401"/>
                  </a:moveTo>
                  <a:cubicBezTo>
                    <a:pt x="670528" y="266994"/>
                    <a:pt x="641449" y="216882"/>
                    <a:pt x="536017" y="216882"/>
                  </a:cubicBezTo>
                  <a:cubicBezTo>
                    <a:pt x="417330" y="216882"/>
                    <a:pt x="309193" y="417330"/>
                    <a:pt x="269632" y="633604"/>
                  </a:cubicBezTo>
                  <a:cubicBezTo>
                    <a:pt x="638811" y="512280"/>
                    <a:pt x="670528" y="419968"/>
                    <a:pt x="670528" y="314401"/>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57" name="Vrije vorm: vorm 56">
              <a:extLst>
                <a:ext uri="{FF2B5EF4-FFF2-40B4-BE49-F238E27FC236}">
                  <a16:creationId xmlns:a16="http://schemas.microsoft.com/office/drawing/2014/main" id="{E83F41C8-FF92-8273-49F2-0BDD657BEFB6}"/>
                </a:ext>
              </a:extLst>
            </p:cNvPr>
            <p:cNvSpPr/>
            <p:nvPr/>
          </p:nvSpPr>
          <p:spPr>
            <a:xfrm>
              <a:off x="1423507" y="6399411"/>
              <a:ext cx="70055" cy="107777"/>
            </a:xfrm>
            <a:custGeom>
              <a:avLst/>
              <a:gdLst>
                <a:gd name="connsiteX0" fmla="*/ 873615 w 879160"/>
                <a:gd name="connsiteY0" fmla="*/ 277612 h 1352554"/>
                <a:gd name="connsiteX1" fmla="*/ 259081 w 879160"/>
                <a:gd name="connsiteY1" fmla="*/ 781371 h 1352554"/>
                <a:gd name="connsiteX2" fmla="*/ 507005 w 879160"/>
                <a:gd name="connsiteY2" fmla="*/ 1155826 h 1352554"/>
                <a:gd name="connsiteX3" fmla="*/ 804973 w 879160"/>
                <a:gd name="connsiteY3" fmla="*/ 1050258 h 1352554"/>
                <a:gd name="connsiteX4" fmla="*/ 826140 w 879160"/>
                <a:gd name="connsiteY4" fmla="*/ 1095163 h 1352554"/>
                <a:gd name="connsiteX5" fmla="*/ 380406 w 879160"/>
                <a:gd name="connsiteY5" fmla="*/ 1345724 h 1352554"/>
                <a:gd name="connsiteX6" fmla="*/ 50721 w 879160"/>
                <a:gd name="connsiteY6" fmla="*/ 873615 h 1352554"/>
                <a:gd name="connsiteX7" fmla="*/ 612504 w 879160"/>
                <a:gd name="connsiteY7" fmla="*/ 50721 h 1352554"/>
                <a:gd name="connsiteX8" fmla="*/ 873615 w 879160"/>
                <a:gd name="connsiteY8" fmla="*/ 277612 h 1352554"/>
                <a:gd name="connsiteX9" fmla="*/ 670528 w 879160"/>
                <a:gd name="connsiteY9" fmla="*/ 314401 h 1352554"/>
                <a:gd name="connsiteX10" fmla="*/ 536017 w 879160"/>
                <a:gd name="connsiteY10" fmla="*/ 216882 h 1352554"/>
                <a:gd name="connsiteX11" fmla="*/ 269632 w 879160"/>
                <a:gd name="connsiteY11" fmla="*/ 633604 h 1352554"/>
                <a:gd name="connsiteX12" fmla="*/ 670528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290" y="636309"/>
                    <a:pt x="259081" y="781371"/>
                  </a:cubicBezTo>
                  <a:cubicBezTo>
                    <a:pt x="259081" y="1016107"/>
                    <a:pt x="327656" y="1155826"/>
                    <a:pt x="507005" y="1155826"/>
                  </a:cubicBezTo>
                  <a:cubicBezTo>
                    <a:pt x="633604" y="1155826"/>
                    <a:pt x="739103" y="1108418"/>
                    <a:pt x="804973" y="1050258"/>
                  </a:cubicBezTo>
                  <a:cubicBezTo>
                    <a:pt x="818160" y="1058171"/>
                    <a:pt x="826140" y="1074063"/>
                    <a:pt x="826140" y="1095163"/>
                  </a:cubicBezTo>
                  <a:cubicBezTo>
                    <a:pt x="826140" y="1240224"/>
                    <a:pt x="617779" y="1345724"/>
                    <a:pt x="380406" y="1345724"/>
                  </a:cubicBezTo>
                  <a:cubicBezTo>
                    <a:pt x="166770" y="1345724"/>
                    <a:pt x="50721" y="1195320"/>
                    <a:pt x="50721" y="873615"/>
                  </a:cubicBezTo>
                  <a:cubicBezTo>
                    <a:pt x="50721" y="454323"/>
                    <a:pt x="338206" y="50721"/>
                    <a:pt x="612504" y="50721"/>
                  </a:cubicBezTo>
                  <a:cubicBezTo>
                    <a:pt x="810248" y="50721"/>
                    <a:pt x="873615" y="140395"/>
                    <a:pt x="873615" y="277612"/>
                  </a:cubicBezTo>
                  <a:close/>
                  <a:moveTo>
                    <a:pt x="670528" y="314401"/>
                  </a:moveTo>
                  <a:cubicBezTo>
                    <a:pt x="670528" y="266994"/>
                    <a:pt x="641449" y="216882"/>
                    <a:pt x="536017" y="216882"/>
                  </a:cubicBezTo>
                  <a:cubicBezTo>
                    <a:pt x="417331" y="216882"/>
                    <a:pt x="309193" y="417330"/>
                    <a:pt x="269632" y="633604"/>
                  </a:cubicBezTo>
                  <a:cubicBezTo>
                    <a:pt x="638811" y="512280"/>
                    <a:pt x="670528" y="419968"/>
                    <a:pt x="670528" y="314401"/>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58" name="Vrije vorm: vorm 57">
              <a:extLst>
                <a:ext uri="{FF2B5EF4-FFF2-40B4-BE49-F238E27FC236}">
                  <a16:creationId xmlns:a16="http://schemas.microsoft.com/office/drawing/2014/main" id="{F45D53D1-C10B-14C6-AEC9-BB07A27F6523}"/>
                </a:ext>
              </a:extLst>
            </p:cNvPr>
            <p:cNvSpPr/>
            <p:nvPr/>
          </p:nvSpPr>
          <p:spPr>
            <a:xfrm>
              <a:off x="1500298" y="6399411"/>
              <a:ext cx="107777" cy="107777"/>
            </a:xfrm>
            <a:custGeom>
              <a:avLst/>
              <a:gdLst>
                <a:gd name="connsiteX0" fmla="*/ 503900 w 1352554"/>
                <a:gd name="connsiteY0" fmla="*/ 206400 h 1352554"/>
                <a:gd name="connsiteX1" fmla="*/ 461633 w 1352554"/>
                <a:gd name="connsiteY1" fmla="*/ 493818 h 1352554"/>
                <a:gd name="connsiteX2" fmla="*/ 474820 w 1352554"/>
                <a:gd name="connsiteY2" fmla="*/ 496455 h 1352554"/>
                <a:gd name="connsiteX3" fmla="*/ 978579 w 1352554"/>
                <a:gd name="connsiteY3" fmla="*/ 50721 h 1352554"/>
                <a:gd name="connsiteX4" fmla="*/ 1171047 w 1352554"/>
                <a:gd name="connsiteY4" fmla="*/ 301282 h 1352554"/>
                <a:gd name="connsiteX5" fmla="*/ 1065616 w 1352554"/>
                <a:gd name="connsiteY5" fmla="*/ 992301 h 1352554"/>
                <a:gd name="connsiteX6" fmla="*/ 1131552 w 1352554"/>
                <a:gd name="connsiteY6" fmla="*/ 1134658 h 1352554"/>
                <a:gd name="connsiteX7" fmla="*/ 1300351 w 1352554"/>
                <a:gd name="connsiteY7" fmla="*/ 1058171 h 1352554"/>
                <a:gd name="connsiteX8" fmla="*/ 970666 w 1352554"/>
                <a:gd name="connsiteY8" fmla="*/ 1340449 h 1352554"/>
                <a:gd name="connsiteX9" fmla="*/ 846637 w 1352554"/>
                <a:gd name="connsiteY9" fmla="*/ 1097801 h 1352554"/>
                <a:gd name="connsiteX10" fmla="*/ 954842 w 1352554"/>
                <a:gd name="connsiteY10" fmla="*/ 425243 h 1352554"/>
                <a:gd name="connsiteX11" fmla="*/ 836223 w 1352554"/>
                <a:gd name="connsiteY11" fmla="*/ 259082 h 1352554"/>
                <a:gd name="connsiteX12" fmla="*/ 551306 w 1352554"/>
                <a:gd name="connsiteY12" fmla="*/ 559687 h 1352554"/>
                <a:gd name="connsiteX13" fmla="*/ 395695 w 1352554"/>
                <a:gd name="connsiteY13" fmla="*/ 1285062 h 1352554"/>
                <a:gd name="connsiteX14" fmla="*/ 139927 w 1352554"/>
                <a:gd name="connsiteY14" fmla="*/ 1324624 h 1352554"/>
                <a:gd name="connsiteX15" fmla="*/ 287626 w 1352554"/>
                <a:gd name="connsiteY15" fmla="*/ 409418 h 1352554"/>
                <a:gd name="connsiteX16" fmla="*/ 227031 w 1352554"/>
                <a:gd name="connsiteY16" fmla="*/ 259082 h 1352554"/>
                <a:gd name="connsiteX17" fmla="*/ 68715 w 1352554"/>
                <a:gd name="connsiteY17" fmla="*/ 306556 h 1352554"/>
                <a:gd name="connsiteX18" fmla="*/ 190039 w 1352554"/>
                <a:gd name="connsiteY18" fmla="*/ 132483 h 1352554"/>
                <a:gd name="connsiteX19" fmla="*/ 409018 w 1352554"/>
                <a:gd name="connsiteY19" fmla="*/ 50721 h 1352554"/>
                <a:gd name="connsiteX20" fmla="*/ 503900 w 1352554"/>
                <a:gd name="connsiteY20" fmla="*/ 206400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2554" h="1352554">
                  <a:moveTo>
                    <a:pt x="503900" y="206400"/>
                  </a:moveTo>
                  <a:cubicBezTo>
                    <a:pt x="503900" y="269699"/>
                    <a:pt x="490712" y="417330"/>
                    <a:pt x="461633" y="493818"/>
                  </a:cubicBezTo>
                  <a:lnTo>
                    <a:pt x="474820" y="496455"/>
                  </a:lnTo>
                  <a:cubicBezTo>
                    <a:pt x="609264" y="195850"/>
                    <a:pt x="783405" y="50721"/>
                    <a:pt x="978579" y="50721"/>
                  </a:cubicBezTo>
                  <a:cubicBezTo>
                    <a:pt x="1123641" y="50721"/>
                    <a:pt x="1171047" y="140395"/>
                    <a:pt x="1171047" y="301282"/>
                  </a:cubicBezTo>
                  <a:cubicBezTo>
                    <a:pt x="1171047" y="422606"/>
                    <a:pt x="1065616" y="839328"/>
                    <a:pt x="1065616" y="992301"/>
                  </a:cubicBezTo>
                  <a:cubicBezTo>
                    <a:pt x="1065616" y="1095163"/>
                    <a:pt x="1084078" y="1134658"/>
                    <a:pt x="1131552" y="1134658"/>
                  </a:cubicBezTo>
                  <a:cubicBezTo>
                    <a:pt x="1176322" y="1134658"/>
                    <a:pt x="1263359" y="1095163"/>
                    <a:pt x="1300351" y="1058171"/>
                  </a:cubicBezTo>
                  <a:cubicBezTo>
                    <a:pt x="1390026" y="1118833"/>
                    <a:pt x="1160633" y="1340449"/>
                    <a:pt x="970666" y="1340449"/>
                  </a:cubicBezTo>
                  <a:cubicBezTo>
                    <a:pt x="888904" y="1340449"/>
                    <a:pt x="846637" y="1274444"/>
                    <a:pt x="846637" y="1097801"/>
                  </a:cubicBezTo>
                  <a:cubicBezTo>
                    <a:pt x="846637" y="963289"/>
                    <a:pt x="954842" y="549205"/>
                    <a:pt x="954842" y="425243"/>
                  </a:cubicBezTo>
                  <a:cubicBezTo>
                    <a:pt x="954842" y="303919"/>
                    <a:pt x="936379" y="259082"/>
                    <a:pt x="836223" y="259082"/>
                  </a:cubicBezTo>
                  <a:cubicBezTo>
                    <a:pt x="759600" y="259082"/>
                    <a:pt x="622519" y="406781"/>
                    <a:pt x="551306" y="559687"/>
                  </a:cubicBezTo>
                  <a:cubicBezTo>
                    <a:pt x="427412" y="812885"/>
                    <a:pt x="379871" y="1045051"/>
                    <a:pt x="395695" y="1285062"/>
                  </a:cubicBezTo>
                  <a:lnTo>
                    <a:pt x="139927" y="1324624"/>
                  </a:lnTo>
                  <a:cubicBezTo>
                    <a:pt x="213776" y="960652"/>
                    <a:pt x="287626" y="501730"/>
                    <a:pt x="287626" y="409418"/>
                  </a:cubicBezTo>
                  <a:cubicBezTo>
                    <a:pt x="287626" y="282887"/>
                    <a:pt x="274439" y="259082"/>
                    <a:pt x="227031" y="259082"/>
                  </a:cubicBezTo>
                  <a:cubicBezTo>
                    <a:pt x="169007" y="259082"/>
                    <a:pt x="126808" y="272269"/>
                    <a:pt x="68715" y="306556"/>
                  </a:cubicBezTo>
                  <a:cubicBezTo>
                    <a:pt x="31791" y="264357"/>
                    <a:pt x="42340" y="222157"/>
                    <a:pt x="190039" y="132483"/>
                  </a:cubicBezTo>
                  <a:cubicBezTo>
                    <a:pt x="258681" y="90283"/>
                    <a:pt x="366751" y="50721"/>
                    <a:pt x="409018" y="50721"/>
                  </a:cubicBezTo>
                  <a:cubicBezTo>
                    <a:pt x="474820" y="50721"/>
                    <a:pt x="503900" y="90283"/>
                    <a:pt x="503900" y="206400"/>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59" name="Vrije vorm: vorm 58">
              <a:extLst>
                <a:ext uri="{FF2B5EF4-FFF2-40B4-BE49-F238E27FC236}">
                  <a16:creationId xmlns:a16="http://schemas.microsoft.com/office/drawing/2014/main" id="{6CF9EE3A-7BB3-FD18-7DB4-D87D16A567AC}"/>
                </a:ext>
              </a:extLst>
            </p:cNvPr>
            <p:cNvSpPr/>
            <p:nvPr/>
          </p:nvSpPr>
          <p:spPr>
            <a:xfrm>
              <a:off x="1609531" y="6374817"/>
              <a:ext cx="64666" cy="134721"/>
            </a:xfrm>
            <a:custGeom>
              <a:avLst/>
              <a:gdLst>
                <a:gd name="connsiteX0" fmla="*/ 442548 w 811532"/>
                <a:gd name="connsiteY0" fmla="*/ 567735 h 1690692"/>
                <a:gd name="connsiteX1" fmla="*/ 360787 w 811532"/>
                <a:gd name="connsiteY1" fmla="*/ 1237655 h 1690692"/>
                <a:gd name="connsiteX2" fmla="*/ 450460 w 811532"/>
                <a:gd name="connsiteY2" fmla="*/ 1443311 h 1690692"/>
                <a:gd name="connsiteX3" fmla="*/ 669305 w 811532"/>
                <a:gd name="connsiteY3" fmla="*/ 1308867 h 1690692"/>
                <a:gd name="connsiteX4" fmla="*/ 579629 w 811532"/>
                <a:gd name="connsiteY4" fmla="*/ 1548878 h 1690692"/>
                <a:gd name="connsiteX5" fmla="*/ 294850 w 811532"/>
                <a:gd name="connsiteY5" fmla="*/ 1651740 h 1690692"/>
                <a:gd name="connsiteX6" fmla="*/ 136601 w 811532"/>
                <a:gd name="connsiteY6" fmla="*/ 1358911 h 1690692"/>
                <a:gd name="connsiteX7" fmla="*/ 244670 w 811532"/>
                <a:gd name="connsiteY7" fmla="*/ 551842 h 1690692"/>
                <a:gd name="connsiteX8" fmla="*/ 57476 w 811532"/>
                <a:gd name="connsiteY8" fmla="*/ 533447 h 1690692"/>
                <a:gd name="connsiteX9" fmla="*/ 149653 w 811532"/>
                <a:gd name="connsiteY9" fmla="*/ 420036 h 1690692"/>
                <a:gd name="connsiteX10" fmla="*/ 268407 w 811532"/>
                <a:gd name="connsiteY10" fmla="*/ 412123 h 1690692"/>
                <a:gd name="connsiteX11" fmla="*/ 315815 w 811532"/>
                <a:gd name="connsiteY11" fmla="*/ 114088 h 1690692"/>
                <a:gd name="connsiteX12" fmla="*/ 521605 w 811532"/>
                <a:gd name="connsiteY12" fmla="*/ 50721 h 1690692"/>
                <a:gd name="connsiteX13" fmla="*/ 466286 w 811532"/>
                <a:gd name="connsiteY13" fmla="*/ 420036 h 1690692"/>
                <a:gd name="connsiteX14" fmla="*/ 774872 w 811532"/>
                <a:gd name="connsiteY14" fmla="*/ 406848 h 1690692"/>
                <a:gd name="connsiteX15" fmla="*/ 679921 w 811532"/>
                <a:gd name="connsiteY15" fmla="*/ 580922 h 1690692"/>
                <a:gd name="connsiteX16" fmla="*/ 442548 w 811532"/>
                <a:gd name="connsiteY16" fmla="*/ 567735 h 16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32" h="1690692">
                  <a:moveTo>
                    <a:pt x="442548" y="567735"/>
                  </a:moveTo>
                  <a:cubicBezTo>
                    <a:pt x="395006" y="831483"/>
                    <a:pt x="368699" y="1108418"/>
                    <a:pt x="360787" y="1237655"/>
                  </a:cubicBezTo>
                  <a:cubicBezTo>
                    <a:pt x="352874" y="1390629"/>
                    <a:pt x="371337" y="1443311"/>
                    <a:pt x="450460" y="1443311"/>
                  </a:cubicBezTo>
                  <a:cubicBezTo>
                    <a:pt x="508419" y="1443311"/>
                    <a:pt x="579629" y="1398541"/>
                    <a:pt x="669305" y="1308867"/>
                  </a:cubicBezTo>
                  <a:cubicBezTo>
                    <a:pt x="732605" y="1374804"/>
                    <a:pt x="701022" y="1453928"/>
                    <a:pt x="579629" y="1548878"/>
                  </a:cubicBezTo>
                  <a:cubicBezTo>
                    <a:pt x="474062" y="1635915"/>
                    <a:pt x="397644" y="1651740"/>
                    <a:pt x="294850" y="1651740"/>
                  </a:cubicBezTo>
                  <a:cubicBezTo>
                    <a:pt x="165546" y="1651740"/>
                    <a:pt x="118138" y="1564703"/>
                    <a:pt x="136601" y="1358911"/>
                  </a:cubicBezTo>
                  <a:cubicBezTo>
                    <a:pt x="147016" y="1213850"/>
                    <a:pt x="199900" y="805108"/>
                    <a:pt x="244670" y="551842"/>
                  </a:cubicBezTo>
                  <a:lnTo>
                    <a:pt x="57476" y="533447"/>
                  </a:lnTo>
                  <a:cubicBezTo>
                    <a:pt x="39014" y="478060"/>
                    <a:pt x="54839" y="433291"/>
                    <a:pt x="149653" y="420036"/>
                  </a:cubicBezTo>
                  <a:cubicBezTo>
                    <a:pt x="189283" y="412123"/>
                    <a:pt x="218362" y="412123"/>
                    <a:pt x="268407" y="412123"/>
                  </a:cubicBezTo>
                  <a:lnTo>
                    <a:pt x="315815" y="114088"/>
                  </a:lnTo>
                  <a:cubicBezTo>
                    <a:pt x="371269" y="74526"/>
                    <a:pt x="450394" y="50721"/>
                    <a:pt x="521605" y="50721"/>
                  </a:cubicBezTo>
                  <a:lnTo>
                    <a:pt x="466286" y="420036"/>
                  </a:lnTo>
                  <a:cubicBezTo>
                    <a:pt x="511056" y="422673"/>
                    <a:pt x="729899" y="420036"/>
                    <a:pt x="774872" y="406848"/>
                  </a:cubicBezTo>
                  <a:cubicBezTo>
                    <a:pt x="819641" y="496523"/>
                    <a:pt x="780145" y="580922"/>
                    <a:pt x="679921" y="580922"/>
                  </a:cubicBezTo>
                  <a:cubicBezTo>
                    <a:pt x="621897" y="580922"/>
                    <a:pt x="489956" y="573010"/>
                    <a:pt x="442548" y="56773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60" name="Vrije vorm: vorm 59">
              <a:extLst>
                <a:ext uri="{FF2B5EF4-FFF2-40B4-BE49-F238E27FC236}">
                  <a16:creationId xmlns:a16="http://schemas.microsoft.com/office/drawing/2014/main" id="{2BC13FCC-6D91-142C-D9BE-C6D6125DBBEB}"/>
                </a:ext>
              </a:extLst>
            </p:cNvPr>
            <p:cNvSpPr/>
            <p:nvPr/>
          </p:nvSpPr>
          <p:spPr>
            <a:xfrm>
              <a:off x="1676115" y="6399411"/>
              <a:ext cx="70055" cy="107777"/>
            </a:xfrm>
            <a:custGeom>
              <a:avLst/>
              <a:gdLst>
                <a:gd name="connsiteX0" fmla="*/ 873615 w 879160"/>
                <a:gd name="connsiteY0" fmla="*/ 277612 h 1352554"/>
                <a:gd name="connsiteX1" fmla="*/ 259149 w 879160"/>
                <a:gd name="connsiteY1" fmla="*/ 781371 h 1352554"/>
                <a:gd name="connsiteX2" fmla="*/ 507074 w 879160"/>
                <a:gd name="connsiteY2" fmla="*/ 1155826 h 1352554"/>
                <a:gd name="connsiteX3" fmla="*/ 805040 w 879160"/>
                <a:gd name="connsiteY3" fmla="*/ 1050258 h 1352554"/>
                <a:gd name="connsiteX4" fmla="*/ 826209 w 879160"/>
                <a:gd name="connsiteY4" fmla="*/ 1095163 h 1352554"/>
                <a:gd name="connsiteX5" fmla="*/ 380406 w 879160"/>
                <a:gd name="connsiteY5" fmla="*/ 1345724 h 1352554"/>
                <a:gd name="connsiteX6" fmla="*/ 50721 w 879160"/>
                <a:gd name="connsiteY6" fmla="*/ 873615 h 1352554"/>
                <a:gd name="connsiteX7" fmla="*/ 612505 w 879160"/>
                <a:gd name="connsiteY7" fmla="*/ 50721 h 1352554"/>
                <a:gd name="connsiteX8" fmla="*/ 873615 w 879160"/>
                <a:gd name="connsiteY8" fmla="*/ 277612 h 1352554"/>
                <a:gd name="connsiteX9" fmla="*/ 670598 w 879160"/>
                <a:gd name="connsiteY9" fmla="*/ 314401 h 1352554"/>
                <a:gd name="connsiteX10" fmla="*/ 536017 w 879160"/>
                <a:gd name="connsiteY10" fmla="*/ 216882 h 1352554"/>
                <a:gd name="connsiteX11" fmla="*/ 269632 w 879160"/>
                <a:gd name="connsiteY11" fmla="*/ 633604 h 1352554"/>
                <a:gd name="connsiteX12" fmla="*/ 670598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358" y="636309"/>
                    <a:pt x="259149" y="781371"/>
                  </a:cubicBezTo>
                  <a:cubicBezTo>
                    <a:pt x="259149" y="1016107"/>
                    <a:pt x="327724" y="1155826"/>
                    <a:pt x="507074" y="1155826"/>
                  </a:cubicBezTo>
                  <a:cubicBezTo>
                    <a:pt x="633605" y="1155826"/>
                    <a:pt x="739170" y="1108418"/>
                    <a:pt x="805040" y="1050258"/>
                  </a:cubicBezTo>
                  <a:cubicBezTo>
                    <a:pt x="818228" y="1058171"/>
                    <a:pt x="826209" y="1074063"/>
                    <a:pt x="826209" y="1095163"/>
                  </a:cubicBezTo>
                  <a:cubicBezTo>
                    <a:pt x="826209" y="1240224"/>
                    <a:pt x="617780" y="1345724"/>
                    <a:pt x="380406" y="1345724"/>
                  </a:cubicBezTo>
                  <a:cubicBezTo>
                    <a:pt x="166838" y="1345724"/>
                    <a:pt x="50721" y="1195320"/>
                    <a:pt x="50721" y="873615"/>
                  </a:cubicBezTo>
                  <a:cubicBezTo>
                    <a:pt x="50721" y="454323"/>
                    <a:pt x="338275" y="50721"/>
                    <a:pt x="612505" y="50721"/>
                  </a:cubicBezTo>
                  <a:cubicBezTo>
                    <a:pt x="810383" y="50721"/>
                    <a:pt x="873615" y="140395"/>
                    <a:pt x="873615" y="277612"/>
                  </a:cubicBezTo>
                  <a:close/>
                  <a:moveTo>
                    <a:pt x="670598" y="314401"/>
                  </a:moveTo>
                  <a:cubicBezTo>
                    <a:pt x="670598" y="266994"/>
                    <a:pt x="641516" y="216882"/>
                    <a:pt x="536017" y="216882"/>
                  </a:cubicBezTo>
                  <a:cubicBezTo>
                    <a:pt x="417398" y="216882"/>
                    <a:pt x="309193" y="417330"/>
                    <a:pt x="269632" y="633604"/>
                  </a:cubicBezTo>
                  <a:cubicBezTo>
                    <a:pt x="638947" y="512280"/>
                    <a:pt x="670598" y="419968"/>
                    <a:pt x="670598" y="314401"/>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61" name="Vrije vorm: vorm 60">
              <a:extLst>
                <a:ext uri="{FF2B5EF4-FFF2-40B4-BE49-F238E27FC236}">
                  <a16:creationId xmlns:a16="http://schemas.microsoft.com/office/drawing/2014/main" id="{0516A945-A4B6-FF4C-06A6-FBD785B152DF}"/>
                </a:ext>
              </a:extLst>
            </p:cNvPr>
            <p:cNvSpPr/>
            <p:nvPr/>
          </p:nvSpPr>
          <p:spPr>
            <a:xfrm>
              <a:off x="1783801" y="6362207"/>
              <a:ext cx="177832" cy="145499"/>
            </a:xfrm>
            <a:custGeom>
              <a:avLst/>
              <a:gdLst>
                <a:gd name="connsiteX0" fmla="*/ 1911764 w 2231714"/>
                <a:gd name="connsiteY0" fmla="*/ 1628002 h 1825948"/>
                <a:gd name="connsiteX1" fmla="*/ 2099092 w 2231714"/>
                <a:gd name="connsiteY1" fmla="*/ 1670202 h 1825948"/>
                <a:gd name="connsiteX2" fmla="*/ 1972427 w 2231714"/>
                <a:gd name="connsiteY2" fmla="*/ 1770358 h 1825948"/>
                <a:gd name="connsiteX3" fmla="*/ 1732415 w 2231714"/>
                <a:gd name="connsiteY3" fmla="*/ 1765083 h 1825948"/>
                <a:gd name="connsiteX4" fmla="*/ 1466030 w 2231714"/>
                <a:gd name="connsiteY4" fmla="*/ 1770358 h 1825948"/>
                <a:gd name="connsiteX5" fmla="*/ 1524123 w 2231714"/>
                <a:gd name="connsiteY5" fmla="*/ 1664859 h 1825948"/>
                <a:gd name="connsiteX6" fmla="*/ 1698061 w 2231714"/>
                <a:gd name="connsiteY6" fmla="*/ 1622659 h 1825948"/>
                <a:gd name="connsiteX7" fmla="*/ 1737690 w 2231714"/>
                <a:gd name="connsiteY7" fmla="*/ 414760 h 1825948"/>
                <a:gd name="connsiteX8" fmla="*/ 1189162 w 2231714"/>
                <a:gd name="connsiteY8" fmla="*/ 1598922 h 1825948"/>
                <a:gd name="connsiteX9" fmla="*/ 1004538 w 2231714"/>
                <a:gd name="connsiteY9" fmla="*/ 1783546 h 1825948"/>
                <a:gd name="connsiteX10" fmla="*/ 690678 w 2231714"/>
                <a:gd name="connsiteY10" fmla="*/ 412123 h 1825948"/>
                <a:gd name="connsiteX11" fmla="*/ 442754 w 2231714"/>
                <a:gd name="connsiteY11" fmla="*/ 1633277 h 1825948"/>
                <a:gd name="connsiteX12" fmla="*/ 688041 w 2231714"/>
                <a:gd name="connsiteY12" fmla="*/ 1678046 h 1825948"/>
                <a:gd name="connsiteX13" fmla="*/ 561373 w 2231714"/>
                <a:gd name="connsiteY13" fmla="*/ 1770358 h 1825948"/>
                <a:gd name="connsiteX14" fmla="*/ 289781 w 2231714"/>
                <a:gd name="connsiteY14" fmla="*/ 1765083 h 1825948"/>
                <a:gd name="connsiteX15" fmla="*/ 55044 w 2231714"/>
                <a:gd name="connsiteY15" fmla="*/ 1770358 h 1825948"/>
                <a:gd name="connsiteX16" fmla="*/ 120982 w 2231714"/>
                <a:gd name="connsiteY16" fmla="*/ 1664859 h 1825948"/>
                <a:gd name="connsiteX17" fmla="*/ 255426 w 2231714"/>
                <a:gd name="connsiteY17" fmla="*/ 1627934 h 1825948"/>
                <a:gd name="connsiteX18" fmla="*/ 579836 w 2231714"/>
                <a:gd name="connsiteY18" fmla="*/ 224794 h 1825948"/>
                <a:gd name="connsiteX19" fmla="*/ 363631 w 2231714"/>
                <a:gd name="connsiteY19" fmla="*/ 166837 h 1825948"/>
                <a:gd name="connsiteX20" fmla="*/ 529792 w 2231714"/>
                <a:gd name="connsiteY20" fmla="*/ 50721 h 1825948"/>
                <a:gd name="connsiteX21" fmla="*/ 841014 w 2231714"/>
                <a:gd name="connsiteY21" fmla="*/ 50721 h 1825948"/>
                <a:gd name="connsiteX22" fmla="*/ 1144257 w 2231714"/>
                <a:gd name="connsiteY22" fmla="*/ 1382649 h 1825948"/>
                <a:gd name="connsiteX23" fmla="*/ 1766770 w 2231714"/>
                <a:gd name="connsiteY23" fmla="*/ 50721 h 1825948"/>
                <a:gd name="connsiteX24" fmla="*/ 2222987 w 2231714"/>
                <a:gd name="connsiteY24" fmla="*/ 50721 h 1825948"/>
                <a:gd name="connsiteX25" fmla="*/ 1967152 w 2231714"/>
                <a:gd name="connsiteY25" fmla="*/ 201125 h 1825948"/>
                <a:gd name="connsiteX26" fmla="*/ 1911764 w 2231714"/>
                <a:gd name="connsiteY26" fmla="*/ 1628002 h 18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1714" h="1825948">
                  <a:moveTo>
                    <a:pt x="1911764" y="1628002"/>
                  </a:moveTo>
                  <a:lnTo>
                    <a:pt x="2099092" y="1670202"/>
                  </a:lnTo>
                  <a:cubicBezTo>
                    <a:pt x="2085905" y="1728226"/>
                    <a:pt x="2046275" y="1773064"/>
                    <a:pt x="1972427" y="1770358"/>
                  </a:cubicBezTo>
                  <a:cubicBezTo>
                    <a:pt x="1903852" y="1767721"/>
                    <a:pt x="1822089" y="1765083"/>
                    <a:pt x="1732415" y="1765083"/>
                  </a:cubicBezTo>
                  <a:cubicBezTo>
                    <a:pt x="1640104" y="1765083"/>
                    <a:pt x="1547791" y="1765083"/>
                    <a:pt x="1466030" y="1770358"/>
                  </a:cubicBezTo>
                  <a:cubicBezTo>
                    <a:pt x="1455480" y="1725589"/>
                    <a:pt x="1476580" y="1675477"/>
                    <a:pt x="1524123" y="1664859"/>
                  </a:cubicBezTo>
                  <a:lnTo>
                    <a:pt x="1698061" y="1622659"/>
                  </a:lnTo>
                  <a:lnTo>
                    <a:pt x="1737690" y="414760"/>
                  </a:lnTo>
                  <a:cubicBezTo>
                    <a:pt x="1737690" y="414760"/>
                    <a:pt x="1489766" y="1055669"/>
                    <a:pt x="1189162" y="1598922"/>
                  </a:cubicBezTo>
                  <a:cubicBezTo>
                    <a:pt x="1128432" y="1707126"/>
                    <a:pt x="1083595" y="1759808"/>
                    <a:pt x="1004538" y="1783546"/>
                  </a:cubicBezTo>
                  <a:lnTo>
                    <a:pt x="690678" y="412123"/>
                  </a:lnTo>
                  <a:lnTo>
                    <a:pt x="442754" y="1633277"/>
                  </a:lnTo>
                  <a:lnTo>
                    <a:pt x="688041" y="1678046"/>
                  </a:lnTo>
                  <a:cubicBezTo>
                    <a:pt x="674853" y="1738776"/>
                    <a:pt x="622103" y="1772995"/>
                    <a:pt x="561373" y="1770358"/>
                  </a:cubicBezTo>
                  <a:cubicBezTo>
                    <a:pt x="484887" y="1767721"/>
                    <a:pt x="387435" y="1765083"/>
                    <a:pt x="289781" y="1765083"/>
                  </a:cubicBezTo>
                  <a:cubicBezTo>
                    <a:pt x="208020" y="1765083"/>
                    <a:pt x="126257" y="1765083"/>
                    <a:pt x="55044" y="1770358"/>
                  </a:cubicBezTo>
                  <a:cubicBezTo>
                    <a:pt x="39221" y="1709764"/>
                    <a:pt x="68098" y="1678046"/>
                    <a:pt x="120982" y="1664859"/>
                  </a:cubicBezTo>
                  <a:lnTo>
                    <a:pt x="255426" y="1627934"/>
                  </a:lnTo>
                  <a:lnTo>
                    <a:pt x="579836" y="224794"/>
                  </a:lnTo>
                  <a:lnTo>
                    <a:pt x="363631" y="166837"/>
                  </a:lnTo>
                  <a:cubicBezTo>
                    <a:pt x="347805" y="103470"/>
                    <a:pt x="395212" y="50721"/>
                    <a:pt x="529792" y="50721"/>
                  </a:cubicBezTo>
                  <a:lnTo>
                    <a:pt x="841014" y="50721"/>
                  </a:lnTo>
                  <a:lnTo>
                    <a:pt x="1144257" y="1382649"/>
                  </a:lnTo>
                  <a:lnTo>
                    <a:pt x="1766770" y="50721"/>
                  </a:lnTo>
                  <a:lnTo>
                    <a:pt x="2222987" y="50721"/>
                  </a:lnTo>
                  <a:cubicBezTo>
                    <a:pt x="2233537" y="135120"/>
                    <a:pt x="2175580" y="172112"/>
                    <a:pt x="1967152" y="201125"/>
                  </a:cubicBezTo>
                  <a:lnTo>
                    <a:pt x="1911764" y="1628002"/>
                  </a:ln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62" name="Vrije vorm: vorm 61">
              <a:extLst>
                <a:ext uri="{FF2B5EF4-FFF2-40B4-BE49-F238E27FC236}">
                  <a16:creationId xmlns:a16="http://schemas.microsoft.com/office/drawing/2014/main" id="{72C7C115-1B5A-1400-2966-32808325F914}"/>
                </a:ext>
              </a:extLst>
            </p:cNvPr>
            <p:cNvSpPr/>
            <p:nvPr/>
          </p:nvSpPr>
          <p:spPr>
            <a:xfrm>
              <a:off x="1959763" y="6390590"/>
              <a:ext cx="96999" cy="118555"/>
            </a:xfrm>
            <a:custGeom>
              <a:avLst/>
              <a:gdLst>
                <a:gd name="connsiteX0" fmla="*/ 868272 w 1217298"/>
                <a:gd name="connsiteY0" fmla="*/ 1461773 h 1487809"/>
                <a:gd name="connsiteX1" fmla="*/ 741606 w 1217298"/>
                <a:gd name="connsiteY1" fmla="*/ 1303457 h 1487809"/>
                <a:gd name="connsiteX2" fmla="*/ 768048 w 1217298"/>
                <a:gd name="connsiteY2" fmla="*/ 1015971 h 1487809"/>
                <a:gd name="connsiteX3" fmla="*/ 754860 w 1217298"/>
                <a:gd name="connsiteY3" fmla="*/ 1010696 h 1487809"/>
                <a:gd name="connsiteX4" fmla="*/ 306556 w 1217298"/>
                <a:gd name="connsiteY4" fmla="*/ 1456498 h 1487809"/>
                <a:gd name="connsiteX5" fmla="*/ 50721 w 1217298"/>
                <a:gd name="connsiteY5" fmla="*/ 1002784 h 1487809"/>
                <a:gd name="connsiteX6" fmla="*/ 752222 w 1217298"/>
                <a:gd name="connsiteY6" fmla="*/ 169407 h 1487809"/>
                <a:gd name="connsiteX7" fmla="*/ 897283 w 1217298"/>
                <a:gd name="connsiteY7" fmla="*/ 185165 h 1487809"/>
                <a:gd name="connsiteX8" fmla="*/ 1010763 w 1217298"/>
                <a:gd name="connsiteY8" fmla="*/ 50721 h 1487809"/>
                <a:gd name="connsiteX9" fmla="*/ 1113624 w 1217298"/>
                <a:gd name="connsiteY9" fmla="*/ 100765 h 1487809"/>
                <a:gd name="connsiteX10" fmla="*/ 934277 w 1217298"/>
                <a:gd name="connsiteY10" fmla="*/ 968564 h 1487809"/>
                <a:gd name="connsiteX11" fmla="*/ 1008125 w 1217298"/>
                <a:gd name="connsiteY11" fmla="*/ 1261257 h 1487809"/>
                <a:gd name="connsiteX12" fmla="*/ 1169011 w 1217298"/>
                <a:gd name="connsiteY12" fmla="*/ 1176858 h 1487809"/>
                <a:gd name="connsiteX13" fmla="*/ 868272 w 1217298"/>
                <a:gd name="connsiteY13" fmla="*/ 1461773 h 1487809"/>
                <a:gd name="connsiteX14" fmla="*/ 625622 w 1217298"/>
                <a:gd name="connsiteY14" fmla="*/ 343346 h 1487809"/>
                <a:gd name="connsiteX15" fmla="*/ 256308 w 1217298"/>
                <a:gd name="connsiteY15" fmla="*/ 923592 h 1487809"/>
                <a:gd name="connsiteX16" fmla="*/ 393390 w 1217298"/>
                <a:gd name="connsiteY16" fmla="*/ 1242727 h 1487809"/>
                <a:gd name="connsiteX17" fmla="*/ 794421 w 1217298"/>
                <a:gd name="connsiteY17" fmla="*/ 578150 h 1487809"/>
                <a:gd name="connsiteX18" fmla="*/ 833917 w 1217298"/>
                <a:gd name="connsiteY18" fmla="*/ 396231 h 1487809"/>
                <a:gd name="connsiteX19" fmla="*/ 625622 w 1217298"/>
                <a:gd name="connsiteY19" fmla="*/ 343346 h 14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7298" h="1487809">
                  <a:moveTo>
                    <a:pt x="868272" y="1461773"/>
                  </a:moveTo>
                  <a:cubicBezTo>
                    <a:pt x="794421" y="1461773"/>
                    <a:pt x="741606" y="1390493"/>
                    <a:pt x="741606" y="1303457"/>
                  </a:cubicBezTo>
                  <a:cubicBezTo>
                    <a:pt x="741606" y="1234882"/>
                    <a:pt x="746879" y="1105645"/>
                    <a:pt x="768048" y="1015971"/>
                  </a:cubicBezTo>
                  <a:lnTo>
                    <a:pt x="754860" y="1010696"/>
                  </a:lnTo>
                  <a:cubicBezTo>
                    <a:pt x="707453" y="1110921"/>
                    <a:pt x="538655" y="1456498"/>
                    <a:pt x="306556" y="1456498"/>
                  </a:cubicBezTo>
                  <a:cubicBezTo>
                    <a:pt x="166702" y="1456498"/>
                    <a:pt x="50721" y="1279787"/>
                    <a:pt x="50721" y="1002784"/>
                  </a:cubicBezTo>
                  <a:cubicBezTo>
                    <a:pt x="50721" y="499092"/>
                    <a:pt x="335501" y="169407"/>
                    <a:pt x="752222" y="169407"/>
                  </a:cubicBezTo>
                  <a:cubicBezTo>
                    <a:pt x="807541" y="169407"/>
                    <a:pt x="855084" y="174682"/>
                    <a:pt x="897283" y="185165"/>
                  </a:cubicBezTo>
                  <a:cubicBezTo>
                    <a:pt x="926364" y="92921"/>
                    <a:pt x="960719" y="50721"/>
                    <a:pt x="1010763" y="50721"/>
                  </a:cubicBezTo>
                  <a:cubicBezTo>
                    <a:pt x="1052896" y="50721"/>
                    <a:pt x="1087251" y="63908"/>
                    <a:pt x="1113624" y="100765"/>
                  </a:cubicBezTo>
                  <a:cubicBezTo>
                    <a:pt x="1018676" y="404075"/>
                    <a:pt x="934277" y="723278"/>
                    <a:pt x="934277" y="968564"/>
                  </a:cubicBezTo>
                  <a:cubicBezTo>
                    <a:pt x="934277" y="1216487"/>
                    <a:pt x="952738" y="1261257"/>
                    <a:pt x="1008125" y="1261257"/>
                  </a:cubicBezTo>
                  <a:cubicBezTo>
                    <a:pt x="1074063" y="1261257"/>
                    <a:pt x="1137294" y="1208575"/>
                    <a:pt x="1169011" y="1176858"/>
                  </a:cubicBezTo>
                  <a:cubicBezTo>
                    <a:pt x="1253276" y="1250640"/>
                    <a:pt x="1007991" y="1461773"/>
                    <a:pt x="868272" y="1461773"/>
                  </a:cubicBezTo>
                  <a:close/>
                  <a:moveTo>
                    <a:pt x="625622" y="343346"/>
                  </a:moveTo>
                  <a:cubicBezTo>
                    <a:pt x="411921" y="343346"/>
                    <a:pt x="256308" y="585994"/>
                    <a:pt x="256308" y="923592"/>
                  </a:cubicBezTo>
                  <a:cubicBezTo>
                    <a:pt x="256308" y="1126746"/>
                    <a:pt x="316902" y="1242727"/>
                    <a:pt x="393390" y="1242727"/>
                  </a:cubicBezTo>
                  <a:cubicBezTo>
                    <a:pt x="538518" y="1242727"/>
                    <a:pt x="702042" y="992234"/>
                    <a:pt x="794421" y="578150"/>
                  </a:cubicBezTo>
                  <a:cubicBezTo>
                    <a:pt x="812748" y="496388"/>
                    <a:pt x="833917" y="396231"/>
                    <a:pt x="833917" y="396231"/>
                  </a:cubicBezTo>
                  <a:cubicBezTo>
                    <a:pt x="781236" y="364513"/>
                    <a:pt x="723143" y="343346"/>
                    <a:pt x="625622" y="343346"/>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63" name="Vrije vorm: vorm 62">
              <a:extLst>
                <a:ext uri="{FF2B5EF4-FFF2-40B4-BE49-F238E27FC236}">
                  <a16:creationId xmlns:a16="http://schemas.microsoft.com/office/drawing/2014/main" id="{9D03B9F9-B23C-4CD2-5DE7-97765C9A48BC}"/>
                </a:ext>
              </a:extLst>
            </p:cNvPr>
            <p:cNvSpPr/>
            <p:nvPr/>
          </p:nvSpPr>
          <p:spPr>
            <a:xfrm>
              <a:off x="2059985" y="6390590"/>
              <a:ext cx="96999" cy="118555"/>
            </a:xfrm>
            <a:custGeom>
              <a:avLst/>
              <a:gdLst>
                <a:gd name="connsiteX0" fmla="*/ 868272 w 1217298"/>
                <a:gd name="connsiteY0" fmla="*/ 1461773 h 1487809"/>
                <a:gd name="connsiteX1" fmla="*/ 741740 w 1217298"/>
                <a:gd name="connsiteY1" fmla="*/ 1303457 h 1487809"/>
                <a:gd name="connsiteX2" fmla="*/ 768048 w 1217298"/>
                <a:gd name="connsiteY2" fmla="*/ 1015971 h 1487809"/>
                <a:gd name="connsiteX3" fmla="*/ 754996 w 1217298"/>
                <a:gd name="connsiteY3" fmla="*/ 1010696 h 1487809"/>
                <a:gd name="connsiteX4" fmla="*/ 306556 w 1217298"/>
                <a:gd name="connsiteY4" fmla="*/ 1456498 h 1487809"/>
                <a:gd name="connsiteX5" fmla="*/ 50721 w 1217298"/>
                <a:gd name="connsiteY5" fmla="*/ 1002784 h 1487809"/>
                <a:gd name="connsiteX6" fmla="*/ 752358 w 1217298"/>
                <a:gd name="connsiteY6" fmla="*/ 169407 h 1487809"/>
                <a:gd name="connsiteX7" fmla="*/ 897419 w 1217298"/>
                <a:gd name="connsiteY7" fmla="*/ 185165 h 1487809"/>
                <a:gd name="connsiteX8" fmla="*/ 1010763 w 1217298"/>
                <a:gd name="connsiteY8" fmla="*/ 50721 h 1487809"/>
                <a:gd name="connsiteX9" fmla="*/ 1113626 w 1217298"/>
                <a:gd name="connsiteY9" fmla="*/ 100765 h 1487809"/>
                <a:gd name="connsiteX10" fmla="*/ 934277 w 1217298"/>
                <a:gd name="connsiteY10" fmla="*/ 968564 h 1487809"/>
                <a:gd name="connsiteX11" fmla="*/ 1008125 w 1217298"/>
                <a:gd name="connsiteY11" fmla="*/ 1261257 h 1487809"/>
                <a:gd name="connsiteX12" fmla="*/ 1169148 w 1217298"/>
                <a:gd name="connsiteY12" fmla="*/ 1176858 h 1487809"/>
                <a:gd name="connsiteX13" fmla="*/ 868272 w 1217298"/>
                <a:gd name="connsiteY13" fmla="*/ 1461773 h 1487809"/>
                <a:gd name="connsiteX14" fmla="*/ 625625 w 1217298"/>
                <a:gd name="connsiteY14" fmla="*/ 343346 h 1487809"/>
                <a:gd name="connsiteX15" fmla="*/ 256444 w 1217298"/>
                <a:gd name="connsiteY15" fmla="*/ 923592 h 1487809"/>
                <a:gd name="connsiteX16" fmla="*/ 393526 w 1217298"/>
                <a:gd name="connsiteY16" fmla="*/ 1242727 h 1487809"/>
                <a:gd name="connsiteX17" fmla="*/ 794423 w 1217298"/>
                <a:gd name="connsiteY17" fmla="*/ 578150 h 1487809"/>
                <a:gd name="connsiteX18" fmla="*/ 834053 w 1217298"/>
                <a:gd name="connsiteY18" fmla="*/ 396231 h 1487809"/>
                <a:gd name="connsiteX19" fmla="*/ 625625 w 1217298"/>
                <a:gd name="connsiteY19" fmla="*/ 343346 h 14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7298" h="1487809">
                  <a:moveTo>
                    <a:pt x="868272" y="1461773"/>
                  </a:moveTo>
                  <a:cubicBezTo>
                    <a:pt x="794423" y="1461773"/>
                    <a:pt x="741740" y="1390493"/>
                    <a:pt x="741740" y="1303457"/>
                  </a:cubicBezTo>
                  <a:cubicBezTo>
                    <a:pt x="741740" y="1234882"/>
                    <a:pt x="747015" y="1105645"/>
                    <a:pt x="768048" y="1015971"/>
                  </a:cubicBezTo>
                  <a:lnTo>
                    <a:pt x="754996" y="1010696"/>
                  </a:lnTo>
                  <a:cubicBezTo>
                    <a:pt x="707453" y="1110921"/>
                    <a:pt x="538655" y="1456498"/>
                    <a:pt x="306556" y="1456498"/>
                  </a:cubicBezTo>
                  <a:cubicBezTo>
                    <a:pt x="166838" y="1456498"/>
                    <a:pt x="50721" y="1279787"/>
                    <a:pt x="50721" y="1002784"/>
                  </a:cubicBezTo>
                  <a:cubicBezTo>
                    <a:pt x="50721" y="499092"/>
                    <a:pt x="335635" y="169407"/>
                    <a:pt x="752358" y="169407"/>
                  </a:cubicBezTo>
                  <a:cubicBezTo>
                    <a:pt x="807677" y="169407"/>
                    <a:pt x="855152" y="174682"/>
                    <a:pt x="897419" y="185165"/>
                  </a:cubicBezTo>
                  <a:cubicBezTo>
                    <a:pt x="926364" y="92921"/>
                    <a:pt x="960719" y="50721"/>
                    <a:pt x="1010763" y="50721"/>
                  </a:cubicBezTo>
                  <a:cubicBezTo>
                    <a:pt x="1053030" y="50721"/>
                    <a:pt x="1087387" y="63908"/>
                    <a:pt x="1113626" y="100765"/>
                  </a:cubicBezTo>
                  <a:cubicBezTo>
                    <a:pt x="1018676" y="404075"/>
                    <a:pt x="934277" y="723278"/>
                    <a:pt x="934277" y="968564"/>
                  </a:cubicBezTo>
                  <a:cubicBezTo>
                    <a:pt x="934277" y="1216487"/>
                    <a:pt x="952738" y="1261257"/>
                    <a:pt x="1008125" y="1261257"/>
                  </a:cubicBezTo>
                  <a:cubicBezTo>
                    <a:pt x="1074199" y="1261257"/>
                    <a:pt x="1137431" y="1208575"/>
                    <a:pt x="1169148" y="1176858"/>
                  </a:cubicBezTo>
                  <a:cubicBezTo>
                    <a:pt x="1253276" y="1250640"/>
                    <a:pt x="1007991" y="1461773"/>
                    <a:pt x="868272" y="1461773"/>
                  </a:cubicBezTo>
                  <a:close/>
                  <a:moveTo>
                    <a:pt x="625625" y="343346"/>
                  </a:moveTo>
                  <a:cubicBezTo>
                    <a:pt x="412055" y="343346"/>
                    <a:pt x="256444" y="585994"/>
                    <a:pt x="256444" y="923592"/>
                  </a:cubicBezTo>
                  <a:cubicBezTo>
                    <a:pt x="256444" y="1126746"/>
                    <a:pt x="317038" y="1242727"/>
                    <a:pt x="393526" y="1242727"/>
                  </a:cubicBezTo>
                  <a:cubicBezTo>
                    <a:pt x="538586" y="1242727"/>
                    <a:pt x="702110" y="992234"/>
                    <a:pt x="794423" y="578150"/>
                  </a:cubicBezTo>
                  <a:cubicBezTo>
                    <a:pt x="812884" y="496388"/>
                    <a:pt x="834053" y="396231"/>
                    <a:pt x="834053" y="396231"/>
                  </a:cubicBezTo>
                  <a:cubicBezTo>
                    <a:pt x="781236" y="364513"/>
                    <a:pt x="723211" y="343346"/>
                    <a:pt x="625625" y="343346"/>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64" name="Vrije vorm: vorm 63">
              <a:extLst>
                <a:ext uri="{FF2B5EF4-FFF2-40B4-BE49-F238E27FC236}">
                  <a16:creationId xmlns:a16="http://schemas.microsoft.com/office/drawing/2014/main" id="{2FAB95D2-62AB-AE38-AEFF-E1EFCD3A0DD6}"/>
                </a:ext>
              </a:extLst>
            </p:cNvPr>
            <p:cNvSpPr/>
            <p:nvPr/>
          </p:nvSpPr>
          <p:spPr>
            <a:xfrm>
              <a:off x="2159135" y="6399196"/>
              <a:ext cx="70055" cy="107777"/>
            </a:xfrm>
            <a:custGeom>
              <a:avLst/>
              <a:gdLst>
                <a:gd name="connsiteX0" fmla="*/ 868340 w 879160"/>
                <a:gd name="connsiteY0" fmla="*/ 230137 h 1352554"/>
                <a:gd name="connsiteX1" fmla="*/ 720507 w 879160"/>
                <a:gd name="connsiteY1" fmla="*/ 369924 h 1352554"/>
                <a:gd name="connsiteX2" fmla="*/ 520125 w 879160"/>
                <a:gd name="connsiteY2" fmla="*/ 211607 h 1352554"/>
                <a:gd name="connsiteX3" fmla="*/ 380406 w 879160"/>
                <a:gd name="connsiteY3" fmla="*/ 346119 h 1352554"/>
                <a:gd name="connsiteX4" fmla="*/ 554480 w 879160"/>
                <a:gd name="connsiteY4" fmla="*/ 601954 h 1352554"/>
                <a:gd name="connsiteX5" fmla="*/ 791854 w 879160"/>
                <a:gd name="connsiteY5" fmla="*/ 963289 h 1352554"/>
                <a:gd name="connsiteX6" fmla="*/ 356602 w 879160"/>
                <a:gd name="connsiteY6" fmla="*/ 1340449 h 1352554"/>
                <a:gd name="connsiteX7" fmla="*/ 50721 w 879160"/>
                <a:gd name="connsiteY7" fmla="*/ 1150483 h 1352554"/>
                <a:gd name="connsiteX8" fmla="*/ 193078 w 879160"/>
                <a:gd name="connsiteY8" fmla="*/ 984321 h 1352554"/>
                <a:gd name="connsiteX9" fmla="*/ 451550 w 879160"/>
                <a:gd name="connsiteY9" fmla="*/ 1187475 h 1352554"/>
                <a:gd name="connsiteX10" fmla="*/ 604524 w 879160"/>
                <a:gd name="connsiteY10" fmla="*/ 1047688 h 1352554"/>
                <a:gd name="connsiteX11" fmla="*/ 393460 w 879160"/>
                <a:gd name="connsiteY11" fmla="*/ 754928 h 1352554"/>
                <a:gd name="connsiteX12" fmla="*/ 203628 w 879160"/>
                <a:gd name="connsiteY12" fmla="*/ 414693 h 1352554"/>
                <a:gd name="connsiteX13" fmla="*/ 599251 w 879160"/>
                <a:gd name="connsiteY13" fmla="*/ 50721 h 1352554"/>
                <a:gd name="connsiteX14" fmla="*/ 868340 w 879160"/>
                <a:gd name="connsiteY14" fmla="*/ 230137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160" h="1352554">
                  <a:moveTo>
                    <a:pt x="868340" y="230137"/>
                  </a:moveTo>
                  <a:cubicBezTo>
                    <a:pt x="868340" y="314469"/>
                    <a:pt x="786579" y="362011"/>
                    <a:pt x="720507" y="369924"/>
                  </a:cubicBezTo>
                  <a:cubicBezTo>
                    <a:pt x="699475" y="259082"/>
                    <a:pt x="625693" y="211607"/>
                    <a:pt x="520125" y="211607"/>
                  </a:cubicBezTo>
                  <a:cubicBezTo>
                    <a:pt x="427814" y="211607"/>
                    <a:pt x="380406" y="259082"/>
                    <a:pt x="380406" y="346119"/>
                  </a:cubicBezTo>
                  <a:cubicBezTo>
                    <a:pt x="380406" y="409418"/>
                    <a:pt x="430452" y="485837"/>
                    <a:pt x="554480" y="601954"/>
                  </a:cubicBezTo>
                  <a:cubicBezTo>
                    <a:pt x="718004" y="757566"/>
                    <a:pt x="791854" y="836690"/>
                    <a:pt x="791854" y="963289"/>
                  </a:cubicBezTo>
                  <a:cubicBezTo>
                    <a:pt x="791854" y="1150550"/>
                    <a:pt x="559621" y="1340449"/>
                    <a:pt x="356602" y="1340449"/>
                  </a:cubicBezTo>
                  <a:cubicBezTo>
                    <a:pt x="185165" y="1340449"/>
                    <a:pt x="50721" y="1285062"/>
                    <a:pt x="50721" y="1150483"/>
                  </a:cubicBezTo>
                  <a:cubicBezTo>
                    <a:pt x="50721" y="1066083"/>
                    <a:pt x="92854" y="1002784"/>
                    <a:pt x="193078" y="984321"/>
                  </a:cubicBezTo>
                  <a:cubicBezTo>
                    <a:pt x="222157" y="1103075"/>
                    <a:pt x="314334" y="1187475"/>
                    <a:pt x="451550" y="1187475"/>
                  </a:cubicBezTo>
                  <a:cubicBezTo>
                    <a:pt x="546501" y="1187475"/>
                    <a:pt x="604524" y="1134658"/>
                    <a:pt x="604524" y="1047688"/>
                  </a:cubicBezTo>
                  <a:cubicBezTo>
                    <a:pt x="604524" y="1000214"/>
                    <a:pt x="556983" y="905265"/>
                    <a:pt x="393460" y="754928"/>
                  </a:cubicBezTo>
                  <a:cubicBezTo>
                    <a:pt x="229936" y="607230"/>
                    <a:pt x="203628" y="551842"/>
                    <a:pt x="203628" y="414693"/>
                  </a:cubicBezTo>
                  <a:cubicBezTo>
                    <a:pt x="203628" y="259082"/>
                    <a:pt x="401370" y="50721"/>
                    <a:pt x="599251" y="50721"/>
                  </a:cubicBezTo>
                  <a:cubicBezTo>
                    <a:pt x="783941" y="50788"/>
                    <a:pt x="868340" y="119430"/>
                    <a:pt x="868340" y="230137"/>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65" name="Vrije vorm: vorm 64">
              <a:extLst>
                <a:ext uri="{FF2B5EF4-FFF2-40B4-BE49-F238E27FC236}">
                  <a16:creationId xmlns:a16="http://schemas.microsoft.com/office/drawing/2014/main" id="{F11CBBB0-73BD-331A-B211-A22C2EBE1258}"/>
                </a:ext>
              </a:extLst>
            </p:cNvPr>
            <p:cNvSpPr/>
            <p:nvPr/>
          </p:nvSpPr>
          <p:spPr>
            <a:xfrm>
              <a:off x="2236670" y="6374817"/>
              <a:ext cx="64666" cy="134721"/>
            </a:xfrm>
            <a:custGeom>
              <a:avLst/>
              <a:gdLst>
                <a:gd name="connsiteX0" fmla="*/ 442549 w 811532"/>
                <a:gd name="connsiteY0" fmla="*/ 567735 h 1690692"/>
                <a:gd name="connsiteX1" fmla="*/ 360788 w 811532"/>
                <a:gd name="connsiteY1" fmla="*/ 1237655 h 1690692"/>
                <a:gd name="connsiteX2" fmla="*/ 450462 w 811532"/>
                <a:gd name="connsiteY2" fmla="*/ 1443311 h 1690692"/>
                <a:gd name="connsiteX3" fmla="*/ 669304 w 811532"/>
                <a:gd name="connsiteY3" fmla="*/ 1308867 h 1690692"/>
                <a:gd name="connsiteX4" fmla="*/ 579631 w 811532"/>
                <a:gd name="connsiteY4" fmla="*/ 1548878 h 1690692"/>
                <a:gd name="connsiteX5" fmla="*/ 294851 w 811532"/>
                <a:gd name="connsiteY5" fmla="*/ 1651740 h 1690692"/>
                <a:gd name="connsiteX6" fmla="*/ 136602 w 811532"/>
                <a:gd name="connsiteY6" fmla="*/ 1358911 h 1690692"/>
                <a:gd name="connsiteX7" fmla="*/ 244671 w 811532"/>
                <a:gd name="connsiteY7" fmla="*/ 551842 h 1690692"/>
                <a:gd name="connsiteX8" fmla="*/ 57477 w 811532"/>
                <a:gd name="connsiteY8" fmla="*/ 533447 h 1690692"/>
                <a:gd name="connsiteX9" fmla="*/ 149654 w 811532"/>
                <a:gd name="connsiteY9" fmla="*/ 420036 h 1690692"/>
                <a:gd name="connsiteX10" fmla="*/ 268409 w 811532"/>
                <a:gd name="connsiteY10" fmla="*/ 412123 h 1690692"/>
                <a:gd name="connsiteX11" fmla="*/ 315815 w 811532"/>
                <a:gd name="connsiteY11" fmla="*/ 114088 h 1690692"/>
                <a:gd name="connsiteX12" fmla="*/ 521606 w 811532"/>
                <a:gd name="connsiteY12" fmla="*/ 50721 h 1690692"/>
                <a:gd name="connsiteX13" fmla="*/ 466287 w 811532"/>
                <a:gd name="connsiteY13" fmla="*/ 420036 h 1690692"/>
                <a:gd name="connsiteX14" fmla="*/ 774872 w 811532"/>
                <a:gd name="connsiteY14" fmla="*/ 406848 h 1690692"/>
                <a:gd name="connsiteX15" fmla="*/ 679923 w 811532"/>
                <a:gd name="connsiteY15" fmla="*/ 580922 h 1690692"/>
                <a:gd name="connsiteX16" fmla="*/ 442549 w 811532"/>
                <a:gd name="connsiteY16" fmla="*/ 567735 h 16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32" h="1690692">
                  <a:moveTo>
                    <a:pt x="442549" y="567735"/>
                  </a:moveTo>
                  <a:cubicBezTo>
                    <a:pt x="395006" y="831483"/>
                    <a:pt x="368699" y="1108418"/>
                    <a:pt x="360788" y="1237655"/>
                  </a:cubicBezTo>
                  <a:cubicBezTo>
                    <a:pt x="352875" y="1390629"/>
                    <a:pt x="371336" y="1443311"/>
                    <a:pt x="450462" y="1443311"/>
                  </a:cubicBezTo>
                  <a:cubicBezTo>
                    <a:pt x="508418" y="1443311"/>
                    <a:pt x="579631" y="1398541"/>
                    <a:pt x="669304" y="1308867"/>
                  </a:cubicBezTo>
                  <a:cubicBezTo>
                    <a:pt x="732604" y="1374804"/>
                    <a:pt x="701021" y="1453928"/>
                    <a:pt x="579631" y="1548878"/>
                  </a:cubicBezTo>
                  <a:cubicBezTo>
                    <a:pt x="474064" y="1635915"/>
                    <a:pt x="397644" y="1651740"/>
                    <a:pt x="294851" y="1651740"/>
                  </a:cubicBezTo>
                  <a:cubicBezTo>
                    <a:pt x="165545" y="1651740"/>
                    <a:pt x="118139" y="1564703"/>
                    <a:pt x="136602" y="1358911"/>
                  </a:cubicBezTo>
                  <a:cubicBezTo>
                    <a:pt x="147016" y="1213850"/>
                    <a:pt x="199902" y="805108"/>
                    <a:pt x="244671" y="551842"/>
                  </a:cubicBezTo>
                  <a:lnTo>
                    <a:pt x="57477" y="533447"/>
                  </a:lnTo>
                  <a:cubicBezTo>
                    <a:pt x="39014" y="478060"/>
                    <a:pt x="54839" y="433291"/>
                    <a:pt x="149654" y="420036"/>
                  </a:cubicBezTo>
                  <a:cubicBezTo>
                    <a:pt x="189283" y="412123"/>
                    <a:pt x="218363" y="412123"/>
                    <a:pt x="268409" y="412123"/>
                  </a:cubicBezTo>
                  <a:lnTo>
                    <a:pt x="315815" y="114088"/>
                  </a:lnTo>
                  <a:cubicBezTo>
                    <a:pt x="371270" y="74526"/>
                    <a:pt x="450394" y="50721"/>
                    <a:pt x="521606" y="50721"/>
                  </a:cubicBezTo>
                  <a:lnTo>
                    <a:pt x="466287" y="420036"/>
                  </a:lnTo>
                  <a:cubicBezTo>
                    <a:pt x="511056" y="422673"/>
                    <a:pt x="729899" y="420036"/>
                    <a:pt x="774872" y="406848"/>
                  </a:cubicBezTo>
                  <a:cubicBezTo>
                    <a:pt x="819640" y="496523"/>
                    <a:pt x="780147" y="580922"/>
                    <a:pt x="679923" y="580922"/>
                  </a:cubicBezTo>
                  <a:cubicBezTo>
                    <a:pt x="621898" y="580922"/>
                    <a:pt x="489955" y="573010"/>
                    <a:pt x="442549" y="56773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66" name="Vrije vorm: vorm 65">
              <a:extLst>
                <a:ext uri="{FF2B5EF4-FFF2-40B4-BE49-F238E27FC236}">
                  <a16:creationId xmlns:a16="http://schemas.microsoft.com/office/drawing/2014/main" id="{FBB33168-E9E6-5314-0EF0-C3A2CD5B71E5}"/>
                </a:ext>
              </a:extLst>
            </p:cNvPr>
            <p:cNvSpPr/>
            <p:nvPr/>
          </p:nvSpPr>
          <p:spPr>
            <a:xfrm>
              <a:off x="2306297" y="6399201"/>
              <a:ext cx="80833" cy="107777"/>
            </a:xfrm>
            <a:custGeom>
              <a:avLst/>
              <a:gdLst>
                <a:gd name="connsiteX0" fmla="*/ 989893 w 1014415"/>
                <a:gd name="connsiteY0" fmla="*/ 182595 h 1352554"/>
                <a:gd name="connsiteX1" fmla="*/ 887031 w 1014415"/>
                <a:gd name="connsiteY1" fmla="*/ 340844 h 1352554"/>
                <a:gd name="connsiteX2" fmla="*/ 760499 w 1014415"/>
                <a:gd name="connsiteY2" fmla="*/ 303919 h 1352554"/>
                <a:gd name="connsiteX3" fmla="*/ 401735 w 1014415"/>
                <a:gd name="connsiteY3" fmla="*/ 1285062 h 1352554"/>
                <a:gd name="connsiteX4" fmla="*/ 145898 w 1014415"/>
                <a:gd name="connsiteY4" fmla="*/ 1329899 h 1352554"/>
                <a:gd name="connsiteX5" fmla="*/ 285752 w 1014415"/>
                <a:gd name="connsiteY5" fmla="*/ 433155 h 1352554"/>
                <a:gd name="connsiteX6" fmla="*/ 225023 w 1014415"/>
                <a:gd name="connsiteY6" fmla="*/ 264357 h 1352554"/>
                <a:gd name="connsiteX7" fmla="*/ 66775 w 1014415"/>
                <a:gd name="connsiteY7" fmla="*/ 314401 h 1352554"/>
                <a:gd name="connsiteX8" fmla="*/ 190803 w 1014415"/>
                <a:gd name="connsiteY8" fmla="*/ 135120 h 1352554"/>
                <a:gd name="connsiteX9" fmla="*/ 412283 w 1014415"/>
                <a:gd name="connsiteY9" fmla="*/ 53358 h 1352554"/>
                <a:gd name="connsiteX10" fmla="*/ 494046 w 1014415"/>
                <a:gd name="connsiteY10" fmla="*/ 211607 h 1352554"/>
                <a:gd name="connsiteX11" fmla="*/ 451779 w 1014415"/>
                <a:gd name="connsiteY11" fmla="*/ 520192 h 1352554"/>
                <a:gd name="connsiteX12" fmla="*/ 462329 w 1014415"/>
                <a:gd name="connsiteY12" fmla="*/ 522830 h 1352554"/>
                <a:gd name="connsiteX13" fmla="*/ 821094 w 1014415"/>
                <a:gd name="connsiteY13" fmla="*/ 50721 h 1352554"/>
                <a:gd name="connsiteX14" fmla="*/ 989893 w 1014415"/>
                <a:gd name="connsiteY14" fmla="*/ 182595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4415" h="1352554">
                  <a:moveTo>
                    <a:pt x="989893" y="182595"/>
                  </a:moveTo>
                  <a:cubicBezTo>
                    <a:pt x="989893" y="264357"/>
                    <a:pt x="952900" y="303919"/>
                    <a:pt x="887031" y="340844"/>
                  </a:cubicBezTo>
                  <a:cubicBezTo>
                    <a:pt x="852811" y="317039"/>
                    <a:pt x="807906" y="303919"/>
                    <a:pt x="760499" y="303919"/>
                  </a:cubicBezTo>
                  <a:cubicBezTo>
                    <a:pt x="567896" y="303919"/>
                    <a:pt x="354327" y="934277"/>
                    <a:pt x="401735" y="1285062"/>
                  </a:cubicBezTo>
                  <a:lnTo>
                    <a:pt x="145898" y="1329899"/>
                  </a:lnTo>
                  <a:cubicBezTo>
                    <a:pt x="219748" y="976409"/>
                    <a:pt x="285752" y="551842"/>
                    <a:pt x="285752" y="433155"/>
                  </a:cubicBezTo>
                  <a:cubicBezTo>
                    <a:pt x="285752" y="301282"/>
                    <a:pt x="280478" y="264357"/>
                    <a:pt x="225023" y="264357"/>
                  </a:cubicBezTo>
                  <a:cubicBezTo>
                    <a:pt x="169704" y="264357"/>
                    <a:pt x="124799" y="277544"/>
                    <a:pt x="66775" y="314401"/>
                  </a:cubicBezTo>
                  <a:cubicBezTo>
                    <a:pt x="35192" y="277544"/>
                    <a:pt x="37829" y="227432"/>
                    <a:pt x="190803" y="135120"/>
                  </a:cubicBezTo>
                  <a:cubicBezTo>
                    <a:pt x="267291" y="85008"/>
                    <a:pt x="372653" y="53358"/>
                    <a:pt x="412283" y="53358"/>
                  </a:cubicBezTo>
                  <a:cubicBezTo>
                    <a:pt x="475583" y="53358"/>
                    <a:pt x="494046" y="100833"/>
                    <a:pt x="494046" y="211607"/>
                  </a:cubicBezTo>
                  <a:cubicBezTo>
                    <a:pt x="494046" y="311831"/>
                    <a:pt x="467604" y="462168"/>
                    <a:pt x="451779" y="520192"/>
                  </a:cubicBezTo>
                  <a:lnTo>
                    <a:pt x="462329" y="522830"/>
                  </a:lnTo>
                  <a:cubicBezTo>
                    <a:pt x="533540" y="314401"/>
                    <a:pt x="683944" y="50721"/>
                    <a:pt x="821094" y="50721"/>
                  </a:cubicBezTo>
                  <a:cubicBezTo>
                    <a:pt x="921318" y="50721"/>
                    <a:pt x="989893" y="92921"/>
                    <a:pt x="989893" y="18259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67" name="Vrije vorm: vorm 66">
              <a:extLst>
                <a:ext uri="{FF2B5EF4-FFF2-40B4-BE49-F238E27FC236}">
                  <a16:creationId xmlns:a16="http://schemas.microsoft.com/office/drawing/2014/main" id="{E0ECEE1A-5E09-8CD6-92B6-640EA896843E}"/>
                </a:ext>
              </a:extLst>
            </p:cNvPr>
            <p:cNvSpPr/>
            <p:nvPr/>
          </p:nvSpPr>
          <p:spPr>
            <a:xfrm>
              <a:off x="2391993" y="6345394"/>
              <a:ext cx="53889" cy="161666"/>
            </a:xfrm>
            <a:custGeom>
              <a:avLst/>
              <a:gdLst>
                <a:gd name="connsiteX0" fmla="*/ 516402 w 676277"/>
                <a:gd name="connsiteY0" fmla="*/ 892145 h 2028831"/>
                <a:gd name="connsiteX1" fmla="*/ 395009 w 676277"/>
                <a:gd name="connsiteY1" fmla="*/ 1670202 h 2028831"/>
                <a:gd name="connsiteX2" fmla="*/ 453102 w 676277"/>
                <a:gd name="connsiteY2" fmla="*/ 1820538 h 2028831"/>
                <a:gd name="connsiteX3" fmla="*/ 627040 w 676277"/>
                <a:gd name="connsiteY3" fmla="*/ 1741414 h 2028831"/>
                <a:gd name="connsiteX4" fmla="*/ 302630 w 676277"/>
                <a:gd name="connsiteY4" fmla="*/ 2021054 h 2028831"/>
                <a:gd name="connsiteX5" fmla="*/ 168186 w 676277"/>
                <a:gd name="connsiteY5" fmla="*/ 1852255 h 2028831"/>
                <a:gd name="connsiteX6" fmla="*/ 292216 w 676277"/>
                <a:gd name="connsiteY6" fmla="*/ 1005557 h 2028831"/>
                <a:gd name="connsiteX7" fmla="*/ 226144 w 676277"/>
                <a:gd name="connsiteY7" fmla="*/ 923795 h 2028831"/>
                <a:gd name="connsiteX8" fmla="*/ 67894 w 676277"/>
                <a:gd name="connsiteY8" fmla="*/ 976544 h 2028831"/>
                <a:gd name="connsiteX9" fmla="*/ 128624 w 676277"/>
                <a:gd name="connsiteY9" fmla="*/ 836758 h 2028831"/>
                <a:gd name="connsiteX10" fmla="*/ 402854 w 676277"/>
                <a:gd name="connsiteY10" fmla="*/ 731259 h 2028831"/>
                <a:gd name="connsiteX11" fmla="*/ 516402 w 676277"/>
                <a:gd name="connsiteY11" fmla="*/ 892145 h 2028831"/>
                <a:gd name="connsiteX12" fmla="*/ 600800 w 676277"/>
                <a:gd name="connsiteY12" fmla="*/ 195850 h 2028831"/>
                <a:gd name="connsiteX13" fmla="*/ 434639 w 676277"/>
                <a:gd name="connsiteY13" fmla="*/ 372561 h 2028831"/>
                <a:gd name="connsiteX14" fmla="*/ 305336 w 676277"/>
                <a:gd name="connsiteY14" fmla="*/ 227500 h 2028831"/>
                <a:gd name="connsiteX15" fmla="*/ 474135 w 676277"/>
                <a:gd name="connsiteY15" fmla="*/ 50721 h 2028831"/>
                <a:gd name="connsiteX16" fmla="*/ 600800 w 676277"/>
                <a:gd name="connsiteY16" fmla="*/ 195850 h 202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6277" h="2028831">
                  <a:moveTo>
                    <a:pt x="516402" y="892145"/>
                  </a:moveTo>
                  <a:cubicBezTo>
                    <a:pt x="516402" y="997644"/>
                    <a:pt x="395009" y="1543603"/>
                    <a:pt x="395009" y="1670202"/>
                  </a:cubicBezTo>
                  <a:cubicBezTo>
                    <a:pt x="395009" y="1796801"/>
                    <a:pt x="426726" y="1820538"/>
                    <a:pt x="453102" y="1820538"/>
                  </a:cubicBezTo>
                  <a:cubicBezTo>
                    <a:pt x="505784" y="1820538"/>
                    <a:pt x="595459" y="1773131"/>
                    <a:pt x="627040" y="1741414"/>
                  </a:cubicBezTo>
                  <a:cubicBezTo>
                    <a:pt x="719353" y="1815263"/>
                    <a:pt x="455740" y="2021054"/>
                    <a:pt x="302630" y="2021054"/>
                  </a:cubicBezTo>
                  <a:cubicBezTo>
                    <a:pt x="226144" y="2021054"/>
                    <a:pt x="168186" y="1965667"/>
                    <a:pt x="168186" y="1852255"/>
                  </a:cubicBezTo>
                  <a:cubicBezTo>
                    <a:pt x="168186" y="1691369"/>
                    <a:pt x="292216" y="1095298"/>
                    <a:pt x="292216" y="1005557"/>
                  </a:cubicBezTo>
                  <a:cubicBezTo>
                    <a:pt x="292216" y="947600"/>
                    <a:pt x="273753" y="923795"/>
                    <a:pt x="226144" y="923795"/>
                  </a:cubicBezTo>
                  <a:cubicBezTo>
                    <a:pt x="176098" y="923795"/>
                    <a:pt x="123349" y="944962"/>
                    <a:pt x="67894" y="976544"/>
                  </a:cubicBezTo>
                  <a:cubicBezTo>
                    <a:pt x="38950" y="942257"/>
                    <a:pt x="38950" y="902695"/>
                    <a:pt x="128624" y="836758"/>
                  </a:cubicBezTo>
                  <a:cubicBezTo>
                    <a:pt x="199837" y="789351"/>
                    <a:pt x="289510" y="731259"/>
                    <a:pt x="402854" y="731259"/>
                  </a:cubicBezTo>
                  <a:cubicBezTo>
                    <a:pt x="484685" y="731259"/>
                    <a:pt x="516402" y="778733"/>
                    <a:pt x="516402" y="892145"/>
                  </a:cubicBezTo>
                  <a:close/>
                  <a:moveTo>
                    <a:pt x="600800" y="195850"/>
                  </a:moveTo>
                  <a:cubicBezTo>
                    <a:pt x="600800" y="296074"/>
                    <a:pt x="553258" y="372561"/>
                    <a:pt x="434639" y="372561"/>
                  </a:cubicBezTo>
                  <a:cubicBezTo>
                    <a:pt x="358153" y="372561"/>
                    <a:pt x="305336" y="317174"/>
                    <a:pt x="305336" y="227500"/>
                  </a:cubicBezTo>
                  <a:cubicBezTo>
                    <a:pt x="305336" y="106175"/>
                    <a:pt x="374045" y="50721"/>
                    <a:pt x="474135" y="50721"/>
                  </a:cubicBezTo>
                  <a:cubicBezTo>
                    <a:pt x="555896" y="50788"/>
                    <a:pt x="600800" y="106175"/>
                    <a:pt x="600800" y="195850"/>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68" name="Vrije vorm: vorm 67">
              <a:extLst>
                <a:ext uri="{FF2B5EF4-FFF2-40B4-BE49-F238E27FC236}">
                  <a16:creationId xmlns:a16="http://schemas.microsoft.com/office/drawing/2014/main" id="{F5D1E646-E895-16D0-478A-377CB36857EA}"/>
                </a:ext>
              </a:extLst>
            </p:cNvPr>
            <p:cNvSpPr/>
            <p:nvPr/>
          </p:nvSpPr>
          <p:spPr>
            <a:xfrm>
              <a:off x="2450462" y="6399406"/>
              <a:ext cx="70055" cy="107777"/>
            </a:xfrm>
            <a:custGeom>
              <a:avLst/>
              <a:gdLst>
                <a:gd name="connsiteX0" fmla="*/ 889304 w 879160"/>
                <a:gd name="connsiteY0" fmla="*/ 248600 h 1352554"/>
                <a:gd name="connsiteX1" fmla="*/ 683649 w 879160"/>
                <a:gd name="connsiteY1" fmla="*/ 404211 h 1352554"/>
                <a:gd name="connsiteX2" fmla="*/ 556981 w 879160"/>
                <a:gd name="connsiteY2" fmla="*/ 219655 h 1352554"/>
                <a:gd name="connsiteX3" fmla="*/ 253740 w 879160"/>
                <a:gd name="connsiteY3" fmla="*/ 773526 h 1352554"/>
                <a:gd name="connsiteX4" fmla="*/ 520125 w 879160"/>
                <a:gd name="connsiteY4" fmla="*/ 1155893 h 1352554"/>
                <a:gd name="connsiteX5" fmla="*/ 826006 w 879160"/>
                <a:gd name="connsiteY5" fmla="*/ 1050326 h 1352554"/>
                <a:gd name="connsiteX6" fmla="*/ 847173 w 879160"/>
                <a:gd name="connsiteY6" fmla="*/ 1095231 h 1352554"/>
                <a:gd name="connsiteX7" fmla="*/ 398733 w 879160"/>
                <a:gd name="connsiteY7" fmla="*/ 1345792 h 1352554"/>
                <a:gd name="connsiteX8" fmla="*/ 50721 w 879160"/>
                <a:gd name="connsiteY8" fmla="*/ 868340 h 1352554"/>
                <a:gd name="connsiteX9" fmla="*/ 636243 w 879160"/>
                <a:gd name="connsiteY9" fmla="*/ 50721 h 1352554"/>
                <a:gd name="connsiteX10" fmla="*/ 889304 w 879160"/>
                <a:gd name="connsiteY10" fmla="*/ 248600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160" h="1352554">
                  <a:moveTo>
                    <a:pt x="889304" y="248600"/>
                  </a:moveTo>
                  <a:cubicBezTo>
                    <a:pt x="889304" y="354166"/>
                    <a:pt x="804906" y="404211"/>
                    <a:pt x="683649" y="404211"/>
                  </a:cubicBezTo>
                  <a:cubicBezTo>
                    <a:pt x="683649" y="272404"/>
                    <a:pt x="646657" y="219655"/>
                    <a:pt x="556981" y="219655"/>
                  </a:cubicBezTo>
                  <a:cubicBezTo>
                    <a:pt x="414626" y="219655"/>
                    <a:pt x="253740" y="499228"/>
                    <a:pt x="253740" y="773526"/>
                  </a:cubicBezTo>
                  <a:cubicBezTo>
                    <a:pt x="253740" y="1047756"/>
                    <a:pt x="361945" y="1155893"/>
                    <a:pt x="520125" y="1155893"/>
                  </a:cubicBezTo>
                  <a:cubicBezTo>
                    <a:pt x="630968" y="1155893"/>
                    <a:pt x="746949" y="1108486"/>
                    <a:pt x="826006" y="1050326"/>
                  </a:cubicBezTo>
                  <a:cubicBezTo>
                    <a:pt x="841830" y="1058239"/>
                    <a:pt x="847173" y="1074131"/>
                    <a:pt x="847173" y="1095231"/>
                  </a:cubicBezTo>
                  <a:cubicBezTo>
                    <a:pt x="847173" y="1213850"/>
                    <a:pt x="628330" y="1345792"/>
                    <a:pt x="398733" y="1345792"/>
                  </a:cubicBezTo>
                  <a:cubicBezTo>
                    <a:pt x="185165" y="1345792"/>
                    <a:pt x="50721" y="1234950"/>
                    <a:pt x="50721" y="868340"/>
                  </a:cubicBezTo>
                  <a:cubicBezTo>
                    <a:pt x="50721" y="480630"/>
                    <a:pt x="293370" y="50721"/>
                    <a:pt x="636243" y="50721"/>
                  </a:cubicBezTo>
                  <a:cubicBezTo>
                    <a:pt x="823435" y="50788"/>
                    <a:pt x="889304" y="150945"/>
                    <a:pt x="889304" y="248600"/>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69" name="Vrije vorm: vorm 68">
              <a:extLst>
                <a:ext uri="{FF2B5EF4-FFF2-40B4-BE49-F238E27FC236}">
                  <a16:creationId xmlns:a16="http://schemas.microsoft.com/office/drawing/2014/main" id="{1548D462-B2E0-4171-C4CA-214F081931F9}"/>
                </a:ext>
              </a:extLst>
            </p:cNvPr>
            <p:cNvSpPr/>
            <p:nvPr/>
          </p:nvSpPr>
          <p:spPr>
            <a:xfrm>
              <a:off x="2524402" y="6339719"/>
              <a:ext cx="102388" cy="167055"/>
            </a:xfrm>
            <a:custGeom>
              <a:avLst/>
              <a:gdLst>
                <a:gd name="connsiteX0" fmla="*/ 527501 w 1284926"/>
                <a:gd name="connsiteY0" fmla="*/ 193213 h 2096459"/>
                <a:gd name="connsiteX1" fmla="*/ 435190 w 1284926"/>
                <a:gd name="connsiteY1" fmla="*/ 968632 h 2096459"/>
                <a:gd name="connsiteX2" fmla="*/ 395560 w 1284926"/>
                <a:gd name="connsiteY2" fmla="*/ 1232312 h 2096459"/>
                <a:gd name="connsiteX3" fmla="*/ 408748 w 1284926"/>
                <a:gd name="connsiteY3" fmla="*/ 1242863 h 2096459"/>
                <a:gd name="connsiteX4" fmla="*/ 925761 w 1284926"/>
                <a:gd name="connsiteY4" fmla="*/ 799766 h 2096459"/>
                <a:gd name="connsiteX5" fmla="*/ 1112955 w 1284926"/>
                <a:gd name="connsiteY5" fmla="*/ 1052964 h 2096459"/>
                <a:gd name="connsiteX6" fmla="*/ 1004886 w 1284926"/>
                <a:gd name="connsiteY6" fmla="*/ 1738709 h 2096459"/>
                <a:gd name="connsiteX7" fmla="*/ 1070822 w 1284926"/>
                <a:gd name="connsiteY7" fmla="*/ 1881065 h 2096459"/>
                <a:gd name="connsiteX8" fmla="*/ 1239621 w 1284926"/>
                <a:gd name="connsiteY8" fmla="*/ 1804578 h 2096459"/>
                <a:gd name="connsiteX9" fmla="*/ 915211 w 1284926"/>
                <a:gd name="connsiteY9" fmla="*/ 2092131 h 2096459"/>
                <a:gd name="connsiteX10" fmla="*/ 785907 w 1284926"/>
                <a:gd name="connsiteY10" fmla="*/ 1844208 h 2096459"/>
                <a:gd name="connsiteX11" fmla="*/ 894112 w 1284926"/>
                <a:gd name="connsiteY11" fmla="*/ 1182200 h 2096459"/>
                <a:gd name="connsiteX12" fmla="*/ 777995 w 1284926"/>
                <a:gd name="connsiteY12" fmla="*/ 1002852 h 2096459"/>
                <a:gd name="connsiteX13" fmla="*/ 474751 w 1284926"/>
                <a:gd name="connsiteY13" fmla="*/ 1332537 h 2096459"/>
                <a:gd name="connsiteX14" fmla="*/ 335034 w 1284926"/>
                <a:gd name="connsiteY14" fmla="*/ 2034107 h 2096459"/>
                <a:gd name="connsiteX15" fmla="*/ 100297 w 1284926"/>
                <a:gd name="connsiteY15" fmla="*/ 2076306 h 2096459"/>
                <a:gd name="connsiteX16" fmla="*/ 298040 w 1284926"/>
                <a:gd name="connsiteY16" fmla="*/ 348756 h 2096459"/>
                <a:gd name="connsiteX17" fmla="*/ 226829 w 1284926"/>
                <a:gd name="connsiteY17" fmla="*/ 216882 h 2096459"/>
                <a:gd name="connsiteX18" fmla="*/ 65943 w 1284926"/>
                <a:gd name="connsiteY18" fmla="*/ 224795 h 2096459"/>
                <a:gd name="connsiteX19" fmla="*/ 84404 w 1284926"/>
                <a:gd name="connsiteY19" fmla="*/ 143033 h 2096459"/>
                <a:gd name="connsiteX20" fmla="*/ 472048 w 1284926"/>
                <a:gd name="connsiteY20" fmla="*/ 50721 h 2096459"/>
                <a:gd name="connsiteX21" fmla="*/ 527501 w 1284926"/>
                <a:gd name="connsiteY21" fmla="*/ 193213 h 209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4926" h="2096459">
                  <a:moveTo>
                    <a:pt x="527501" y="193213"/>
                  </a:moveTo>
                  <a:cubicBezTo>
                    <a:pt x="527501" y="280250"/>
                    <a:pt x="474685" y="704884"/>
                    <a:pt x="435190" y="968632"/>
                  </a:cubicBezTo>
                  <a:cubicBezTo>
                    <a:pt x="419364" y="1082043"/>
                    <a:pt x="408748" y="1163805"/>
                    <a:pt x="395560" y="1232312"/>
                  </a:cubicBezTo>
                  <a:lnTo>
                    <a:pt x="408748" y="1242863"/>
                  </a:lnTo>
                  <a:cubicBezTo>
                    <a:pt x="548465" y="950170"/>
                    <a:pt x="711989" y="799766"/>
                    <a:pt x="925761" y="799766"/>
                  </a:cubicBezTo>
                  <a:cubicBezTo>
                    <a:pt x="1057568" y="799766"/>
                    <a:pt x="1115592" y="894715"/>
                    <a:pt x="1112955" y="1052964"/>
                  </a:cubicBezTo>
                  <a:cubicBezTo>
                    <a:pt x="1112955" y="1174288"/>
                    <a:pt x="1007524" y="1585735"/>
                    <a:pt x="1004886" y="1738709"/>
                  </a:cubicBezTo>
                  <a:cubicBezTo>
                    <a:pt x="1004886" y="1852188"/>
                    <a:pt x="1025917" y="1881065"/>
                    <a:pt x="1070822" y="1881065"/>
                  </a:cubicBezTo>
                  <a:cubicBezTo>
                    <a:pt x="1123505" y="1881065"/>
                    <a:pt x="1197353" y="1846846"/>
                    <a:pt x="1239621" y="1804578"/>
                  </a:cubicBezTo>
                  <a:cubicBezTo>
                    <a:pt x="1337209" y="1870583"/>
                    <a:pt x="1057636" y="2092131"/>
                    <a:pt x="915211" y="2092131"/>
                  </a:cubicBezTo>
                  <a:cubicBezTo>
                    <a:pt x="822899" y="2092131"/>
                    <a:pt x="783270" y="1994544"/>
                    <a:pt x="785907" y="1844208"/>
                  </a:cubicBezTo>
                  <a:cubicBezTo>
                    <a:pt x="788545" y="1709697"/>
                    <a:pt x="891475" y="1306094"/>
                    <a:pt x="894112" y="1182200"/>
                  </a:cubicBezTo>
                  <a:cubicBezTo>
                    <a:pt x="896750" y="1050326"/>
                    <a:pt x="875649" y="1002852"/>
                    <a:pt x="777995" y="1002852"/>
                  </a:cubicBezTo>
                  <a:cubicBezTo>
                    <a:pt x="701507" y="1002852"/>
                    <a:pt x="553877" y="1171650"/>
                    <a:pt x="474751" y="1332537"/>
                  </a:cubicBezTo>
                  <a:cubicBezTo>
                    <a:pt x="356132" y="1569910"/>
                    <a:pt x="321778" y="1796666"/>
                    <a:pt x="335034" y="2034107"/>
                  </a:cubicBezTo>
                  <a:lnTo>
                    <a:pt x="100297" y="2076306"/>
                  </a:lnTo>
                  <a:cubicBezTo>
                    <a:pt x="187333" y="1509248"/>
                    <a:pt x="295404" y="559755"/>
                    <a:pt x="298040" y="348756"/>
                  </a:cubicBezTo>
                  <a:cubicBezTo>
                    <a:pt x="300677" y="253807"/>
                    <a:pt x="287491" y="216882"/>
                    <a:pt x="226829" y="216882"/>
                  </a:cubicBezTo>
                  <a:cubicBezTo>
                    <a:pt x="171510" y="216882"/>
                    <a:pt x="123968" y="224795"/>
                    <a:pt x="65943" y="224795"/>
                  </a:cubicBezTo>
                  <a:cubicBezTo>
                    <a:pt x="42137" y="190507"/>
                    <a:pt x="44774" y="166770"/>
                    <a:pt x="84404" y="143033"/>
                  </a:cubicBezTo>
                  <a:cubicBezTo>
                    <a:pt x="163529" y="95558"/>
                    <a:pt x="435258" y="50721"/>
                    <a:pt x="472048" y="50721"/>
                  </a:cubicBezTo>
                  <a:cubicBezTo>
                    <a:pt x="516953" y="50788"/>
                    <a:pt x="530138" y="79801"/>
                    <a:pt x="527501" y="193213"/>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70" name="Vrije vorm: vorm 69">
              <a:extLst>
                <a:ext uri="{FF2B5EF4-FFF2-40B4-BE49-F238E27FC236}">
                  <a16:creationId xmlns:a16="http://schemas.microsoft.com/office/drawing/2014/main" id="{FCB9CD12-08DD-E9FD-C209-8C02935E5423}"/>
                </a:ext>
              </a:extLst>
            </p:cNvPr>
            <p:cNvSpPr/>
            <p:nvPr/>
          </p:nvSpPr>
          <p:spPr>
            <a:xfrm>
              <a:off x="2628790" y="6374817"/>
              <a:ext cx="64666" cy="134721"/>
            </a:xfrm>
            <a:custGeom>
              <a:avLst/>
              <a:gdLst>
                <a:gd name="connsiteX0" fmla="*/ 442549 w 811532"/>
                <a:gd name="connsiteY0" fmla="*/ 567735 h 1690692"/>
                <a:gd name="connsiteX1" fmla="*/ 360786 w 811532"/>
                <a:gd name="connsiteY1" fmla="*/ 1237655 h 1690692"/>
                <a:gd name="connsiteX2" fmla="*/ 450460 w 811532"/>
                <a:gd name="connsiteY2" fmla="*/ 1443311 h 1690692"/>
                <a:gd name="connsiteX3" fmla="*/ 669304 w 811532"/>
                <a:gd name="connsiteY3" fmla="*/ 1308867 h 1690692"/>
                <a:gd name="connsiteX4" fmla="*/ 579629 w 811532"/>
                <a:gd name="connsiteY4" fmla="*/ 1548878 h 1690692"/>
                <a:gd name="connsiteX5" fmla="*/ 294849 w 811532"/>
                <a:gd name="connsiteY5" fmla="*/ 1651740 h 1690692"/>
                <a:gd name="connsiteX6" fmla="*/ 136600 w 811532"/>
                <a:gd name="connsiteY6" fmla="*/ 1358911 h 1690692"/>
                <a:gd name="connsiteX7" fmla="*/ 244668 w 811532"/>
                <a:gd name="connsiteY7" fmla="*/ 551842 h 1690692"/>
                <a:gd name="connsiteX8" fmla="*/ 57477 w 811532"/>
                <a:gd name="connsiteY8" fmla="*/ 533447 h 1690692"/>
                <a:gd name="connsiteX9" fmla="*/ 149652 w 811532"/>
                <a:gd name="connsiteY9" fmla="*/ 420036 h 1690692"/>
                <a:gd name="connsiteX10" fmla="*/ 268407 w 811532"/>
                <a:gd name="connsiteY10" fmla="*/ 412123 h 1690692"/>
                <a:gd name="connsiteX11" fmla="*/ 315813 w 811532"/>
                <a:gd name="connsiteY11" fmla="*/ 114088 h 1690692"/>
                <a:gd name="connsiteX12" fmla="*/ 521604 w 811532"/>
                <a:gd name="connsiteY12" fmla="*/ 50721 h 1690692"/>
                <a:gd name="connsiteX13" fmla="*/ 466285 w 811532"/>
                <a:gd name="connsiteY13" fmla="*/ 420036 h 1690692"/>
                <a:gd name="connsiteX14" fmla="*/ 774872 w 811532"/>
                <a:gd name="connsiteY14" fmla="*/ 406848 h 1690692"/>
                <a:gd name="connsiteX15" fmla="*/ 679921 w 811532"/>
                <a:gd name="connsiteY15" fmla="*/ 580922 h 1690692"/>
                <a:gd name="connsiteX16" fmla="*/ 442549 w 811532"/>
                <a:gd name="connsiteY16" fmla="*/ 567735 h 16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32" h="1690692">
                  <a:moveTo>
                    <a:pt x="442549" y="567735"/>
                  </a:moveTo>
                  <a:cubicBezTo>
                    <a:pt x="395006" y="831483"/>
                    <a:pt x="368699" y="1108418"/>
                    <a:pt x="360786" y="1237655"/>
                  </a:cubicBezTo>
                  <a:cubicBezTo>
                    <a:pt x="352873" y="1390629"/>
                    <a:pt x="371336" y="1443311"/>
                    <a:pt x="450460" y="1443311"/>
                  </a:cubicBezTo>
                  <a:cubicBezTo>
                    <a:pt x="508418" y="1443311"/>
                    <a:pt x="579629" y="1398541"/>
                    <a:pt x="669304" y="1308867"/>
                  </a:cubicBezTo>
                  <a:cubicBezTo>
                    <a:pt x="732604" y="1374804"/>
                    <a:pt x="701021" y="1453928"/>
                    <a:pt x="579629" y="1548878"/>
                  </a:cubicBezTo>
                  <a:cubicBezTo>
                    <a:pt x="474064" y="1635915"/>
                    <a:pt x="397644" y="1651740"/>
                    <a:pt x="294849" y="1651740"/>
                  </a:cubicBezTo>
                  <a:cubicBezTo>
                    <a:pt x="165545" y="1651740"/>
                    <a:pt x="118139" y="1564703"/>
                    <a:pt x="136600" y="1358911"/>
                  </a:cubicBezTo>
                  <a:cubicBezTo>
                    <a:pt x="147014" y="1213850"/>
                    <a:pt x="199900" y="805108"/>
                    <a:pt x="244668" y="551842"/>
                  </a:cubicBezTo>
                  <a:lnTo>
                    <a:pt x="57477" y="533447"/>
                  </a:lnTo>
                  <a:cubicBezTo>
                    <a:pt x="39014" y="478060"/>
                    <a:pt x="54839" y="433291"/>
                    <a:pt x="149652" y="420036"/>
                  </a:cubicBezTo>
                  <a:cubicBezTo>
                    <a:pt x="189281" y="412123"/>
                    <a:pt x="218363" y="412123"/>
                    <a:pt x="268407" y="412123"/>
                  </a:cubicBezTo>
                  <a:lnTo>
                    <a:pt x="315813" y="114088"/>
                  </a:lnTo>
                  <a:cubicBezTo>
                    <a:pt x="371268" y="74526"/>
                    <a:pt x="450394" y="50721"/>
                    <a:pt x="521604" y="50721"/>
                  </a:cubicBezTo>
                  <a:lnTo>
                    <a:pt x="466285" y="420036"/>
                  </a:lnTo>
                  <a:cubicBezTo>
                    <a:pt x="511056" y="422673"/>
                    <a:pt x="729899" y="420036"/>
                    <a:pt x="774872" y="406848"/>
                  </a:cubicBezTo>
                  <a:cubicBezTo>
                    <a:pt x="819640" y="496523"/>
                    <a:pt x="780145" y="580922"/>
                    <a:pt x="679921" y="580922"/>
                  </a:cubicBezTo>
                  <a:cubicBezTo>
                    <a:pt x="621964" y="580922"/>
                    <a:pt x="490023" y="573010"/>
                    <a:pt x="442549" y="56773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grpSp>
      <p:grpSp>
        <p:nvGrpSpPr>
          <p:cNvPr id="1027" name="LOGO Beeld" hidden="1">
            <a:extLst>
              <a:ext uri="{FF2B5EF4-FFF2-40B4-BE49-F238E27FC236}">
                <a16:creationId xmlns:a16="http://schemas.microsoft.com/office/drawing/2014/main" id="{A7E67681-970E-9719-0ECB-7AB7E57C0A57}"/>
              </a:ext>
            </a:extLst>
          </p:cNvPr>
          <p:cNvGrpSpPr>
            <a:grpSpLocks/>
          </p:cNvGrpSpPr>
          <p:nvPr userDrawn="1"/>
        </p:nvGrpSpPr>
        <p:grpSpPr bwMode="auto">
          <a:xfrm>
            <a:off x="400050" y="6015038"/>
            <a:ext cx="447675" cy="658812"/>
            <a:chOff x="400549" y="6015666"/>
            <a:chExt cx="447275" cy="657446"/>
          </a:xfrm>
        </p:grpSpPr>
        <p:sp>
          <p:nvSpPr>
            <p:cNvPr id="1078" name="Vrije vorm: vorm 17">
              <a:extLst>
                <a:ext uri="{FF2B5EF4-FFF2-40B4-BE49-F238E27FC236}">
                  <a16:creationId xmlns:a16="http://schemas.microsoft.com/office/drawing/2014/main" id="{3EAAFED6-4CE1-2272-C71E-5340A5DC3EEC}"/>
                </a:ext>
              </a:extLst>
            </p:cNvPr>
            <p:cNvSpPr>
              <a:spLocks/>
            </p:cNvSpPr>
            <p:nvPr/>
          </p:nvSpPr>
          <p:spPr bwMode="auto">
            <a:xfrm>
              <a:off x="479853" y="6048934"/>
              <a:ext cx="275978" cy="435658"/>
            </a:xfrm>
            <a:custGeom>
              <a:avLst/>
              <a:gdLst>
                <a:gd name="T0" fmla="*/ 0 w 3449013"/>
                <a:gd name="T1" fmla="*/ 0 h 5477844"/>
                <a:gd name="T2" fmla="*/ 0 w 3449013"/>
                <a:gd name="T3" fmla="*/ 0 h 5477844"/>
                <a:gd name="T4" fmla="*/ 0 w 3449013"/>
                <a:gd name="T5" fmla="*/ 0 h 5477844"/>
                <a:gd name="T6" fmla="*/ 0 w 3449013"/>
                <a:gd name="T7" fmla="*/ 0 h 5477844"/>
                <a:gd name="T8" fmla="*/ 0 w 3449013"/>
                <a:gd name="T9" fmla="*/ 0 h 5477844"/>
                <a:gd name="T10" fmla="*/ 0 w 3449013"/>
                <a:gd name="T11" fmla="*/ 0 h 5477844"/>
                <a:gd name="T12" fmla="*/ 0 w 3449013"/>
                <a:gd name="T13" fmla="*/ 0 h 5477844"/>
                <a:gd name="T14" fmla="*/ 0 w 3449013"/>
                <a:gd name="T15" fmla="*/ 0 h 5477844"/>
                <a:gd name="T16" fmla="*/ 0 w 3449013"/>
                <a:gd name="T17" fmla="*/ 0 h 5477844"/>
                <a:gd name="T18" fmla="*/ 0 w 3449013"/>
                <a:gd name="T19" fmla="*/ 0 h 5477844"/>
                <a:gd name="T20" fmla="*/ 0 w 3449013"/>
                <a:gd name="T21" fmla="*/ 0 h 5477844"/>
                <a:gd name="T22" fmla="*/ 0 w 3449013"/>
                <a:gd name="T23" fmla="*/ 0 h 5477844"/>
                <a:gd name="T24" fmla="*/ 0 w 3449013"/>
                <a:gd name="T25" fmla="*/ 0 h 5477844"/>
                <a:gd name="T26" fmla="*/ 0 w 3449013"/>
                <a:gd name="T27" fmla="*/ 0 h 5477844"/>
                <a:gd name="T28" fmla="*/ 0 w 3449013"/>
                <a:gd name="T29" fmla="*/ 0 h 5477844"/>
                <a:gd name="T30" fmla="*/ 0 w 3449013"/>
                <a:gd name="T31" fmla="*/ 0 h 5477844"/>
                <a:gd name="T32" fmla="*/ 0 w 3449013"/>
                <a:gd name="T33" fmla="*/ 0 h 5477844"/>
                <a:gd name="T34" fmla="*/ 0 w 3449013"/>
                <a:gd name="T35" fmla="*/ 0 h 5477844"/>
                <a:gd name="T36" fmla="*/ 0 w 3449013"/>
                <a:gd name="T37" fmla="*/ 0 h 5477844"/>
                <a:gd name="T38" fmla="*/ 0 w 3449013"/>
                <a:gd name="T39" fmla="*/ 0 h 5477844"/>
                <a:gd name="T40" fmla="*/ 0 w 3449013"/>
                <a:gd name="T41" fmla="*/ 0 h 5477844"/>
                <a:gd name="T42" fmla="*/ 0 w 3449013"/>
                <a:gd name="T43" fmla="*/ 0 h 5477844"/>
                <a:gd name="T44" fmla="*/ 0 w 3449013"/>
                <a:gd name="T45" fmla="*/ 0 h 5477844"/>
                <a:gd name="T46" fmla="*/ 0 w 3449013"/>
                <a:gd name="T47" fmla="*/ 0 h 5477844"/>
                <a:gd name="T48" fmla="*/ 0 w 3449013"/>
                <a:gd name="T49" fmla="*/ 0 h 5477844"/>
                <a:gd name="T50" fmla="*/ 0 w 3449013"/>
                <a:gd name="T51" fmla="*/ 0 h 5477844"/>
                <a:gd name="T52" fmla="*/ 0 w 3449013"/>
                <a:gd name="T53" fmla="*/ 0 h 5477844"/>
                <a:gd name="T54" fmla="*/ 0 w 3449013"/>
                <a:gd name="T55" fmla="*/ 0 h 5477844"/>
                <a:gd name="T56" fmla="*/ 0 w 3449013"/>
                <a:gd name="T57" fmla="*/ 0 h 5477844"/>
                <a:gd name="T58" fmla="*/ 0 w 3449013"/>
                <a:gd name="T59" fmla="*/ 0 h 5477844"/>
                <a:gd name="T60" fmla="*/ 0 w 3449013"/>
                <a:gd name="T61" fmla="*/ 0 h 5477844"/>
                <a:gd name="T62" fmla="*/ 0 w 3449013"/>
                <a:gd name="T63" fmla="*/ 0 h 5477844"/>
                <a:gd name="T64" fmla="*/ 0 w 3449013"/>
                <a:gd name="T65" fmla="*/ 0 h 5477844"/>
                <a:gd name="T66" fmla="*/ 0 w 3449013"/>
                <a:gd name="T67" fmla="*/ 0 h 5477844"/>
                <a:gd name="T68" fmla="*/ 0 w 3449013"/>
                <a:gd name="T69" fmla="*/ 0 h 5477844"/>
                <a:gd name="T70" fmla="*/ 0 w 3449013"/>
                <a:gd name="T71" fmla="*/ 0 h 5477844"/>
                <a:gd name="T72" fmla="*/ 0 w 3449013"/>
                <a:gd name="T73" fmla="*/ 0 h 5477844"/>
                <a:gd name="T74" fmla="*/ 0 w 3449013"/>
                <a:gd name="T75" fmla="*/ 0 h 5477844"/>
                <a:gd name="T76" fmla="*/ 0 w 3449013"/>
                <a:gd name="T77" fmla="*/ 0 h 5477844"/>
                <a:gd name="T78" fmla="*/ 0 w 3449013"/>
                <a:gd name="T79" fmla="*/ 0 h 5477844"/>
                <a:gd name="T80" fmla="*/ 0 w 3449013"/>
                <a:gd name="T81" fmla="*/ 0 h 5477844"/>
                <a:gd name="T82" fmla="*/ 0 w 3449013"/>
                <a:gd name="T83" fmla="*/ 0 h 5477844"/>
                <a:gd name="T84" fmla="*/ 0 w 3449013"/>
                <a:gd name="T85" fmla="*/ 0 h 5477844"/>
                <a:gd name="T86" fmla="*/ 0 w 3449013"/>
                <a:gd name="T87" fmla="*/ 0 h 5477844"/>
                <a:gd name="T88" fmla="*/ 0 w 3449013"/>
                <a:gd name="T89" fmla="*/ 0 h 5477844"/>
                <a:gd name="T90" fmla="*/ 0 w 3449013"/>
                <a:gd name="T91" fmla="*/ 0 h 5477844"/>
                <a:gd name="T92" fmla="*/ 0 w 3449013"/>
                <a:gd name="T93" fmla="*/ 0 h 5477844"/>
                <a:gd name="T94" fmla="*/ 0 w 3449013"/>
                <a:gd name="T95" fmla="*/ 0 h 5477844"/>
                <a:gd name="T96" fmla="*/ 0 w 3449013"/>
                <a:gd name="T97" fmla="*/ 0 h 5477844"/>
                <a:gd name="T98" fmla="*/ 0 w 3449013"/>
                <a:gd name="T99" fmla="*/ 0 h 5477844"/>
                <a:gd name="T100" fmla="*/ 0 w 3449013"/>
                <a:gd name="T101" fmla="*/ 0 h 5477844"/>
                <a:gd name="T102" fmla="*/ 0 w 3449013"/>
                <a:gd name="T103" fmla="*/ 0 h 5477844"/>
                <a:gd name="T104" fmla="*/ 0 w 3449013"/>
                <a:gd name="T105" fmla="*/ 0 h 5477844"/>
                <a:gd name="T106" fmla="*/ 0 w 3449013"/>
                <a:gd name="T107" fmla="*/ 0 h 5477844"/>
                <a:gd name="T108" fmla="*/ 0 w 3449013"/>
                <a:gd name="T109" fmla="*/ 0 h 5477844"/>
                <a:gd name="T110" fmla="*/ 0 w 3449013"/>
                <a:gd name="T111" fmla="*/ 0 h 5477844"/>
                <a:gd name="T112" fmla="*/ 0 w 3449013"/>
                <a:gd name="T113" fmla="*/ 0 h 54778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49013" h="5477844">
                  <a:moveTo>
                    <a:pt x="1136467" y="1866803"/>
                  </a:moveTo>
                  <a:lnTo>
                    <a:pt x="1135926" y="1861866"/>
                  </a:lnTo>
                  <a:lnTo>
                    <a:pt x="1084529" y="1800393"/>
                  </a:lnTo>
                  <a:lnTo>
                    <a:pt x="992082" y="2285554"/>
                  </a:lnTo>
                  <a:lnTo>
                    <a:pt x="1196588" y="2270067"/>
                  </a:lnTo>
                  <a:lnTo>
                    <a:pt x="1193207" y="2251740"/>
                  </a:lnTo>
                  <a:cubicBezTo>
                    <a:pt x="1164803" y="2098158"/>
                    <a:pt x="1136738" y="1869102"/>
                    <a:pt x="1136467" y="1866803"/>
                  </a:cubicBezTo>
                  <a:close/>
                  <a:moveTo>
                    <a:pt x="2475293" y="1797552"/>
                  </a:moveTo>
                  <a:lnTo>
                    <a:pt x="2399685" y="1851181"/>
                  </a:lnTo>
                  <a:lnTo>
                    <a:pt x="2398468" y="1858011"/>
                  </a:lnTo>
                  <a:cubicBezTo>
                    <a:pt x="2398130" y="1859567"/>
                    <a:pt x="2369997" y="2018357"/>
                    <a:pt x="2333343" y="2162133"/>
                  </a:cubicBezTo>
                  <a:lnTo>
                    <a:pt x="2327594" y="2184721"/>
                  </a:lnTo>
                  <a:lnTo>
                    <a:pt x="2464879" y="2174374"/>
                  </a:lnTo>
                  <a:lnTo>
                    <a:pt x="2475293" y="1797552"/>
                  </a:lnTo>
                  <a:close/>
                  <a:moveTo>
                    <a:pt x="1055246" y="4206722"/>
                  </a:moveTo>
                  <a:lnTo>
                    <a:pt x="1022109" y="4163778"/>
                  </a:lnTo>
                  <a:cubicBezTo>
                    <a:pt x="990459" y="4123607"/>
                    <a:pt x="914784" y="4052057"/>
                    <a:pt x="904233" y="4042116"/>
                  </a:cubicBezTo>
                  <a:cubicBezTo>
                    <a:pt x="834847" y="3926540"/>
                    <a:pt x="773915" y="3729879"/>
                    <a:pt x="773239" y="3727918"/>
                  </a:cubicBezTo>
                  <a:cubicBezTo>
                    <a:pt x="773442" y="3728594"/>
                    <a:pt x="715755" y="3510833"/>
                    <a:pt x="715755" y="3510833"/>
                  </a:cubicBezTo>
                  <a:cubicBezTo>
                    <a:pt x="715755" y="3509818"/>
                    <a:pt x="594025" y="2590284"/>
                    <a:pt x="594025" y="2590284"/>
                  </a:cubicBezTo>
                  <a:cubicBezTo>
                    <a:pt x="637104" y="2034317"/>
                    <a:pt x="801642" y="1344852"/>
                    <a:pt x="869946" y="1217374"/>
                  </a:cubicBezTo>
                  <a:cubicBezTo>
                    <a:pt x="922290" y="1190932"/>
                    <a:pt x="984981" y="1164895"/>
                    <a:pt x="1049363" y="1141225"/>
                  </a:cubicBezTo>
                  <a:cubicBezTo>
                    <a:pt x="902543" y="916228"/>
                    <a:pt x="824027" y="645108"/>
                    <a:pt x="831601" y="375950"/>
                  </a:cubicBezTo>
                  <a:cubicBezTo>
                    <a:pt x="834171" y="286614"/>
                    <a:pt x="858923" y="128365"/>
                    <a:pt x="858923" y="128365"/>
                  </a:cubicBezTo>
                  <a:cubicBezTo>
                    <a:pt x="821390" y="-3644"/>
                    <a:pt x="617086" y="56003"/>
                    <a:pt x="465465" y="135533"/>
                  </a:cubicBezTo>
                  <a:cubicBezTo>
                    <a:pt x="255345" y="397929"/>
                    <a:pt x="-93614" y="1131149"/>
                    <a:pt x="114747" y="2527729"/>
                  </a:cubicBezTo>
                  <a:cubicBezTo>
                    <a:pt x="205166" y="3133944"/>
                    <a:pt x="464180" y="3829494"/>
                    <a:pt x="781760" y="4566502"/>
                  </a:cubicBezTo>
                  <a:cubicBezTo>
                    <a:pt x="906195" y="4768032"/>
                    <a:pt x="1025084" y="4986943"/>
                    <a:pt x="1137617" y="5222287"/>
                  </a:cubicBezTo>
                  <a:lnTo>
                    <a:pt x="1169334" y="5213158"/>
                  </a:lnTo>
                  <a:cubicBezTo>
                    <a:pt x="1119357" y="4794678"/>
                    <a:pt x="1081080" y="4457756"/>
                    <a:pt x="1055584" y="4211389"/>
                  </a:cubicBezTo>
                  <a:lnTo>
                    <a:pt x="1055246" y="4206722"/>
                  </a:lnTo>
                  <a:close/>
                  <a:moveTo>
                    <a:pt x="3000084" y="180776"/>
                  </a:moveTo>
                  <a:cubicBezTo>
                    <a:pt x="2848463" y="101179"/>
                    <a:pt x="2644092" y="41531"/>
                    <a:pt x="2606626" y="173608"/>
                  </a:cubicBezTo>
                  <a:cubicBezTo>
                    <a:pt x="2606626" y="173608"/>
                    <a:pt x="2631446" y="331857"/>
                    <a:pt x="2633948" y="421193"/>
                  </a:cubicBezTo>
                  <a:cubicBezTo>
                    <a:pt x="2641590" y="695559"/>
                    <a:pt x="2545288" y="971886"/>
                    <a:pt x="2384672" y="1199385"/>
                  </a:cubicBezTo>
                  <a:cubicBezTo>
                    <a:pt x="2463255" y="1234957"/>
                    <a:pt x="2550428" y="1281350"/>
                    <a:pt x="2623330" y="1335114"/>
                  </a:cubicBezTo>
                  <a:cubicBezTo>
                    <a:pt x="2701170" y="1527312"/>
                    <a:pt x="2719226" y="1959318"/>
                    <a:pt x="2723352" y="2137179"/>
                  </a:cubicBezTo>
                  <a:lnTo>
                    <a:pt x="2723825" y="2154829"/>
                  </a:lnTo>
                  <a:cubicBezTo>
                    <a:pt x="2723825" y="2154829"/>
                    <a:pt x="2863003" y="2144415"/>
                    <a:pt x="2889986" y="2142251"/>
                  </a:cubicBezTo>
                  <a:cubicBezTo>
                    <a:pt x="2892286" y="2173562"/>
                    <a:pt x="2930360" y="2676645"/>
                    <a:pt x="2930360" y="2676645"/>
                  </a:cubicBezTo>
                  <a:lnTo>
                    <a:pt x="2952677" y="2665554"/>
                  </a:lnTo>
                  <a:cubicBezTo>
                    <a:pt x="2958628" y="2662511"/>
                    <a:pt x="2960996" y="2660955"/>
                    <a:pt x="2961131" y="2649188"/>
                  </a:cubicBezTo>
                  <a:lnTo>
                    <a:pt x="2961942" y="2649120"/>
                  </a:lnTo>
                  <a:cubicBezTo>
                    <a:pt x="2961942" y="2649120"/>
                    <a:pt x="2961536" y="2644589"/>
                    <a:pt x="2961536" y="2644454"/>
                  </a:cubicBezTo>
                  <a:cubicBezTo>
                    <a:pt x="2988587" y="2670153"/>
                    <a:pt x="3025986" y="2719453"/>
                    <a:pt x="3031869" y="2799186"/>
                  </a:cubicBezTo>
                  <a:cubicBezTo>
                    <a:pt x="3030990" y="2803988"/>
                    <a:pt x="3003263" y="2955001"/>
                    <a:pt x="3001437" y="2964739"/>
                  </a:cubicBezTo>
                  <a:cubicBezTo>
                    <a:pt x="2989061" y="2977453"/>
                    <a:pt x="2975130" y="2989356"/>
                    <a:pt x="2970396" y="2991046"/>
                  </a:cubicBezTo>
                  <a:lnTo>
                    <a:pt x="2958020" y="2995172"/>
                  </a:lnTo>
                  <a:lnTo>
                    <a:pt x="2955450" y="3008764"/>
                  </a:lnTo>
                  <a:lnTo>
                    <a:pt x="2999070" y="3585967"/>
                  </a:lnTo>
                  <a:cubicBezTo>
                    <a:pt x="3000963" y="3611868"/>
                    <a:pt x="3001978" y="3637635"/>
                    <a:pt x="3001978" y="3663401"/>
                  </a:cubicBezTo>
                  <a:cubicBezTo>
                    <a:pt x="3001978" y="4038938"/>
                    <a:pt x="2795646" y="4388438"/>
                    <a:pt x="2461497" y="4568733"/>
                  </a:cubicBezTo>
                  <a:lnTo>
                    <a:pt x="2453855" y="4572859"/>
                  </a:lnTo>
                  <a:lnTo>
                    <a:pt x="2351196" y="5446879"/>
                  </a:lnTo>
                  <a:lnTo>
                    <a:pt x="2366751" y="5451140"/>
                  </a:lnTo>
                  <a:cubicBezTo>
                    <a:pt x="2819383" y="4406224"/>
                    <a:pt x="3226366" y="3406754"/>
                    <a:pt x="3350734" y="2573107"/>
                  </a:cubicBezTo>
                  <a:cubicBezTo>
                    <a:pt x="3559028" y="1176392"/>
                    <a:pt x="3210203" y="443104"/>
                    <a:pt x="3000084" y="180776"/>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79" name="Vrije vorm: vorm 18">
              <a:extLst>
                <a:ext uri="{FF2B5EF4-FFF2-40B4-BE49-F238E27FC236}">
                  <a16:creationId xmlns:a16="http://schemas.microsoft.com/office/drawing/2014/main" id="{345FB364-8FAB-C24F-DECA-0D7865C8D023}"/>
                </a:ext>
              </a:extLst>
            </p:cNvPr>
            <p:cNvSpPr>
              <a:spLocks/>
            </p:cNvSpPr>
            <p:nvPr/>
          </p:nvSpPr>
          <p:spPr bwMode="auto">
            <a:xfrm>
              <a:off x="400549" y="6354687"/>
              <a:ext cx="447275" cy="318425"/>
            </a:xfrm>
            <a:custGeom>
              <a:avLst/>
              <a:gdLst>
                <a:gd name="T0" fmla="*/ 0 w 5613100"/>
                <a:gd name="T1" fmla="*/ 0 h 3990035"/>
                <a:gd name="T2" fmla="*/ 0 w 5613100"/>
                <a:gd name="T3" fmla="*/ 0 h 3990035"/>
                <a:gd name="T4" fmla="*/ 0 w 5613100"/>
                <a:gd name="T5" fmla="*/ 0 h 3990035"/>
                <a:gd name="T6" fmla="*/ 0 w 5613100"/>
                <a:gd name="T7" fmla="*/ 0 h 3990035"/>
                <a:gd name="T8" fmla="*/ 0 w 5613100"/>
                <a:gd name="T9" fmla="*/ 0 h 3990035"/>
                <a:gd name="T10" fmla="*/ 0 w 5613100"/>
                <a:gd name="T11" fmla="*/ 0 h 3990035"/>
                <a:gd name="T12" fmla="*/ 0 w 5613100"/>
                <a:gd name="T13" fmla="*/ 0 h 3990035"/>
                <a:gd name="T14" fmla="*/ 0 w 5613100"/>
                <a:gd name="T15" fmla="*/ 0 h 3990035"/>
                <a:gd name="T16" fmla="*/ 0 w 5613100"/>
                <a:gd name="T17" fmla="*/ 0 h 3990035"/>
                <a:gd name="T18" fmla="*/ 0 w 5613100"/>
                <a:gd name="T19" fmla="*/ 0 h 3990035"/>
                <a:gd name="T20" fmla="*/ 0 w 5613100"/>
                <a:gd name="T21" fmla="*/ 0 h 3990035"/>
                <a:gd name="T22" fmla="*/ 0 w 5613100"/>
                <a:gd name="T23" fmla="*/ 0 h 3990035"/>
                <a:gd name="T24" fmla="*/ 0 w 5613100"/>
                <a:gd name="T25" fmla="*/ 0 h 3990035"/>
                <a:gd name="T26" fmla="*/ 0 w 5613100"/>
                <a:gd name="T27" fmla="*/ 0 h 3990035"/>
                <a:gd name="T28" fmla="*/ 0 w 5613100"/>
                <a:gd name="T29" fmla="*/ 0 h 3990035"/>
                <a:gd name="T30" fmla="*/ 0 w 5613100"/>
                <a:gd name="T31" fmla="*/ 0 h 3990035"/>
                <a:gd name="T32" fmla="*/ 0 w 5613100"/>
                <a:gd name="T33" fmla="*/ 0 h 3990035"/>
                <a:gd name="T34" fmla="*/ 0 w 5613100"/>
                <a:gd name="T35" fmla="*/ 0 h 3990035"/>
                <a:gd name="T36" fmla="*/ 0 w 5613100"/>
                <a:gd name="T37" fmla="*/ 0 h 3990035"/>
                <a:gd name="T38" fmla="*/ 0 w 5613100"/>
                <a:gd name="T39" fmla="*/ 0 h 3990035"/>
                <a:gd name="T40" fmla="*/ 0 w 5613100"/>
                <a:gd name="T41" fmla="*/ 0 h 3990035"/>
                <a:gd name="T42" fmla="*/ 0 w 5613100"/>
                <a:gd name="T43" fmla="*/ 0 h 3990035"/>
                <a:gd name="T44" fmla="*/ 0 w 5613100"/>
                <a:gd name="T45" fmla="*/ 0 h 3990035"/>
                <a:gd name="T46" fmla="*/ 0 w 5613100"/>
                <a:gd name="T47" fmla="*/ 0 h 3990035"/>
                <a:gd name="T48" fmla="*/ 0 w 5613100"/>
                <a:gd name="T49" fmla="*/ 0 h 3990035"/>
                <a:gd name="T50" fmla="*/ 0 w 5613100"/>
                <a:gd name="T51" fmla="*/ 0 h 3990035"/>
                <a:gd name="T52" fmla="*/ 0 w 5613100"/>
                <a:gd name="T53" fmla="*/ 0 h 3990035"/>
                <a:gd name="T54" fmla="*/ 0 w 5613100"/>
                <a:gd name="T55" fmla="*/ 0 h 3990035"/>
                <a:gd name="T56" fmla="*/ 0 w 5613100"/>
                <a:gd name="T57" fmla="*/ 0 h 3990035"/>
                <a:gd name="T58" fmla="*/ 0 w 5613100"/>
                <a:gd name="T59" fmla="*/ 0 h 3990035"/>
                <a:gd name="T60" fmla="*/ 0 w 5613100"/>
                <a:gd name="T61" fmla="*/ 0 h 3990035"/>
                <a:gd name="T62" fmla="*/ 0 w 5613100"/>
                <a:gd name="T63" fmla="*/ 0 h 3990035"/>
                <a:gd name="T64" fmla="*/ 0 w 5613100"/>
                <a:gd name="T65" fmla="*/ 0 h 3990035"/>
                <a:gd name="T66" fmla="*/ 0 w 5613100"/>
                <a:gd name="T67" fmla="*/ 0 h 3990035"/>
                <a:gd name="T68" fmla="*/ 0 w 5613100"/>
                <a:gd name="T69" fmla="*/ 0 h 3990035"/>
                <a:gd name="T70" fmla="*/ 0 w 5613100"/>
                <a:gd name="T71" fmla="*/ 0 h 3990035"/>
                <a:gd name="T72" fmla="*/ 0 w 5613100"/>
                <a:gd name="T73" fmla="*/ 0 h 39900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13100" h="3990035">
                  <a:moveTo>
                    <a:pt x="2148496" y="451821"/>
                  </a:moveTo>
                  <a:cubicBezTo>
                    <a:pt x="2142613" y="458719"/>
                    <a:pt x="2133010" y="463994"/>
                    <a:pt x="2119687" y="467307"/>
                  </a:cubicBezTo>
                  <a:cubicBezTo>
                    <a:pt x="2119687" y="467307"/>
                    <a:pt x="2076135" y="408404"/>
                    <a:pt x="2040630" y="361538"/>
                  </a:cubicBezTo>
                  <a:cubicBezTo>
                    <a:pt x="2068628" y="632589"/>
                    <a:pt x="2109408" y="987229"/>
                    <a:pt x="2154380" y="1363510"/>
                  </a:cubicBezTo>
                  <a:cubicBezTo>
                    <a:pt x="1924581" y="882609"/>
                    <a:pt x="1644940" y="490977"/>
                    <a:pt x="1321409" y="118349"/>
                  </a:cubicBezTo>
                  <a:lnTo>
                    <a:pt x="231318" y="50721"/>
                  </a:lnTo>
                  <a:cubicBezTo>
                    <a:pt x="231318" y="50721"/>
                    <a:pt x="86933" y="304798"/>
                    <a:pt x="226111" y="640028"/>
                  </a:cubicBezTo>
                  <a:lnTo>
                    <a:pt x="704306" y="619267"/>
                  </a:lnTo>
                  <a:cubicBezTo>
                    <a:pt x="639113" y="1613056"/>
                    <a:pt x="627211" y="2390504"/>
                    <a:pt x="631607" y="3140225"/>
                  </a:cubicBezTo>
                  <a:lnTo>
                    <a:pt x="124669" y="3109252"/>
                  </a:lnTo>
                  <a:cubicBezTo>
                    <a:pt x="28435" y="3350683"/>
                    <a:pt x="29179" y="3479513"/>
                    <a:pt x="109182" y="3697004"/>
                  </a:cubicBezTo>
                  <a:lnTo>
                    <a:pt x="1308290" y="3666909"/>
                  </a:lnTo>
                  <a:cubicBezTo>
                    <a:pt x="1218818" y="2636804"/>
                    <a:pt x="1243570" y="1921168"/>
                    <a:pt x="1286310" y="945030"/>
                  </a:cubicBezTo>
                  <a:cubicBezTo>
                    <a:pt x="1864595" y="1814046"/>
                    <a:pt x="2171557" y="2265122"/>
                    <a:pt x="2321691" y="3600635"/>
                  </a:cubicBezTo>
                  <a:cubicBezTo>
                    <a:pt x="2278815" y="3630121"/>
                    <a:pt x="2243513" y="3654263"/>
                    <a:pt x="2243513" y="3654263"/>
                  </a:cubicBezTo>
                  <a:cubicBezTo>
                    <a:pt x="2073159" y="3686724"/>
                    <a:pt x="2043065" y="3772747"/>
                    <a:pt x="2043065" y="3772747"/>
                  </a:cubicBezTo>
                  <a:cubicBezTo>
                    <a:pt x="2043065" y="3772747"/>
                    <a:pt x="2053953" y="3818734"/>
                    <a:pt x="2167432" y="3840240"/>
                  </a:cubicBezTo>
                  <a:cubicBezTo>
                    <a:pt x="2291529" y="3852683"/>
                    <a:pt x="2480413" y="3791480"/>
                    <a:pt x="2608500" y="3751986"/>
                  </a:cubicBezTo>
                  <a:cubicBezTo>
                    <a:pt x="2608500" y="3751986"/>
                    <a:pt x="2958609" y="3764902"/>
                    <a:pt x="2960232" y="3765173"/>
                  </a:cubicBezTo>
                  <a:cubicBezTo>
                    <a:pt x="3145261" y="3793847"/>
                    <a:pt x="3325557" y="3976780"/>
                    <a:pt x="3540342" y="3981109"/>
                  </a:cubicBezTo>
                  <a:cubicBezTo>
                    <a:pt x="3675598" y="3971978"/>
                    <a:pt x="3691625" y="3925383"/>
                    <a:pt x="3691625" y="3925383"/>
                  </a:cubicBezTo>
                  <a:cubicBezTo>
                    <a:pt x="3691625" y="3925383"/>
                    <a:pt x="3671743" y="3815488"/>
                    <a:pt x="3477855" y="3753676"/>
                  </a:cubicBezTo>
                  <a:cubicBezTo>
                    <a:pt x="3477855" y="3753676"/>
                    <a:pt x="3360453" y="3650409"/>
                    <a:pt x="3308514" y="3604422"/>
                  </a:cubicBezTo>
                  <a:cubicBezTo>
                    <a:pt x="3458378" y="2266002"/>
                    <a:pt x="3765407" y="1814925"/>
                    <a:pt x="4344166" y="945030"/>
                  </a:cubicBezTo>
                  <a:cubicBezTo>
                    <a:pt x="4386974" y="1921168"/>
                    <a:pt x="4411658" y="2636804"/>
                    <a:pt x="4322254" y="3666909"/>
                  </a:cubicBezTo>
                  <a:lnTo>
                    <a:pt x="5521293" y="3697004"/>
                  </a:lnTo>
                  <a:cubicBezTo>
                    <a:pt x="5601365" y="3479446"/>
                    <a:pt x="5602041" y="3350683"/>
                    <a:pt x="5505807" y="3109252"/>
                  </a:cubicBezTo>
                  <a:lnTo>
                    <a:pt x="4998869" y="3140225"/>
                  </a:lnTo>
                  <a:cubicBezTo>
                    <a:pt x="5003333" y="2390504"/>
                    <a:pt x="4991498" y="1613056"/>
                    <a:pt x="4926237" y="619267"/>
                  </a:cubicBezTo>
                  <a:lnTo>
                    <a:pt x="5404433" y="640028"/>
                  </a:lnTo>
                  <a:cubicBezTo>
                    <a:pt x="5543611" y="304798"/>
                    <a:pt x="5399225" y="50721"/>
                    <a:pt x="5399225" y="50721"/>
                  </a:cubicBezTo>
                  <a:lnTo>
                    <a:pt x="4309135" y="118349"/>
                  </a:lnTo>
                  <a:cubicBezTo>
                    <a:pt x="3933462" y="551030"/>
                    <a:pt x="3617167" y="1032675"/>
                    <a:pt x="3369244" y="1597028"/>
                  </a:cubicBezTo>
                  <a:cubicBezTo>
                    <a:pt x="3407048" y="1284927"/>
                    <a:pt x="3443161" y="978573"/>
                    <a:pt x="3473053" y="711782"/>
                  </a:cubicBezTo>
                  <a:cubicBezTo>
                    <a:pt x="3345169" y="782588"/>
                    <a:pt x="3202475" y="825802"/>
                    <a:pt x="3052341" y="837028"/>
                  </a:cubicBezTo>
                  <a:cubicBezTo>
                    <a:pt x="2710821" y="862930"/>
                    <a:pt x="2381677" y="718003"/>
                    <a:pt x="2168920" y="449589"/>
                  </a:cubicBezTo>
                  <a:lnTo>
                    <a:pt x="2148496" y="451821"/>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80" name="Vrije vorm: vorm 19">
              <a:extLst>
                <a:ext uri="{FF2B5EF4-FFF2-40B4-BE49-F238E27FC236}">
                  <a16:creationId xmlns:a16="http://schemas.microsoft.com/office/drawing/2014/main" id="{CB1ECCBB-E791-B40F-0101-A135A1061056}"/>
                </a:ext>
              </a:extLst>
            </p:cNvPr>
            <p:cNvSpPr>
              <a:spLocks/>
            </p:cNvSpPr>
            <p:nvPr/>
          </p:nvSpPr>
          <p:spPr bwMode="auto">
            <a:xfrm>
              <a:off x="522678" y="6015666"/>
              <a:ext cx="177641" cy="327931"/>
            </a:xfrm>
            <a:custGeom>
              <a:avLst/>
              <a:gdLst>
                <a:gd name="T0" fmla="*/ 0 w 2231714"/>
                <a:gd name="T1" fmla="*/ 0 h 4125290"/>
                <a:gd name="T2" fmla="*/ 0 w 2231714"/>
                <a:gd name="T3" fmla="*/ 0 h 4125290"/>
                <a:gd name="T4" fmla="*/ 0 w 2231714"/>
                <a:gd name="T5" fmla="*/ 0 h 4125290"/>
                <a:gd name="T6" fmla="*/ 0 w 2231714"/>
                <a:gd name="T7" fmla="*/ 0 h 4125290"/>
                <a:gd name="T8" fmla="*/ 0 w 2231714"/>
                <a:gd name="T9" fmla="*/ 0 h 4125290"/>
                <a:gd name="T10" fmla="*/ 0 w 2231714"/>
                <a:gd name="T11" fmla="*/ 0 h 4125290"/>
                <a:gd name="T12" fmla="*/ 0 w 2231714"/>
                <a:gd name="T13" fmla="*/ 0 h 4125290"/>
                <a:gd name="T14" fmla="*/ 0 w 2231714"/>
                <a:gd name="T15" fmla="*/ 0 h 4125290"/>
                <a:gd name="T16" fmla="*/ 0 w 2231714"/>
                <a:gd name="T17" fmla="*/ 0 h 4125290"/>
                <a:gd name="T18" fmla="*/ 0 w 2231714"/>
                <a:gd name="T19" fmla="*/ 0 h 4125290"/>
                <a:gd name="T20" fmla="*/ 0 w 2231714"/>
                <a:gd name="T21" fmla="*/ 0 h 4125290"/>
                <a:gd name="T22" fmla="*/ 0 w 2231714"/>
                <a:gd name="T23" fmla="*/ 0 h 4125290"/>
                <a:gd name="T24" fmla="*/ 0 w 2231714"/>
                <a:gd name="T25" fmla="*/ 0 h 4125290"/>
                <a:gd name="T26" fmla="*/ 0 w 2231714"/>
                <a:gd name="T27" fmla="*/ 0 h 4125290"/>
                <a:gd name="T28" fmla="*/ 0 w 2231714"/>
                <a:gd name="T29" fmla="*/ 0 h 4125290"/>
                <a:gd name="T30" fmla="*/ 0 w 2231714"/>
                <a:gd name="T31" fmla="*/ 0 h 4125290"/>
                <a:gd name="T32" fmla="*/ 0 w 2231714"/>
                <a:gd name="T33" fmla="*/ 0 h 4125290"/>
                <a:gd name="T34" fmla="*/ 0 w 2231714"/>
                <a:gd name="T35" fmla="*/ 0 h 4125290"/>
                <a:gd name="T36" fmla="*/ 0 w 2231714"/>
                <a:gd name="T37" fmla="*/ 0 h 4125290"/>
                <a:gd name="T38" fmla="*/ 0 w 2231714"/>
                <a:gd name="T39" fmla="*/ 0 h 4125290"/>
                <a:gd name="T40" fmla="*/ 0 w 2231714"/>
                <a:gd name="T41" fmla="*/ 0 h 4125290"/>
                <a:gd name="T42" fmla="*/ 0 w 2231714"/>
                <a:gd name="T43" fmla="*/ 0 h 4125290"/>
                <a:gd name="T44" fmla="*/ 0 w 2231714"/>
                <a:gd name="T45" fmla="*/ 0 h 4125290"/>
                <a:gd name="T46" fmla="*/ 0 w 2231714"/>
                <a:gd name="T47" fmla="*/ 0 h 4125290"/>
                <a:gd name="T48" fmla="*/ 0 w 2231714"/>
                <a:gd name="T49" fmla="*/ 0 h 4125290"/>
                <a:gd name="T50" fmla="*/ 0 w 2231714"/>
                <a:gd name="T51" fmla="*/ 0 h 4125290"/>
                <a:gd name="T52" fmla="*/ 0 w 2231714"/>
                <a:gd name="T53" fmla="*/ 0 h 4125290"/>
                <a:gd name="T54" fmla="*/ 0 w 2231714"/>
                <a:gd name="T55" fmla="*/ 0 h 4125290"/>
                <a:gd name="T56" fmla="*/ 0 w 2231714"/>
                <a:gd name="T57" fmla="*/ 0 h 4125290"/>
                <a:gd name="T58" fmla="*/ 0 w 2231714"/>
                <a:gd name="T59" fmla="*/ 0 h 4125290"/>
                <a:gd name="T60" fmla="*/ 0 w 2231714"/>
                <a:gd name="T61" fmla="*/ 0 h 4125290"/>
                <a:gd name="T62" fmla="*/ 0 w 2231714"/>
                <a:gd name="T63" fmla="*/ 0 h 4125290"/>
                <a:gd name="T64" fmla="*/ 0 w 2231714"/>
                <a:gd name="T65" fmla="*/ 0 h 4125290"/>
                <a:gd name="T66" fmla="*/ 0 w 2231714"/>
                <a:gd name="T67" fmla="*/ 0 h 4125290"/>
                <a:gd name="T68" fmla="*/ 0 w 2231714"/>
                <a:gd name="T69" fmla="*/ 0 h 4125290"/>
                <a:gd name="T70" fmla="*/ 0 w 2231714"/>
                <a:gd name="T71" fmla="*/ 0 h 4125290"/>
                <a:gd name="T72" fmla="*/ 0 w 2231714"/>
                <a:gd name="T73" fmla="*/ 0 h 4125290"/>
                <a:gd name="T74" fmla="*/ 0 w 2231714"/>
                <a:gd name="T75" fmla="*/ 0 h 4125290"/>
                <a:gd name="T76" fmla="*/ 0 w 2231714"/>
                <a:gd name="T77" fmla="*/ 0 h 4125290"/>
                <a:gd name="T78" fmla="*/ 0 w 2231714"/>
                <a:gd name="T79" fmla="*/ 0 h 4125290"/>
                <a:gd name="T80" fmla="*/ 0 w 2231714"/>
                <a:gd name="T81" fmla="*/ 0 h 4125290"/>
                <a:gd name="T82" fmla="*/ 0 w 2231714"/>
                <a:gd name="T83" fmla="*/ 0 h 4125290"/>
                <a:gd name="T84" fmla="*/ 0 w 2231714"/>
                <a:gd name="T85" fmla="*/ 0 h 4125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31714" h="4125290">
                  <a:moveTo>
                    <a:pt x="2213794" y="2562414"/>
                  </a:moveTo>
                  <a:cubicBezTo>
                    <a:pt x="2208451" y="2300424"/>
                    <a:pt x="2184578" y="1910889"/>
                    <a:pt x="2110729" y="1733366"/>
                  </a:cubicBezTo>
                  <a:cubicBezTo>
                    <a:pt x="1954171" y="1616235"/>
                    <a:pt x="1728226" y="1532918"/>
                    <a:pt x="1666618" y="1519662"/>
                  </a:cubicBezTo>
                  <a:cubicBezTo>
                    <a:pt x="1593918" y="1490718"/>
                    <a:pt x="1466507" y="1381229"/>
                    <a:pt x="1475704" y="1234882"/>
                  </a:cubicBezTo>
                  <a:cubicBezTo>
                    <a:pt x="1634292" y="1096178"/>
                    <a:pt x="1716933" y="885382"/>
                    <a:pt x="1651740" y="718680"/>
                  </a:cubicBezTo>
                  <a:cubicBezTo>
                    <a:pt x="1741076" y="609664"/>
                    <a:pt x="1788821" y="387574"/>
                    <a:pt x="1656474" y="255159"/>
                  </a:cubicBezTo>
                  <a:cubicBezTo>
                    <a:pt x="1509451" y="108069"/>
                    <a:pt x="1292772" y="50721"/>
                    <a:pt x="1292772" y="50721"/>
                  </a:cubicBezTo>
                  <a:cubicBezTo>
                    <a:pt x="1292772" y="50721"/>
                    <a:pt x="950372" y="143100"/>
                    <a:pt x="862389" y="313725"/>
                  </a:cubicBezTo>
                  <a:cubicBezTo>
                    <a:pt x="762638" y="507343"/>
                    <a:pt x="769130" y="785969"/>
                    <a:pt x="930084" y="918858"/>
                  </a:cubicBezTo>
                  <a:cubicBezTo>
                    <a:pt x="954498" y="983848"/>
                    <a:pt x="975800" y="1026724"/>
                    <a:pt x="998929" y="1067504"/>
                  </a:cubicBezTo>
                  <a:cubicBezTo>
                    <a:pt x="990881" y="1295071"/>
                    <a:pt x="819310" y="1445813"/>
                    <a:pt x="819310" y="1445813"/>
                  </a:cubicBezTo>
                  <a:cubicBezTo>
                    <a:pt x="695551" y="1469821"/>
                    <a:pt x="475558" y="1539748"/>
                    <a:pt x="330767" y="1613665"/>
                  </a:cubicBezTo>
                  <a:cubicBezTo>
                    <a:pt x="264492" y="1730188"/>
                    <a:pt x="94950" y="2426212"/>
                    <a:pt x="50721" y="3001318"/>
                  </a:cubicBezTo>
                  <a:lnTo>
                    <a:pt x="172924" y="3924030"/>
                  </a:lnTo>
                  <a:lnTo>
                    <a:pt x="230678" y="4141724"/>
                  </a:lnTo>
                  <a:cubicBezTo>
                    <a:pt x="230678" y="4089516"/>
                    <a:pt x="259082" y="4043867"/>
                    <a:pt x="259082" y="4043867"/>
                  </a:cubicBezTo>
                  <a:cubicBezTo>
                    <a:pt x="327183" y="3993958"/>
                    <a:pt x="401100" y="4013502"/>
                    <a:pt x="401100" y="4013502"/>
                  </a:cubicBezTo>
                  <a:lnTo>
                    <a:pt x="411041" y="4035955"/>
                  </a:lnTo>
                  <a:lnTo>
                    <a:pt x="411177" y="3989562"/>
                  </a:lnTo>
                  <a:cubicBezTo>
                    <a:pt x="409418" y="3983881"/>
                    <a:pt x="407863" y="3978877"/>
                    <a:pt x="407863" y="3978877"/>
                  </a:cubicBezTo>
                  <a:cubicBezTo>
                    <a:pt x="407863" y="3973669"/>
                    <a:pt x="323396" y="2853890"/>
                    <a:pt x="312237" y="2705988"/>
                  </a:cubicBezTo>
                  <a:cubicBezTo>
                    <a:pt x="317850" y="2705582"/>
                    <a:pt x="381285" y="2700848"/>
                    <a:pt x="482727" y="2693206"/>
                  </a:cubicBezTo>
                  <a:lnTo>
                    <a:pt x="567667" y="2247269"/>
                  </a:lnTo>
                  <a:lnTo>
                    <a:pt x="593163" y="2277769"/>
                  </a:lnTo>
                  <a:cubicBezTo>
                    <a:pt x="593163" y="2277769"/>
                    <a:pt x="623257" y="2524813"/>
                    <a:pt x="653081" y="2680289"/>
                  </a:cubicBezTo>
                  <a:cubicBezTo>
                    <a:pt x="970390" y="2656349"/>
                    <a:pt x="1448315" y="2620236"/>
                    <a:pt x="1818442" y="2592306"/>
                  </a:cubicBezTo>
                  <a:cubicBezTo>
                    <a:pt x="1857869" y="2441834"/>
                    <a:pt x="1888166" y="2269789"/>
                    <a:pt x="1888166" y="2269789"/>
                  </a:cubicBezTo>
                  <a:lnTo>
                    <a:pt x="1930839" y="2239559"/>
                  </a:lnTo>
                  <a:lnTo>
                    <a:pt x="1921371" y="2584596"/>
                  </a:lnTo>
                  <a:cubicBezTo>
                    <a:pt x="2037082" y="2575804"/>
                    <a:pt x="2137780" y="2568163"/>
                    <a:pt x="2213794" y="2562414"/>
                  </a:cubicBezTo>
                  <a:close/>
                  <a:moveTo>
                    <a:pt x="988988" y="738089"/>
                  </a:moveTo>
                  <a:cubicBezTo>
                    <a:pt x="988988" y="738089"/>
                    <a:pt x="1053505" y="707995"/>
                    <a:pt x="1165091" y="623122"/>
                  </a:cubicBezTo>
                  <a:cubicBezTo>
                    <a:pt x="1310287" y="512889"/>
                    <a:pt x="1371693" y="416316"/>
                    <a:pt x="1394145" y="331444"/>
                  </a:cubicBezTo>
                  <a:cubicBezTo>
                    <a:pt x="1653295" y="398598"/>
                    <a:pt x="1635712" y="644695"/>
                    <a:pt x="1603115" y="721047"/>
                  </a:cubicBezTo>
                  <a:cubicBezTo>
                    <a:pt x="1676829" y="927244"/>
                    <a:pt x="1529130" y="1166849"/>
                    <a:pt x="1331860" y="1244621"/>
                  </a:cubicBezTo>
                  <a:cubicBezTo>
                    <a:pt x="1127151" y="1183620"/>
                    <a:pt x="988988" y="1019420"/>
                    <a:pt x="988988" y="738089"/>
                  </a:cubicBezTo>
                  <a:close/>
                  <a:moveTo>
                    <a:pt x="1315291" y="1825881"/>
                  </a:moveTo>
                  <a:cubicBezTo>
                    <a:pt x="1128368" y="1736274"/>
                    <a:pt x="899449" y="1496399"/>
                    <a:pt x="899449" y="1496399"/>
                  </a:cubicBezTo>
                  <a:cubicBezTo>
                    <a:pt x="982631" y="1394957"/>
                    <a:pt x="1035651" y="1287023"/>
                    <a:pt x="1053640" y="1148589"/>
                  </a:cubicBezTo>
                  <a:cubicBezTo>
                    <a:pt x="1109500" y="1207628"/>
                    <a:pt x="1240766" y="1290810"/>
                    <a:pt x="1331928" y="1314750"/>
                  </a:cubicBezTo>
                  <a:cubicBezTo>
                    <a:pt x="1331928" y="1314750"/>
                    <a:pt x="1385084" y="1297032"/>
                    <a:pt x="1423564" y="1269913"/>
                  </a:cubicBezTo>
                  <a:cubicBezTo>
                    <a:pt x="1429380" y="1334565"/>
                    <a:pt x="1471782" y="1451020"/>
                    <a:pt x="1606429" y="1550568"/>
                  </a:cubicBezTo>
                  <a:cubicBezTo>
                    <a:pt x="1606361" y="1550636"/>
                    <a:pt x="1497075" y="1731337"/>
                    <a:pt x="1315291" y="1825881"/>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81" name="Vrije vorm: vorm 20">
              <a:extLst>
                <a:ext uri="{FF2B5EF4-FFF2-40B4-BE49-F238E27FC236}">
                  <a16:creationId xmlns:a16="http://schemas.microsoft.com/office/drawing/2014/main" id="{4F6A27D1-F161-7019-B878-51A58D091552}"/>
                </a:ext>
              </a:extLst>
            </p:cNvPr>
            <p:cNvSpPr>
              <a:spLocks/>
            </p:cNvSpPr>
            <p:nvPr/>
          </p:nvSpPr>
          <p:spPr bwMode="auto">
            <a:xfrm>
              <a:off x="541711" y="6213692"/>
              <a:ext cx="177641" cy="210700"/>
            </a:xfrm>
            <a:custGeom>
              <a:avLst/>
              <a:gdLst>
                <a:gd name="T0" fmla="*/ 0 w 2231714"/>
                <a:gd name="T1" fmla="*/ 0 h 2637480"/>
                <a:gd name="T2" fmla="*/ 0 w 2231714"/>
                <a:gd name="T3" fmla="*/ 0 h 2637480"/>
                <a:gd name="T4" fmla="*/ 0 w 2231714"/>
                <a:gd name="T5" fmla="*/ 0 h 2637480"/>
                <a:gd name="T6" fmla="*/ 0 w 2231714"/>
                <a:gd name="T7" fmla="*/ 0 h 2637480"/>
                <a:gd name="T8" fmla="*/ 0 w 2231714"/>
                <a:gd name="T9" fmla="*/ 0 h 2637480"/>
                <a:gd name="T10" fmla="*/ 0 w 2231714"/>
                <a:gd name="T11" fmla="*/ 0 h 2637480"/>
                <a:gd name="T12" fmla="*/ 0 w 2231714"/>
                <a:gd name="T13" fmla="*/ 0 h 2637480"/>
                <a:gd name="T14" fmla="*/ 0 w 2231714"/>
                <a:gd name="T15" fmla="*/ 0 h 2637480"/>
                <a:gd name="T16" fmla="*/ 0 w 2231714"/>
                <a:gd name="T17" fmla="*/ 0 h 2637480"/>
                <a:gd name="T18" fmla="*/ 0 w 2231714"/>
                <a:gd name="T19" fmla="*/ 0 h 2637480"/>
                <a:gd name="T20" fmla="*/ 0 w 2231714"/>
                <a:gd name="T21" fmla="*/ 0 h 2637480"/>
                <a:gd name="T22" fmla="*/ 0 w 2231714"/>
                <a:gd name="T23" fmla="*/ 0 h 2637480"/>
                <a:gd name="T24" fmla="*/ 0 w 2231714"/>
                <a:gd name="T25" fmla="*/ 0 h 2637480"/>
                <a:gd name="T26" fmla="*/ 0 w 2231714"/>
                <a:gd name="T27" fmla="*/ 0 h 2637480"/>
                <a:gd name="T28" fmla="*/ 0 w 2231714"/>
                <a:gd name="T29" fmla="*/ 0 h 2637480"/>
                <a:gd name="T30" fmla="*/ 0 w 2231714"/>
                <a:gd name="T31" fmla="*/ 0 h 2637480"/>
                <a:gd name="T32" fmla="*/ 0 w 2231714"/>
                <a:gd name="T33" fmla="*/ 0 h 2637480"/>
                <a:gd name="T34" fmla="*/ 0 w 2231714"/>
                <a:gd name="T35" fmla="*/ 0 h 2637480"/>
                <a:gd name="T36" fmla="*/ 0 w 2231714"/>
                <a:gd name="T37" fmla="*/ 0 h 2637480"/>
                <a:gd name="T38" fmla="*/ 0 w 2231714"/>
                <a:gd name="T39" fmla="*/ 0 h 2637480"/>
                <a:gd name="T40" fmla="*/ 0 w 2231714"/>
                <a:gd name="T41" fmla="*/ 0 h 2637480"/>
                <a:gd name="T42" fmla="*/ 0 w 2231714"/>
                <a:gd name="T43" fmla="*/ 0 h 2637480"/>
                <a:gd name="T44" fmla="*/ 0 w 2231714"/>
                <a:gd name="T45" fmla="*/ 0 h 2637480"/>
                <a:gd name="T46" fmla="*/ 0 w 2231714"/>
                <a:gd name="T47" fmla="*/ 0 h 2637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31714" h="2637480">
                  <a:moveTo>
                    <a:pt x="2201824" y="933871"/>
                  </a:moveTo>
                  <a:cubicBezTo>
                    <a:pt x="2201824" y="933871"/>
                    <a:pt x="2201824" y="933939"/>
                    <a:pt x="2201824" y="933871"/>
                  </a:cubicBezTo>
                  <a:cubicBezTo>
                    <a:pt x="2192423" y="933398"/>
                    <a:pt x="2013615" y="910810"/>
                    <a:pt x="2013615" y="910810"/>
                  </a:cubicBezTo>
                  <a:cubicBezTo>
                    <a:pt x="1992313" y="906008"/>
                    <a:pt x="1945041" y="838313"/>
                    <a:pt x="1936722" y="790906"/>
                  </a:cubicBezTo>
                  <a:cubicBezTo>
                    <a:pt x="1923806" y="717530"/>
                    <a:pt x="1957890" y="645574"/>
                    <a:pt x="1957890" y="645574"/>
                  </a:cubicBezTo>
                  <a:cubicBezTo>
                    <a:pt x="1957890" y="645574"/>
                    <a:pt x="2108024" y="608785"/>
                    <a:pt x="2174908" y="576932"/>
                  </a:cubicBezTo>
                  <a:lnTo>
                    <a:pt x="2135210" y="50721"/>
                  </a:lnTo>
                  <a:lnTo>
                    <a:pt x="50721" y="207955"/>
                  </a:lnTo>
                  <a:lnTo>
                    <a:pt x="148240" y="1501335"/>
                  </a:lnTo>
                  <a:lnTo>
                    <a:pt x="157437" y="1530957"/>
                  </a:lnTo>
                  <a:lnTo>
                    <a:pt x="196729" y="1619346"/>
                  </a:lnTo>
                  <a:cubicBezTo>
                    <a:pt x="196729" y="1619346"/>
                    <a:pt x="241499" y="1704421"/>
                    <a:pt x="351191" y="1799506"/>
                  </a:cubicBezTo>
                  <a:cubicBezTo>
                    <a:pt x="351191" y="1799506"/>
                    <a:pt x="359509" y="1817765"/>
                    <a:pt x="348350" y="1834402"/>
                  </a:cubicBezTo>
                  <a:cubicBezTo>
                    <a:pt x="337192" y="1850903"/>
                    <a:pt x="317377" y="1849753"/>
                    <a:pt x="317377" y="1849753"/>
                  </a:cubicBezTo>
                  <a:lnTo>
                    <a:pt x="202275" y="1787536"/>
                  </a:lnTo>
                  <a:cubicBezTo>
                    <a:pt x="202613" y="1788888"/>
                    <a:pt x="202883" y="1789767"/>
                    <a:pt x="202883" y="1790849"/>
                  </a:cubicBezTo>
                  <a:cubicBezTo>
                    <a:pt x="218167" y="1868013"/>
                    <a:pt x="219182" y="1929149"/>
                    <a:pt x="219249" y="1942741"/>
                  </a:cubicBezTo>
                  <a:cubicBezTo>
                    <a:pt x="219384" y="1943147"/>
                    <a:pt x="219587" y="1943688"/>
                    <a:pt x="219790" y="1944162"/>
                  </a:cubicBezTo>
                  <a:cubicBezTo>
                    <a:pt x="236359" y="1955929"/>
                    <a:pt x="259420" y="2004891"/>
                    <a:pt x="290191" y="2052366"/>
                  </a:cubicBezTo>
                  <a:cubicBezTo>
                    <a:pt x="324004" y="2104439"/>
                    <a:pt x="361402" y="2155025"/>
                    <a:pt x="372291" y="2174163"/>
                  </a:cubicBezTo>
                  <a:cubicBezTo>
                    <a:pt x="386019" y="2197833"/>
                    <a:pt x="387777" y="2216702"/>
                    <a:pt x="376686" y="2229754"/>
                  </a:cubicBezTo>
                  <a:cubicBezTo>
                    <a:pt x="584506" y="2497627"/>
                    <a:pt x="918384" y="2659460"/>
                    <a:pt x="1281816" y="2631936"/>
                  </a:cubicBezTo>
                  <a:cubicBezTo>
                    <a:pt x="1857598" y="2588586"/>
                    <a:pt x="2288860" y="2086788"/>
                    <a:pt x="2245376" y="1511142"/>
                  </a:cubicBezTo>
                  <a:lnTo>
                    <a:pt x="2201824" y="933871"/>
                  </a:lnTo>
                  <a:close/>
                </a:path>
              </a:pathLst>
            </a:custGeom>
            <a:solidFill>
              <a:srgbClr val="DD0B2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82" name="Vrije vorm: vorm 21">
              <a:extLst>
                <a:ext uri="{FF2B5EF4-FFF2-40B4-BE49-F238E27FC236}">
                  <a16:creationId xmlns:a16="http://schemas.microsoft.com/office/drawing/2014/main" id="{40729702-0592-188B-A98D-CBF47B6E146A}"/>
                </a:ext>
              </a:extLst>
            </p:cNvPr>
            <p:cNvSpPr>
              <a:spLocks/>
            </p:cNvSpPr>
            <p:nvPr/>
          </p:nvSpPr>
          <p:spPr bwMode="auto">
            <a:xfrm>
              <a:off x="541711" y="6213692"/>
              <a:ext cx="177641" cy="210700"/>
            </a:xfrm>
            <a:custGeom>
              <a:avLst/>
              <a:gdLst>
                <a:gd name="T0" fmla="*/ 0 w 2231714"/>
                <a:gd name="T1" fmla="*/ 0 h 2637480"/>
                <a:gd name="T2" fmla="*/ 0 w 2231714"/>
                <a:gd name="T3" fmla="*/ 0 h 2637480"/>
                <a:gd name="T4" fmla="*/ 0 w 2231714"/>
                <a:gd name="T5" fmla="*/ 0 h 2637480"/>
                <a:gd name="T6" fmla="*/ 0 w 2231714"/>
                <a:gd name="T7" fmla="*/ 0 h 2637480"/>
                <a:gd name="T8" fmla="*/ 0 w 2231714"/>
                <a:gd name="T9" fmla="*/ 0 h 2637480"/>
                <a:gd name="T10" fmla="*/ 0 w 2231714"/>
                <a:gd name="T11" fmla="*/ 0 h 2637480"/>
                <a:gd name="T12" fmla="*/ 0 w 2231714"/>
                <a:gd name="T13" fmla="*/ 0 h 2637480"/>
                <a:gd name="T14" fmla="*/ 0 w 2231714"/>
                <a:gd name="T15" fmla="*/ 0 h 2637480"/>
                <a:gd name="T16" fmla="*/ 0 w 2231714"/>
                <a:gd name="T17" fmla="*/ 0 h 2637480"/>
                <a:gd name="T18" fmla="*/ 0 w 2231714"/>
                <a:gd name="T19" fmla="*/ 0 h 2637480"/>
                <a:gd name="T20" fmla="*/ 0 w 2231714"/>
                <a:gd name="T21" fmla="*/ 0 h 2637480"/>
                <a:gd name="T22" fmla="*/ 0 w 2231714"/>
                <a:gd name="T23" fmla="*/ 0 h 2637480"/>
                <a:gd name="T24" fmla="*/ 0 w 2231714"/>
                <a:gd name="T25" fmla="*/ 0 h 2637480"/>
                <a:gd name="T26" fmla="*/ 0 w 2231714"/>
                <a:gd name="T27" fmla="*/ 0 h 2637480"/>
                <a:gd name="T28" fmla="*/ 0 w 2231714"/>
                <a:gd name="T29" fmla="*/ 0 h 2637480"/>
                <a:gd name="T30" fmla="*/ 0 w 2231714"/>
                <a:gd name="T31" fmla="*/ 0 h 2637480"/>
                <a:gd name="T32" fmla="*/ 0 w 2231714"/>
                <a:gd name="T33" fmla="*/ 0 h 2637480"/>
                <a:gd name="T34" fmla="*/ 0 w 2231714"/>
                <a:gd name="T35" fmla="*/ 0 h 2637480"/>
                <a:gd name="T36" fmla="*/ 0 w 2231714"/>
                <a:gd name="T37" fmla="*/ 0 h 2637480"/>
                <a:gd name="T38" fmla="*/ 0 w 2231714"/>
                <a:gd name="T39" fmla="*/ 0 h 2637480"/>
                <a:gd name="T40" fmla="*/ 0 w 2231714"/>
                <a:gd name="T41" fmla="*/ 0 h 2637480"/>
                <a:gd name="T42" fmla="*/ 0 w 2231714"/>
                <a:gd name="T43" fmla="*/ 0 h 2637480"/>
                <a:gd name="T44" fmla="*/ 0 w 2231714"/>
                <a:gd name="T45" fmla="*/ 0 h 2637480"/>
                <a:gd name="T46" fmla="*/ 0 w 2231714"/>
                <a:gd name="T47" fmla="*/ 0 h 2637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31714" h="2637480">
                  <a:moveTo>
                    <a:pt x="2201824" y="933871"/>
                  </a:moveTo>
                  <a:cubicBezTo>
                    <a:pt x="2201824" y="933871"/>
                    <a:pt x="2201824" y="933939"/>
                    <a:pt x="2201824" y="933871"/>
                  </a:cubicBezTo>
                  <a:cubicBezTo>
                    <a:pt x="2192423" y="933398"/>
                    <a:pt x="2013615" y="910810"/>
                    <a:pt x="2013615" y="910810"/>
                  </a:cubicBezTo>
                  <a:cubicBezTo>
                    <a:pt x="1992313" y="906008"/>
                    <a:pt x="1945041" y="838313"/>
                    <a:pt x="1936722" y="790906"/>
                  </a:cubicBezTo>
                  <a:cubicBezTo>
                    <a:pt x="1923806" y="717530"/>
                    <a:pt x="1957890" y="645574"/>
                    <a:pt x="1957890" y="645574"/>
                  </a:cubicBezTo>
                  <a:cubicBezTo>
                    <a:pt x="1957890" y="645574"/>
                    <a:pt x="2108024" y="608785"/>
                    <a:pt x="2174908" y="576932"/>
                  </a:cubicBezTo>
                  <a:lnTo>
                    <a:pt x="2135210" y="50721"/>
                  </a:lnTo>
                  <a:lnTo>
                    <a:pt x="50721" y="207955"/>
                  </a:lnTo>
                  <a:lnTo>
                    <a:pt x="148240" y="1501335"/>
                  </a:lnTo>
                  <a:lnTo>
                    <a:pt x="157437" y="1530957"/>
                  </a:lnTo>
                  <a:lnTo>
                    <a:pt x="196729" y="1619346"/>
                  </a:lnTo>
                  <a:cubicBezTo>
                    <a:pt x="196729" y="1619346"/>
                    <a:pt x="241499" y="1704421"/>
                    <a:pt x="351191" y="1799506"/>
                  </a:cubicBezTo>
                  <a:cubicBezTo>
                    <a:pt x="351191" y="1799506"/>
                    <a:pt x="359509" y="1817765"/>
                    <a:pt x="348350" y="1834402"/>
                  </a:cubicBezTo>
                  <a:cubicBezTo>
                    <a:pt x="337192" y="1850903"/>
                    <a:pt x="317377" y="1849753"/>
                    <a:pt x="317377" y="1849753"/>
                  </a:cubicBezTo>
                  <a:lnTo>
                    <a:pt x="202275" y="1787536"/>
                  </a:lnTo>
                  <a:cubicBezTo>
                    <a:pt x="202613" y="1788888"/>
                    <a:pt x="202883" y="1789767"/>
                    <a:pt x="202883" y="1790849"/>
                  </a:cubicBezTo>
                  <a:cubicBezTo>
                    <a:pt x="218167" y="1868013"/>
                    <a:pt x="219182" y="1929149"/>
                    <a:pt x="219249" y="1942741"/>
                  </a:cubicBezTo>
                  <a:cubicBezTo>
                    <a:pt x="219384" y="1943147"/>
                    <a:pt x="219587" y="1943688"/>
                    <a:pt x="219790" y="1944162"/>
                  </a:cubicBezTo>
                  <a:cubicBezTo>
                    <a:pt x="236359" y="1955929"/>
                    <a:pt x="259420" y="2004891"/>
                    <a:pt x="290191" y="2052366"/>
                  </a:cubicBezTo>
                  <a:cubicBezTo>
                    <a:pt x="324004" y="2104439"/>
                    <a:pt x="361402" y="2155025"/>
                    <a:pt x="372291" y="2174163"/>
                  </a:cubicBezTo>
                  <a:cubicBezTo>
                    <a:pt x="386019" y="2197833"/>
                    <a:pt x="387777" y="2216702"/>
                    <a:pt x="376686" y="2229754"/>
                  </a:cubicBezTo>
                  <a:cubicBezTo>
                    <a:pt x="584506" y="2497627"/>
                    <a:pt x="918384" y="2659460"/>
                    <a:pt x="1281816" y="2631936"/>
                  </a:cubicBezTo>
                  <a:cubicBezTo>
                    <a:pt x="1857598" y="2588586"/>
                    <a:pt x="2288860" y="2086788"/>
                    <a:pt x="2245376" y="1511142"/>
                  </a:cubicBezTo>
                  <a:lnTo>
                    <a:pt x="2201824" y="933871"/>
                  </a:ln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83" name="Vrije vorm: vorm 22">
              <a:extLst>
                <a:ext uri="{FF2B5EF4-FFF2-40B4-BE49-F238E27FC236}">
                  <a16:creationId xmlns:a16="http://schemas.microsoft.com/office/drawing/2014/main" id="{3BCC4BFC-E1DE-5A7E-C342-3D0A8D313C7F}"/>
                </a:ext>
              </a:extLst>
            </p:cNvPr>
            <p:cNvSpPr>
              <a:spLocks/>
            </p:cNvSpPr>
            <p:nvPr/>
          </p:nvSpPr>
          <p:spPr bwMode="auto">
            <a:xfrm>
              <a:off x="571846" y="6248544"/>
              <a:ext cx="123714" cy="123568"/>
            </a:xfrm>
            <a:custGeom>
              <a:avLst/>
              <a:gdLst>
                <a:gd name="T0" fmla="*/ 0 w 1555437"/>
                <a:gd name="T1" fmla="*/ 0 h 1555437"/>
                <a:gd name="T2" fmla="*/ 0 w 1555437"/>
                <a:gd name="T3" fmla="*/ 0 h 1555437"/>
                <a:gd name="T4" fmla="*/ 0 w 1555437"/>
                <a:gd name="T5" fmla="*/ 0 h 1555437"/>
                <a:gd name="T6" fmla="*/ 0 w 1555437"/>
                <a:gd name="T7" fmla="*/ 0 h 1555437"/>
                <a:gd name="T8" fmla="*/ 0 w 1555437"/>
                <a:gd name="T9" fmla="*/ 0 h 1555437"/>
                <a:gd name="T10" fmla="*/ 0 w 1555437"/>
                <a:gd name="T11" fmla="*/ 0 h 1555437"/>
                <a:gd name="T12" fmla="*/ 0 w 1555437"/>
                <a:gd name="T13" fmla="*/ 0 h 1555437"/>
                <a:gd name="T14" fmla="*/ 0 w 1555437"/>
                <a:gd name="T15" fmla="*/ 0 h 1555437"/>
                <a:gd name="T16" fmla="*/ 0 w 1555437"/>
                <a:gd name="T17" fmla="*/ 0 h 1555437"/>
                <a:gd name="T18" fmla="*/ 0 w 1555437"/>
                <a:gd name="T19" fmla="*/ 0 h 1555437"/>
                <a:gd name="T20" fmla="*/ 0 w 1555437"/>
                <a:gd name="T21" fmla="*/ 0 h 1555437"/>
                <a:gd name="T22" fmla="*/ 0 w 1555437"/>
                <a:gd name="T23" fmla="*/ 0 h 1555437"/>
                <a:gd name="T24" fmla="*/ 0 w 1555437"/>
                <a:gd name="T25" fmla="*/ 0 h 1555437"/>
                <a:gd name="T26" fmla="*/ 0 w 1555437"/>
                <a:gd name="T27" fmla="*/ 0 h 1555437"/>
                <a:gd name="T28" fmla="*/ 0 w 1555437"/>
                <a:gd name="T29" fmla="*/ 0 h 1555437"/>
                <a:gd name="T30" fmla="*/ 0 w 1555437"/>
                <a:gd name="T31" fmla="*/ 0 h 1555437"/>
                <a:gd name="T32" fmla="*/ 0 w 1555437"/>
                <a:gd name="T33" fmla="*/ 0 h 1555437"/>
                <a:gd name="T34" fmla="*/ 0 w 1555437"/>
                <a:gd name="T35" fmla="*/ 0 h 1555437"/>
                <a:gd name="T36" fmla="*/ 0 w 1555437"/>
                <a:gd name="T37" fmla="*/ 0 h 1555437"/>
                <a:gd name="T38" fmla="*/ 0 w 1555437"/>
                <a:gd name="T39" fmla="*/ 0 h 1555437"/>
                <a:gd name="T40" fmla="*/ 0 w 1555437"/>
                <a:gd name="T41" fmla="*/ 0 h 15554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55437" h="1555437">
                  <a:moveTo>
                    <a:pt x="51706" y="662514"/>
                  </a:moveTo>
                  <a:cubicBezTo>
                    <a:pt x="54817" y="649327"/>
                    <a:pt x="64894" y="639115"/>
                    <a:pt x="77676" y="635936"/>
                  </a:cubicBezTo>
                  <a:lnTo>
                    <a:pt x="542008" y="529964"/>
                  </a:lnTo>
                  <a:lnTo>
                    <a:pt x="718584" y="73274"/>
                  </a:lnTo>
                  <a:cubicBezTo>
                    <a:pt x="723385" y="60492"/>
                    <a:pt x="735085" y="51768"/>
                    <a:pt x="748137" y="50822"/>
                  </a:cubicBezTo>
                  <a:cubicBezTo>
                    <a:pt x="761392" y="49807"/>
                    <a:pt x="773903" y="56502"/>
                    <a:pt x="780598" y="68608"/>
                  </a:cubicBezTo>
                  <a:lnTo>
                    <a:pt x="1023720" y="493715"/>
                  </a:lnTo>
                  <a:lnTo>
                    <a:pt x="1498804" y="528882"/>
                  </a:lnTo>
                  <a:cubicBezTo>
                    <a:pt x="1511857" y="530032"/>
                    <a:pt x="1523353" y="538553"/>
                    <a:pt x="1528561" y="551199"/>
                  </a:cubicBezTo>
                  <a:cubicBezTo>
                    <a:pt x="1533362" y="563642"/>
                    <a:pt x="1531063" y="578250"/>
                    <a:pt x="1522406" y="588327"/>
                  </a:cubicBezTo>
                  <a:lnTo>
                    <a:pt x="1208546" y="957506"/>
                  </a:lnTo>
                  <a:lnTo>
                    <a:pt x="1325340" y="1435770"/>
                  </a:lnTo>
                  <a:cubicBezTo>
                    <a:pt x="1328653" y="1449227"/>
                    <a:pt x="1324257" y="1463226"/>
                    <a:pt x="1314181" y="1471815"/>
                  </a:cubicBezTo>
                  <a:cubicBezTo>
                    <a:pt x="1304239" y="1480810"/>
                    <a:pt x="1290240" y="1482906"/>
                    <a:pt x="1278067" y="1477496"/>
                  </a:cubicBezTo>
                  <a:lnTo>
                    <a:pt x="840855" y="1280023"/>
                  </a:lnTo>
                  <a:lnTo>
                    <a:pt x="437996" y="1540660"/>
                  </a:lnTo>
                  <a:cubicBezTo>
                    <a:pt x="426702" y="1547761"/>
                    <a:pt x="412568" y="1548031"/>
                    <a:pt x="401477" y="1540660"/>
                  </a:cubicBezTo>
                  <a:cubicBezTo>
                    <a:pt x="390183" y="1533559"/>
                    <a:pt x="383691" y="1520439"/>
                    <a:pt x="385111" y="1506846"/>
                  </a:cubicBezTo>
                  <a:lnTo>
                    <a:pt x="429002" y="1016410"/>
                  </a:lnTo>
                  <a:lnTo>
                    <a:pt x="62865" y="698425"/>
                  </a:lnTo>
                  <a:cubicBezTo>
                    <a:pt x="52991" y="689701"/>
                    <a:pt x="48596" y="675905"/>
                    <a:pt x="51706" y="662514"/>
                  </a:cubicBezTo>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84" name="Vrije vorm: vorm 23">
              <a:extLst>
                <a:ext uri="{FF2B5EF4-FFF2-40B4-BE49-F238E27FC236}">
                  <a16:creationId xmlns:a16="http://schemas.microsoft.com/office/drawing/2014/main" id="{1BBBDE5E-62EA-794D-5564-90E6D8B0D3A0}"/>
                </a:ext>
              </a:extLst>
            </p:cNvPr>
            <p:cNvSpPr>
              <a:spLocks/>
            </p:cNvSpPr>
            <p:nvPr/>
          </p:nvSpPr>
          <p:spPr bwMode="auto">
            <a:xfrm>
              <a:off x="536952" y="6330923"/>
              <a:ext cx="38066" cy="64953"/>
            </a:xfrm>
            <a:custGeom>
              <a:avLst/>
              <a:gdLst>
                <a:gd name="T0" fmla="*/ 0 w 473394"/>
                <a:gd name="T1" fmla="*/ 0 h 811532"/>
                <a:gd name="T2" fmla="*/ 0 w 473394"/>
                <a:gd name="T3" fmla="*/ 0 h 811532"/>
                <a:gd name="T4" fmla="*/ 0 w 473394"/>
                <a:gd name="T5" fmla="*/ 0 h 811532"/>
                <a:gd name="T6" fmla="*/ 0 w 473394"/>
                <a:gd name="T7" fmla="*/ 0 h 811532"/>
                <a:gd name="T8" fmla="*/ 0 w 473394"/>
                <a:gd name="T9" fmla="*/ 0 h 811532"/>
                <a:gd name="T10" fmla="*/ 0 w 473394"/>
                <a:gd name="T11" fmla="*/ 0 h 811532"/>
                <a:gd name="T12" fmla="*/ 0 w 473394"/>
                <a:gd name="T13" fmla="*/ 0 h 811532"/>
                <a:gd name="T14" fmla="*/ 0 w 473394"/>
                <a:gd name="T15" fmla="*/ 0 h 811532"/>
                <a:gd name="T16" fmla="*/ 0 w 473394"/>
                <a:gd name="T17" fmla="*/ 0 h 811532"/>
                <a:gd name="T18" fmla="*/ 0 w 473394"/>
                <a:gd name="T19" fmla="*/ 0 h 811532"/>
                <a:gd name="T20" fmla="*/ 0 w 473394"/>
                <a:gd name="T21" fmla="*/ 0 h 811532"/>
                <a:gd name="T22" fmla="*/ 0 w 473394"/>
                <a:gd name="T23" fmla="*/ 0 h 811532"/>
                <a:gd name="T24" fmla="*/ 0 w 473394"/>
                <a:gd name="T25" fmla="*/ 0 h 811532"/>
                <a:gd name="T26" fmla="*/ 0 w 473394"/>
                <a:gd name="T27" fmla="*/ 0 h 811532"/>
                <a:gd name="T28" fmla="*/ 0 w 473394"/>
                <a:gd name="T29" fmla="*/ 0 h 811532"/>
                <a:gd name="T30" fmla="*/ 0 w 473394"/>
                <a:gd name="T31" fmla="*/ 0 h 8115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3394" h="811532">
                  <a:moveTo>
                    <a:pt x="79192" y="84856"/>
                  </a:moveTo>
                  <a:cubicBezTo>
                    <a:pt x="147293" y="34947"/>
                    <a:pt x="221210" y="54491"/>
                    <a:pt x="221210" y="54491"/>
                  </a:cubicBezTo>
                  <a:lnTo>
                    <a:pt x="260502" y="142880"/>
                  </a:lnTo>
                  <a:cubicBezTo>
                    <a:pt x="260502" y="142880"/>
                    <a:pt x="305272" y="227956"/>
                    <a:pt x="414964" y="323041"/>
                  </a:cubicBezTo>
                  <a:cubicBezTo>
                    <a:pt x="414964" y="323041"/>
                    <a:pt x="423282" y="341300"/>
                    <a:pt x="412123" y="357937"/>
                  </a:cubicBezTo>
                  <a:cubicBezTo>
                    <a:pt x="400965" y="374437"/>
                    <a:pt x="381150" y="373288"/>
                    <a:pt x="381150" y="373288"/>
                  </a:cubicBezTo>
                  <a:lnTo>
                    <a:pt x="266048" y="311071"/>
                  </a:lnTo>
                  <a:cubicBezTo>
                    <a:pt x="266386" y="312423"/>
                    <a:pt x="266656" y="313302"/>
                    <a:pt x="266656" y="314384"/>
                  </a:cubicBezTo>
                  <a:cubicBezTo>
                    <a:pt x="282211" y="392968"/>
                    <a:pt x="283022" y="455320"/>
                    <a:pt x="283022" y="467223"/>
                  </a:cubicBezTo>
                  <a:cubicBezTo>
                    <a:pt x="299658" y="478449"/>
                    <a:pt x="322922" y="527953"/>
                    <a:pt x="353896" y="575901"/>
                  </a:cubicBezTo>
                  <a:cubicBezTo>
                    <a:pt x="387710" y="627974"/>
                    <a:pt x="425108" y="678559"/>
                    <a:pt x="435996" y="697698"/>
                  </a:cubicBezTo>
                  <a:cubicBezTo>
                    <a:pt x="457096" y="734014"/>
                    <a:pt x="450401" y="759239"/>
                    <a:pt x="411582" y="769045"/>
                  </a:cubicBezTo>
                  <a:cubicBezTo>
                    <a:pt x="411582" y="769045"/>
                    <a:pt x="335433" y="666048"/>
                    <a:pt x="302431" y="624254"/>
                  </a:cubicBezTo>
                  <a:cubicBezTo>
                    <a:pt x="269497" y="582393"/>
                    <a:pt x="184285" y="502592"/>
                    <a:pt x="184285" y="502592"/>
                  </a:cubicBezTo>
                  <a:cubicBezTo>
                    <a:pt x="112533" y="383973"/>
                    <a:pt x="50721" y="182781"/>
                    <a:pt x="50721" y="182781"/>
                  </a:cubicBezTo>
                  <a:cubicBezTo>
                    <a:pt x="50788" y="130505"/>
                    <a:pt x="79192" y="84856"/>
                    <a:pt x="79192" y="84856"/>
                  </a:cubicBezTo>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85" name="Vrije vorm: vorm 24">
              <a:extLst>
                <a:ext uri="{FF2B5EF4-FFF2-40B4-BE49-F238E27FC236}">
                  <a16:creationId xmlns:a16="http://schemas.microsoft.com/office/drawing/2014/main" id="{65E3E724-2E69-63EF-539C-EF2F9A9DD80E}"/>
                </a:ext>
              </a:extLst>
            </p:cNvPr>
            <p:cNvSpPr>
              <a:spLocks/>
            </p:cNvSpPr>
            <p:nvPr/>
          </p:nvSpPr>
          <p:spPr bwMode="auto">
            <a:xfrm>
              <a:off x="692388" y="6251713"/>
              <a:ext cx="31722" cy="38021"/>
            </a:xfrm>
            <a:custGeom>
              <a:avLst/>
              <a:gdLst>
                <a:gd name="T0" fmla="*/ 0 w 405766"/>
                <a:gd name="T1" fmla="*/ 0 h 473393"/>
                <a:gd name="T2" fmla="*/ 0 w 405766"/>
                <a:gd name="T3" fmla="*/ 0 h 473393"/>
                <a:gd name="T4" fmla="*/ 0 w 405766"/>
                <a:gd name="T5" fmla="*/ 0 h 473393"/>
                <a:gd name="T6" fmla="*/ 0 w 405766"/>
                <a:gd name="T7" fmla="*/ 0 h 473393"/>
                <a:gd name="T8" fmla="*/ 0 w 405766"/>
                <a:gd name="T9" fmla="*/ 0 h 473393"/>
                <a:gd name="T10" fmla="*/ 0 w 405766"/>
                <a:gd name="T11" fmla="*/ 0 h 473393"/>
                <a:gd name="T12" fmla="*/ 0 w 405766"/>
                <a:gd name="T13" fmla="*/ 0 h 473393"/>
                <a:gd name="T14" fmla="*/ 0 w 405766"/>
                <a:gd name="T15" fmla="*/ 0 h 473393"/>
                <a:gd name="T16" fmla="*/ 0 w 405766"/>
                <a:gd name="T17" fmla="*/ 0 h 4733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5766" h="473393">
                  <a:moveTo>
                    <a:pt x="291896" y="93394"/>
                  </a:moveTo>
                  <a:lnTo>
                    <a:pt x="288650" y="50721"/>
                  </a:lnTo>
                  <a:cubicBezTo>
                    <a:pt x="288650" y="50721"/>
                    <a:pt x="386236" y="106446"/>
                    <a:pt x="395434" y="242513"/>
                  </a:cubicBezTo>
                  <a:lnTo>
                    <a:pt x="363581" y="415910"/>
                  </a:lnTo>
                  <a:cubicBezTo>
                    <a:pt x="363581" y="415910"/>
                    <a:pt x="330308" y="451280"/>
                    <a:pt x="318676" y="450401"/>
                  </a:cubicBezTo>
                  <a:cubicBezTo>
                    <a:pt x="309344" y="449859"/>
                    <a:pt x="130536" y="427272"/>
                    <a:pt x="130536" y="427272"/>
                  </a:cubicBezTo>
                  <a:cubicBezTo>
                    <a:pt x="109233" y="422470"/>
                    <a:pt x="61962" y="354775"/>
                    <a:pt x="53643" y="307368"/>
                  </a:cubicBezTo>
                  <a:cubicBezTo>
                    <a:pt x="40727" y="233992"/>
                    <a:pt x="74811" y="162036"/>
                    <a:pt x="74811" y="162036"/>
                  </a:cubicBezTo>
                  <a:cubicBezTo>
                    <a:pt x="74811" y="162036"/>
                    <a:pt x="225012" y="125247"/>
                    <a:pt x="291896" y="93394"/>
                  </a:cubicBezTo>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86" name="Vrije vorm: vorm 25">
              <a:extLst>
                <a:ext uri="{FF2B5EF4-FFF2-40B4-BE49-F238E27FC236}">
                  <a16:creationId xmlns:a16="http://schemas.microsoft.com/office/drawing/2014/main" id="{AEB9D241-9A01-1645-B61F-B4A387F1B136}"/>
                </a:ext>
              </a:extLst>
            </p:cNvPr>
            <p:cNvSpPr>
              <a:spLocks/>
            </p:cNvSpPr>
            <p:nvPr/>
          </p:nvSpPr>
          <p:spPr bwMode="auto">
            <a:xfrm>
              <a:off x="589293" y="6037845"/>
              <a:ext cx="65029" cy="123568"/>
            </a:xfrm>
            <a:custGeom>
              <a:avLst/>
              <a:gdLst>
                <a:gd name="T0" fmla="*/ 0 w 811532"/>
                <a:gd name="T1" fmla="*/ 0 h 1555437"/>
                <a:gd name="T2" fmla="*/ 0 w 811532"/>
                <a:gd name="T3" fmla="*/ 0 h 1555437"/>
                <a:gd name="T4" fmla="*/ 0 w 811532"/>
                <a:gd name="T5" fmla="*/ 0 h 1555437"/>
                <a:gd name="T6" fmla="*/ 0 w 811532"/>
                <a:gd name="T7" fmla="*/ 0 h 1555437"/>
                <a:gd name="T8" fmla="*/ 0 w 811532"/>
                <a:gd name="T9" fmla="*/ 0 h 1555437"/>
                <a:gd name="T10" fmla="*/ 0 w 811532"/>
                <a:gd name="T11" fmla="*/ 0 h 1555437"/>
                <a:gd name="T12" fmla="*/ 0 w 811532"/>
                <a:gd name="T13" fmla="*/ 0 h 1555437"/>
                <a:gd name="T14" fmla="*/ 0 w 811532"/>
                <a:gd name="T15" fmla="*/ 0 h 1555437"/>
                <a:gd name="T16" fmla="*/ 0 w 811532"/>
                <a:gd name="T17" fmla="*/ 0 h 1555437"/>
                <a:gd name="T18" fmla="*/ 0 w 811532"/>
                <a:gd name="T19" fmla="*/ 0 h 1555437"/>
                <a:gd name="T20" fmla="*/ 0 w 811532"/>
                <a:gd name="T21" fmla="*/ 0 h 1555437"/>
                <a:gd name="T22" fmla="*/ 0 w 811532"/>
                <a:gd name="T23" fmla="*/ 0 h 1555437"/>
                <a:gd name="T24" fmla="*/ 0 w 811532"/>
                <a:gd name="T25" fmla="*/ 0 h 15554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1532" h="1555437">
                  <a:moveTo>
                    <a:pt x="140260" y="457366"/>
                  </a:moveTo>
                  <a:cubicBezTo>
                    <a:pt x="140260" y="457366"/>
                    <a:pt x="204777" y="427272"/>
                    <a:pt x="316363" y="342399"/>
                  </a:cubicBezTo>
                  <a:cubicBezTo>
                    <a:pt x="461559" y="232166"/>
                    <a:pt x="522965" y="135594"/>
                    <a:pt x="545417" y="50721"/>
                  </a:cubicBezTo>
                  <a:cubicBezTo>
                    <a:pt x="804567" y="117875"/>
                    <a:pt x="786984" y="363972"/>
                    <a:pt x="754387" y="440324"/>
                  </a:cubicBezTo>
                  <a:cubicBezTo>
                    <a:pt x="828101" y="646521"/>
                    <a:pt x="680402" y="886126"/>
                    <a:pt x="483132" y="963898"/>
                  </a:cubicBezTo>
                  <a:cubicBezTo>
                    <a:pt x="278423" y="902898"/>
                    <a:pt x="140260" y="738697"/>
                    <a:pt x="140260" y="457366"/>
                  </a:cubicBezTo>
                  <a:close/>
                  <a:moveTo>
                    <a:pt x="466563" y="1545158"/>
                  </a:moveTo>
                  <a:cubicBezTo>
                    <a:pt x="279640" y="1455551"/>
                    <a:pt x="50721" y="1215676"/>
                    <a:pt x="50721" y="1215676"/>
                  </a:cubicBezTo>
                  <a:cubicBezTo>
                    <a:pt x="133903" y="1114234"/>
                    <a:pt x="186923" y="1006300"/>
                    <a:pt x="204912" y="867866"/>
                  </a:cubicBezTo>
                  <a:cubicBezTo>
                    <a:pt x="260772" y="926905"/>
                    <a:pt x="392038" y="1010087"/>
                    <a:pt x="483200" y="1034028"/>
                  </a:cubicBezTo>
                  <a:cubicBezTo>
                    <a:pt x="483200" y="1034028"/>
                    <a:pt x="536355" y="1016309"/>
                    <a:pt x="574836" y="989191"/>
                  </a:cubicBezTo>
                  <a:cubicBezTo>
                    <a:pt x="580652" y="1053843"/>
                    <a:pt x="623054" y="1170298"/>
                    <a:pt x="757701" y="1269846"/>
                  </a:cubicBezTo>
                  <a:cubicBezTo>
                    <a:pt x="757633" y="1269913"/>
                    <a:pt x="648347" y="1450614"/>
                    <a:pt x="466563" y="1545158"/>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grpSp>
      <p:sp>
        <p:nvSpPr>
          <p:cNvPr id="1028" name="Tijdelijke aanduiding voor titel 1">
            <a:extLst>
              <a:ext uri="{FF2B5EF4-FFF2-40B4-BE49-F238E27FC236}">
                <a16:creationId xmlns:a16="http://schemas.microsoft.com/office/drawing/2014/main" id="{27FBBAEE-9AD6-C39E-0FEF-BF7ED6B08646}"/>
              </a:ext>
            </a:extLst>
          </p:cNvPr>
          <p:cNvSpPr>
            <a:spLocks noGrp="1"/>
          </p:cNvSpPr>
          <p:nvPr userDrawn="1">
            <p:ph type="title"/>
          </p:nvPr>
        </p:nvSpPr>
        <p:spPr bwMode="auto">
          <a:xfrm>
            <a:off x="815975" y="920750"/>
            <a:ext cx="3151188" cy="3873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144000" tIns="36000" rIns="144000" bIns="72000" numCol="1" anchor="ctr" anchorCtr="0" compatLnSpc="1">
            <a:prstTxWarp prst="textNoShape">
              <a:avLst/>
            </a:prstTxWarp>
            <a:spAutoFit/>
          </a:bodyPr>
          <a:lstStyle/>
          <a:p>
            <a:pPr lvl="0"/>
            <a:r>
              <a:rPr lang="nl-NL" altLang="nl-NL"/>
              <a:t>Klik om de titel te bewerken</a:t>
            </a:r>
          </a:p>
        </p:txBody>
      </p:sp>
      <p:sp>
        <p:nvSpPr>
          <p:cNvPr id="3" name="Tijdelijke aanduiding voor tekst 2">
            <a:extLst>
              <a:ext uri="{FF2B5EF4-FFF2-40B4-BE49-F238E27FC236}">
                <a16:creationId xmlns:a16="http://schemas.microsoft.com/office/drawing/2014/main" id="{9A76D931-CAD2-6DD3-5C9C-3CCFDA88E3B2}"/>
              </a:ext>
            </a:extLst>
          </p:cNvPr>
          <p:cNvSpPr>
            <a:spLocks noGrp="1"/>
          </p:cNvSpPr>
          <p:nvPr userDrawn="1">
            <p:ph type="body" idx="1"/>
          </p:nvPr>
        </p:nvSpPr>
        <p:spPr>
          <a:xfrm>
            <a:off x="971550" y="1571625"/>
            <a:ext cx="10248900" cy="4319588"/>
          </a:xfrm>
          <a:prstGeom prst="rect">
            <a:avLst/>
          </a:prstGeom>
        </p:spPr>
        <p:txBody>
          <a:bodyPr vert="horz" lIns="0" tIns="108000" rIns="0" bIns="108000" rtlCol="0">
            <a:noAutofit/>
          </a:bodyPr>
          <a:lstStyle/>
          <a:p>
            <a:pPr lvl="0"/>
            <a:r>
              <a:rPr lang="nl-NL" noProof="0" dirty="0"/>
              <a:t>Klik hier om bullets te plaatsen. Meer hulp nodig? Aan de zijkanten van de slides heeft PPT Solutions instructies geplaatst om te helpen met het stijlen- én verwerken van tekst.</a:t>
            </a:r>
          </a:p>
          <a:p>
            <a:pPr lvl="1"/>
            <a:r>
              <a:rPr lang="nl-NL" noProof="0" dirty="0"/>
              <a:t>Sub-bullets</a:t>
            </a:r>
          </a:p>
          <a:p>
            <a:pPr lvl="2"/>
            <a:r>
              <a:rPr lang="nl-NL" noProof="0" dirty="0"/>
              <a:t>Leestekst</a:t>
            </a:r>
          </a:p>
          <a:p>
            <a:pPr lvl="3"/>
            <a:r>
              <a:rPr lang="nl-NL" noProof="0" dirty="0"/>
              <a:t>Subtitel Rood</a:t>
            </a:r>
          </a:p>
          <a:p>
            <a:pPr lvl="4"/>
            <a:r>
              <a:rPr lang="nl-NL" noProof="0" dirty="0"/>
              <a:t>Quotes</a:t>
            </a:r>
          </a:p>
          <a:p>
            <a:pPr lvl="5"/>
            <a:r>
              <a:rPr lang="nl-NL" noProof="0" dirty="0"/>
              <a:t>Opsommingen</a:t>
            </a:r>
          </a:p>
          <a:p>
            <a:pPr lvl="6"/>
            <a:r>
              <a:rPr lang="nl-NL" noProof="0" dirty="0"/>
              <a:t># Bullets</a:t>
            </a:r>
          </a:p>
          <a:p>
            <a:pPr lvl="7"/>
            <a:r>
              <a:rPr lang="nl-NL" noProof="0" dirty="0"/>
              <a:t># Abc</a:t>
            </a:r>
          </a:p>
          <a:p>
            <a:pPr lvl="8"/>
            <a:r>
              <a:rPr lang="nl-NL" noProof="0" dirty="0"/>
              <a:t>Subtitel Blauw</a:t>
            </a:r>
          </a:p>
        </p:txBody>
      </p:sp>
      <p:sp>
        <p:nvSpPr>
          <p:cNvPr id="4" name="Tijdelijke aanduiding voor datum 3">
            <a:extLst>
              <a:ext uri="{FF2B5EF4-FFF2-40B4-BE49-F238E27FC236}">
                <a16:creationId xmlns:a16="http://schemas.microsoft.com/office/drawing/2014/main" id="{8FAE6602-8D94-CA2D-B503-8105E156E4B6}"/>
              </a:ext>
            </a:extLst>
          </p:cNvPr>
          <p:cNvSpPr>
            <a:spLocks noGrp="1"/>
          </p:cNvSpPr>
          <p:nvPr userDrawn="1">
            <p:ph type="dt" sz="half" idx="2"/>
          </p:nvPr>
        </p:nvSpPr>
        <p:spPr>
          <a:xfrm>
            <a:off x="5138738" y="6397625"/>
            <a:ext cx="1914525" cy="217488"/>
          </a:xfrm>
          <a:prstGeom prst="rect">
            <a:avLst/>
          </a:prstGeom>
        </p:spPr>
        <p:txBody>
          <a:bodyPr vert="horz" lIns="0" tIns="0" rIns="0" bIns="0" rtlCol="0" anchor="ctr">
            <a:noAutofit/>
          </a:bodyPr>
          <a:lstStyle>
            <a:lvl1pPr algn="ctr" eaLnBrk="1" fontAlgn="auto" hangingPunct="1">
              <a:spcBef>
                <a:spcPts val="0"/>
              </a:spcBef>
              <a:spcAft>
                <a:spcPts val="0"/>
              </a:spcAft>
              <a:defRPr sz="900">
                <a:solidFill>
                  <a:schemeClr val="accent1">
                    <a:lumMod val="75000"/>
                  </a:schemeClr>
                </a:solidFill>
                <a:latin typeface="+mj-lt"/>
                <a:cs typeface="+mn-cs"/>
              </a:defRPr>
            </a:lvl1pPr>
          </a:lstStyle>
          <a:p>
            <a:pPr>
              <a:defRPr/>
            </a:pPr>
            <a:fld id="{0FAD152B-C9DC-C54B-9D05-577EDD2233A5}" type="datetime1">
              <a:rPr lang="nl-NL"/>
              <a:pPr>
                <a:defRPr/>
              </a:pPr>
              <a:t>5-2-2025</a:t>
            </a:fld>
            <a:endParaRPr lang="nl-NL" dirty="0"/>
          </a:p>
        </p:txBody>
      </p:sp>
      <p:sp>
        <p:nvSpPr>
          <p:cNvPr id="6" name="Tijdelijke aanduiding voor dianummer 5">
            <a:extLst>
              <a:ext uri="{FF2B5EF4-FFF2-40B4-BE49-F238E27FC236}">
                <a16:creationId xmlns:a16="http://schemas.microsoft.com/office/drawing/2014/main" id="{425A73B5-7E45-EAF3-F5EF-6145ABB004BC}"/>
              </a:ext>
            </a:extLst>
          </p:cNvPr>
          <p:cNvSpPr>
            <a:spLocks noGrp="1"/>
          </p:cNvSpPr>
          <p:nvPr userDrawn="1">
            <p:ph type="sldNum" sz="quarter" idx="4"/>
          </p:nvPr>
        </p:nvSpPr>
        <p:spPr>
          <a:xfrm>
            <a:off x="11220450" y="6400800"/>
            <a:ext cx="176213" cy="211138"/>
          </a:xfrm>
          <a:prstGeom prst="rect">
            <a:avLst/>
          </a:prstGeom>
          <a:solidFill>
            <a:schemeClr val="tx2"/>
          </a:solidFill>
        </p:spPr>
        <p:txBody>
          <a:bodyPr vert="horz" wrap="square" lIns="0" tIns="36000" rIns="36000" bIns="36000" rtlCol="0" anchor="ctr">
            <a:spAutoFit/>
          </a:bodyPr>
          <a:lstStyle>
            <a:lvl1pPr algn="ctr" eaLnBrk="1" fontAlgn="auto" hangingPunct="1">
              <a:spcBef>
                <a:spcPts val="0"/>
              </a:spcBef>
              <a:spcAft>
                <a:spcPts val="0"/>
              </a:spcAft>
              <a:defRPr sz="900" b="0">
                <a:solidFill>
                  <a:schemeClr val="bg1"/>
                </a:solidFill>
                <a:latin typeface="+mj-lt"/>
                <a:cs typeface="+mn-cs"/>
              </a:defRPr>
            </a:lvl1pPr>
          </a:lstStyle>
          <a:p>
            <a:pPr>
              <a:defRPr/>
            </a:pPr>
            <a:r>
              <a:rPr lang="nl-NL"/>
              <a:t>#</a:t>
            </a:r>
            <a:endParaRPr lang="nl-NL" dirty="0"/>
          </a:p>
        </p:txBody>
      </p:sp>
      <p:sp>
        <p:nvSpPr>
          <p:cNvPr id="5" name="Tijdelijke aanduiding voor voettekst 4">
            <a:extLst>
              <a:ext uri="{FF2B5EF4-FFF2-40B4-BE49-F238E27FC236}">
                <a16:creationId xmlns:a16="http://schemas.microsoft.com/office/drawing/2014/main" id="{3B563C7E-4D4D-9F34-B494-59D4D321C756}"/>
              </a:ext>
            </a:extLst>
          </p:cNvPr>
          <p:cNvSpPr>
            <a:spLocks noGrp="1"/>
          </p:cNvSpPr>
          <p:nvPr userDrawn="1">
            <p:ph type="ftr" sz="quarter" idx="3"/>
          </p:nvPr>
        </p:nvSpPr>
        <p:spPr>
          <a:xfrm>
            <a:off x="10779125" y="6400800"/>
            <a:ext cx="438150" cy="211138"/>
          </a:xfrm>
          <a:prstGeom prst="rect">
            <a:avLst/>
          </a:prstGeom>
          <a:solidFill>
            <a:schemeClr val="tx2"/>
          </a:solidFill>
        </p:spPr>
        <p:txBody>
          <a:bodyPr vert="horz" wrap="none" lIns="72000" tIns="36000" rIns="18000" bIns="36000" rtlCol="0" anchor="ctr">
            <a:spAutoFit/>
          </a:bodyPr>
          <a:lstStyle>
            <a:lvl1pPr algn="r" eaLnBrk="1" fontAlgn="auto" hangingPunct="1">
              <a:spcBef>
                <a:spcPts val="0"/>
              </a:spcBef>
              <a:spcAft>
                <a:spcPts val="0"/>
              </a:spcAft>
              <a:defRPr sz="900" cap="none" baseline="0">
                <a:solidFill>
                  <a:schemeClr val="bg1"/>
                </a:solidFill>
                <a:latin typeface="+mj-lt"/>
                <a:cs typeface="+mn-cs"/>
              </a:defRPr>
            </a:lvl1pPr>
          </a:lstStyle>
          <a:p>
            <a:pPr>
              <a:defRPr/>
            </a:pPr>
            <a:r>
              <a:rPr lang="nl-NL"/>
              <a:t>Pagina</a:t>
            </a:r>
          </a:p>
        </p:txBody>
      </p:sp>
      <p:grpSp>
        <p:nvGrpSpPr>
          <p:cNvPr id="8" name="LOGO Woord">
            <a:extLst>
              <a:ext uri="{FF2B5EF4-FFF2-40B4-BE49-F238E27FC236}">
                <a16:creationId xmlns:a16="http://schemas.microsoft.com/office/drawing/2014/main" id="{14A5ECCD-8A30-E4F4-D442-9010301CCA81}"/>
              </a:ext>
            </a:extLst>
          </p:cNvPr>
          <p:cNvGrpSpPr/>
          <p:nvPr userDrawn="1"/>
        </p:nvGrpSpPr>
        <p:grpSpPr>
          <a:xfrm>
            <a:off x="700161" y="-451031"/>
            <a:ext cx="1711673" cy="169819"/>
            <a:chOff x="981783" y="6339719"/>
            <a:chExt cx="1711673" cy="169819"/>
          </a:xfrm>
          <a:solidFill>
            <a:schemeClr val="tx2"/>
          </a:solidFill>
        </p:grpSpPr>
        <p:sp>
          <p:nvSpPr>
            <p:cNvPr id="122" name="Vrije vorm: vorm 121">
              <a:extLst>
                <a:ext uri="{FF2B5EF4-FFF2-40B4-BE49-F238E27FC236}">
                  <a16:creationId xmlns:a16="http://schemas.microsoft.com/office/drawing/2014/main" id="{49DCE8D3-0243-053F-6749-E12CB2DFBBB4}"/>
                </a:ext>
              </a:extLst>
            </p:cNvPr>
            <p:cNvSpPr/>
            <p:nvPr/>
          </p:nvSpPr>
          <p:spPr>
            <a:xfrm>
              <a:off x="981783" y="6359696"/>
              <a:ext cx="118555" cy="145499"/>
            </a:xfrm>
            <a:custGeom>
              <a:avLst/>
              <a:gdLst>
                <a:gd name="connsiteX0" fmla="*/ 1234950 w 1487809"/>
                <a:gd name="connsiteY0" fmla="*/ 1662154 h 1825948"/>
                <a:gd name="connsiteX1" fmla="*/ 644154 w 1487809"/>
                <a:gd name="connsiteY1" fmla="*/ 1838865 h 1825948"/>
                <a:gd name="connsiteX2" fmla="*/ 50721 w 1487809"/>
                <a:gd name="connsiteY2" fmla="*/ 1161033 h 1825948"/>
                <a:gd name="connsiteX3" fmla="*/ 984389 w 1487809"/>
                <a:gd name="connsiteY3" fmla="*/ 50721 h 1825948"/>
                <a:gd name="connsiteX4" fmla="*/ 1406386 w 1487809"/>
                <a:gd name="connsiteY4" fmla="*/ 114021 h 1825948"/>
                <a:gd name="connsiteX5" fmla="*/ 1361549 w 1487809"/>
                <a:gd name="connsiteY5" fmla="*/ 385681 h 1825948"/>
                <a:gd name="connsiteX6" fmla="*/ 1198025 w 1487809"/>
                <a:gd name="connsiteY6" fmla="*/ 504368 h 1825948"/>
                <a:gd name="connsiteX7" fmla="*/ 1221762 w 1487809"/>
                <a:gd name="connsiteY7" fmla="*/ 256444 h 1825948"/>
                <a:gd name="connsiteX8" fmla="*/ 910540 w 1487809"/>
                <a:gd name="connsiteY8" fmla="*/ 203762 h 1825948"/>
                <a:gd name="connsiteX9" fmla="*/ 290731 w 1487809"/>
                <a:gd name="connsiteY9" fmla="*/ 1079338 h 1825948"/>
                <a:gd name="connsiteX10" fmla="*/ 741741 w 1487809"/>
                <a:gd name="connsiteY10" fmla="*/ 1678114 h 1825948"/>
                <a:gd name="connsiteX11" fmla="*/ 1034501 w 1487809"/>
                <a:gd name="connsiteY11" fmla="*/ 1620090 h 1825948"/>
                <a:gd name="connsiteX12" fmla="*/ 1079339 w 1487809"/>
                <a:gd name="connsiteY12" fmla="*/ 1187543 h 1825948"/>
                <a:gd name="connsiteX13" fmla="*/ 794491 w 1487809"/>
                <a:gd name="connsiteY13" fmla="*/ 1169081 h 1825948"/>
                <a:gd name="connsiteX14" fmla="*/ 929002 w 1487809"/>
                <a:gd name="connsiteY14" fmla="*/ 1050394 h 1825948"/>
                <a:gd name="connsiteX15" fmla="*/ 1482873 w 1487809"/>
                <a:gd name="connsiteY15" fmla="*/ 1050394 h 1825948"/>
                <a:gd name="connsiteX16" fmla="*/ 1411661 w 1487809"/>
                <a:gd name="connsiteY16" fmla="*/ 1174356 h 1825948"/>
                <a:gd name="connsiteX17" fmla="*/ 1279787 w 1487809"/>
                <a:gd name="connsiteY17" fmla="*/ 1198160 h 1825948"/>
                <a:gd name="connsiteX18" fmla="*/ 1234950 w 1487809"/>
                <a:gd name="connsiteY18" fmla="*/ 1662154 h 18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7809" h="1825948">
                  <a:moveTo>
                    <a:pt x="1234950" y="1662154"/>
                  </a:moveTo>
                  <a:cubicBezTo>
                    <a:pt x="1052963" y="1778203"/>
                    <a:pt x="881528" y="1838865"/>
                    <a:pt x="644154" y="1838865"/>
                  </a:cubicBezTo>
                  <a:cubicBezTo>
                    <a:pt x="274907" y="1838865"/>
                    <a:pt x="50721" y="1575117"/>
                    <a:pt x="50721" y="1161033"/>
                  </a:cubicBezTo>
                  <a:cubicBezTo>
                    <a:pt x="50721" y="601887"/>
                    <a:pt x="404143" y="50721"/>
                    <a:pt x="984389" y="50721"/>
                  </a:cubicBezTo>
                  <a:cubicBezTo>
                    <a:pt x="1124176" y="50721"/>
                    <a:pt x="1279787" y="66478"/>
                    <a:pt x="1406386" y="114021"/>
                  </a:cubicBezTo>
                  <a:lnTo>
                    <a:pt x="1361549" y="385681"/>
                  </a:lnTo>
                  <a:cubicBezTo>
                    <a:pt x="1340449" y="507005"/>
                    <a:pt x="1266600" y="525468"/>
                    <a:pt x="1198025" y="504368"/>
                  </a:cubicBezTo>
                  <a:lnTo>
                    <a:pt x="1221762" y="256444"/>
                  </a:lnTo>
                  <a:cubicBezTo>
                    <a:pt x="1137363" y="219520"/>
                    <a:pt x="1050327" y="203762"/>
                    <a:pt x="910540" y="203762"/>
                  </a:cubicBezTo>
                  <a:cubicBezTo>
                    <a:pt x="467443" y="203762"/>
                    <a:pt x="290731" y="670529"/>
                    <a:pt x="290731" y="1079338"/>
                  </a:cubicBezTo>
                  <a:cubicBezTo>
                    <a:pt x="290731" y="1424848"/>
                    <a:pt x="427880" y="1678114"/>
                    <a:pt x="741741" y="1678114"/>
                  </a:cubicBezTo>
                  <a:cubicBezTo>
                    <a:pt x="849878" y="1678114"/>
                    <a:pt x="952739" y="1654310"/>
                    <a:pt x="1034501" y="1620090"/>
                  </a:cubicBezTo>
                  <a:lnTo>
                    <a:pt x="1079339" y="1187543"/>
                  </a:lnTo>
                  <a:lnTo>
                    <a:pt x="794491" y="1169081"/>
                  </a:lnTo>
                  <a:cubicBezTo>
                    <a:pt x="791853" y="1108486"/>
                    <a:pt x="836690" y="1050394"/>
                    <a:pt x="929002" y="1050394"/>
                  </a:cubicBezTo>
                  <a:lnTo>
                    <a:pt x="1482873" y="1050394"/>
                  </a:lnTo>
                  <a:cubicBezTo>
                    <a:pt x="1514523" y="1105781"/>
                    <a:pt x="1488148" y="1161168"/>
                    <a:pt x="1411661" y="1174356"/>
                  </a:cubicBezTo>
                  <a:lnTo>
                    <a:pt x="1279787" y="1198160"/>
                  </a:lnTo>
                  <a:lnTo>
                    <a:pt x="1234950" y="1662154"/>
                  </a:ln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23" name="Vrije vorm: vorm 122">
              <a:extLst>
                <a:ext uri="{FF2B5EF4-FFF2-40B4-BE49-F238E27FC236}">
                  <a16:creationId xmlns:a16="http://schemas.microsoft.com/office/drawing/2014/main" id="{8260E726-EEDE-E2F5-E824-312D01B4D750}"/>
                </a:ext>
              </a:extLst>
            </p:cNvPr>
            <p:cNvSpPr/>
            <p:nvPr/>
          </p:nvSpPr>
          <p:spPr>
            <a:xfrm>
              <a:off x="1106303" y="6399411"/>
              <a:ext cx="70055" cy="107777"/>
            </a:xfrm>
            <a:custGeom>
              <a:avLst/>
              <a:gdLst>
                <a:gd name="connsiteX0" fmla="*/ 873615 w 879160"/>
                <a:gd name="connsiteY0" fmla="*/ 277612 h 1352554"/>
                <a:gd name="connsiteX1" fmla="*/ 259082 w 879160"/>
                <a:gd name="connsiteY1" fmla="*/ 781371 h 1352554"/>
                <a:gd name="connsiteX2" fmla="*/ 507006 w 879160"/>
                <a:gd name="connsiteY2" fmla="*/ 1155826 h 1352554"/>
                <a:gd name="connsiteX3" fmla="*/ 805041 w 879160"/>
                <a:gd name="connsiteY3" fmla="*/ 1050258 h 1352554"/>
                <a:gd name="connsiteX4" fmla="*/ 826140 w 879160"/>
                <a:gd name="connsiteY4" fmla="*/ 1095163 h 1352554"/>
                <a:gd name="connsiteX5" fmla="*/ 380406 w 879160"/>
                <a:gd name="connsiteY5" fmla="*/ 1345724 h 1352554"/>
                <a:gd name="connsiteX6" fmla="*/ 50721 w 879160"/>
                <a:gd name="connsiteY6" fmla="*/ 873615 h 1352554"/>
                <a:gd name="connsiteX7" fmla="*/ 612505 w 879160"/>
                <a:gd name="connsiteY7" fmla="*/ 50721 h 1352554"/>
                <a:gd name="connsiteX8" fmla="*/ 873615 w 879160"/>
                <a:gd name="connsiteY8" fmla="*/ 277612 h 1352554"/>
                <a:gd name="connsiteX9" fmla="*/ 670529 w 879160"/>
                <a:gd name="connsiteY9" fmla="*/ 314401 h 1352554"/>
                <a:gd name="connsiteX10" fmla="*/ 536018 w 879160"/>
                <a:gd name="connsiteY10" fmla="*/ 216882 h 1352554"/>
                <a:gd name="connsiteX11" fmla="*/ 269632 w 879160"/>
                <a:gd name="connsiteY11" fmla="*/ 633604 h 1352554"/>
                <a:gd name="connsiteX12" fmla="*/ 670529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291" y="636309"/>
                    <a:pt x="259082" y="781371"/>
                  </a:cubicBezTo>
                  <a:cubicBezTo>
                    <a:pt x="259082" y="1016107"/>
                    <a:pt x="327656" y="1155826"/>
                    <a:pt x="507006" y="1155826"/>
                  </a:cubicBezTo>
                  <a:cubicBezTo>
                    <a:pt x="633604" y="1155826"/>
                    <a:pt x="739103" y="1108418"/>
                    <a:pt x="805041" y="1050258"/>
                  </a:cubicBezTo>
                  <a:cubicBezTo>
                    <a:pt x="818228" y="1058171"/>
                    <a:pt x="826140" y="1074063"/>
                    <a:pt x="826140" y="1095163"/>
                  </a:cubicBezTo>
                  <a:cubicBezTo>
                    <a:pt x="826140" y="1240224"/>
                    <a:pt x="617780" y="1345724"/>
                    <a:pt x="380406" y="1345724"/>
                  </a:cubicBezTo>
                  <a:cubicBezTo>
                    <a:pt x="166770" y="1345724"/>
                    <a:pt x="50721" y="1195320"/>
                    <a:pt x="50721" y="873615"/>
                  </a:cubicBezTo>
                  <a:cubicBezTo>
                    <a:pt x="50721" y="454323"/>
                    <a:pt x="338207" y="50721"/>
                    <a:pt x="612505" y="50721"/>
                  </a:cubicBezTo>
                  <a:cubicBezTo>
                    <a:pt x="810316" y="50721"/>
                    <a:pt x="873615" y="140395"/>
                    <a:pt x="873615" y="277612"/>
                  </a:cubicBezTo>
                  <a:close/>
                  <a:moveTo>
                    <a:pt x="670529" y="314401"/>
                  </a:moveTo>
                  <a:cubicBezTo>
                    <a:pt x="670529" y="266994"/>
                    <a:pt x="641517" y="216882"/>
                    <a:pt x="536018" y="216882"/>
                  </a:cubicBezTo>
                  <a:cubicBezTo>
                    <a:pt x="417331" y="216882"/>
                    <a:pt x="309194" y="417330"/>
                    <a:pt x="269632" y="633604"/>
                  </a:cubicBezTo>
                  <a:cubicBezTo>
                    <a:pt x="638880" y="512280"/>
                    <a:pt x="670529" y="419968"/>
                    <a:pt x="670529" y="314401"/>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24" name="Vrije vorm: vorm 123">
              <a:extLst>
                <a:ext uri="{FF2B5EF4-FFF2-40B4-BE49-F238E27FC236}">
                  <a16:creationId xmlns:a16="http://schemas.microsoft.com/office/drawing/2014/main" id="{B1F2CA06-7AC5-0EC2-72E5-7B647C2CFB39}"/>
                </a:ext>
              </a:extLst>
            </p:cNvPr>
            <p:cNvSpPr/>
            <p:nvPr/>
          </p:nvSpPr>
          <p:spPr>
            <a:xfrm>
              <a:off x="1183094" y="6399411"/>
              <a:ext cx="156277" cy="107777"/>
            </a:xfrm>
            <a:custGeom>
              <a:avLst/>
              <a:gdLst>
                <a:gd name="connsiteX0" fmla="*/ 1131620 w 1961203"/>
                <a:gd name="connsiteY0" fmla="*/ 499092 h 1352554"/>
                <a:gd name="connsiteX1" fmla="*/ 1635379 w 1961203"/>
                <a:gd name="connsiteY1" fmla="*/ 50721 h 1352554"/>
                <a:gd name="connsiteX2" fmla="*/ 1830553 w 1961203"/>
                <a:gd name="connsiteY2" fmla="*/ 301282 h 1352554"/>
                <a:gd name="connsiteX3" fmla="*/ 1724986 w 1961203"/>
                <a:gd name="connsiteY3" fmla="*/ 994939 h 1352554"/>
                <a:gd name="connsiteX4" fmla="*/ 1790990 w 1961203"/>
                <a:gd name="connsiteY4" fmla="*/ 1137295 h 1352554"/>
                <a:gd name="connsiteX5" fmla="*/ 1959789 w 1961203"/>
                <a:gd name="connsiteY5" fmla="*/ 1060808 h 1352554"/>
                <a:gd name="connsiteX6" fmla="*/ 1627466 w 1961203"/>
                <a:gd name="connsiteY6" fmla="*/ 1343086 h 1352554"/>
                <a:gd name="connsiteX7" fmla="*/ 1506143 w 1961203"/>
                <a:gd name="connsiteY7" fmla="*/ 1100438 h 1352554"/>
                <a:gd name="connsiteX8" fmla="*/ 1611642 w 1961203"/>
                <a:gd name="connsiteY8" fmla="*/ 425243 h 1352554"/>
                <a:gd name="connsiteX9" fmla="*/ 1492955 w 1961203"/>
                <a:gd name="connsiteY9" fmla="*/ 259082 h 1352554"/>
                <a:gd name="connsiteX10" fmla="*/ 1202832 w 1961203"/>
                <a:gd name="connsiteY10" fmla="*/ 559687 h 1352554"/>
                <a:gd name="connsiteX11" fmla="*/ 1052496 w 1961203"/>
                <a:gd name="connsiteY11" fmla="*/ 1285062 h 1352554"/>
                <a:gd name="connsiteX12" fmla="*/ 799297 w 1961203"/>
                <a:gd name="connsiteY12" fmla="*/ 1327262 h 1352554"/>
                <a:gd name="connsiteX13" fmla="*/ 933808 w 1961203"/>
                <a:gd name="connsiteY13" fmla="*/ 425243 h 1352554"/>
                <a:gd name="connsiteX14" fmla="*/ 836222 w 1961203"/>
                <a:gd name="connsiteY14" fmla="*/ 259082 h 1352554"/>
                <a:gd name="connsiteX15" fmla="*/ 551374 w 1961203"/>
                <a:gd name="connsiteY15" fmla="*/ 559687 h 1352554"/>
                <a:gd name="connsiteX16" fmla="*/ 395763 w 1961203"/>
                <a:gd name="connsiteY16" fmla="*/ 1287699 h 1352554"/>
                <a:gd name="connsiteX17" fmla="*/ 142564 w 1961203"/>
                <a:gd name="connsiteY17" fmla="*/ 1324624 h 1352554"/>
                <a:gd name="connsiteX18" fmla="*/ 287626 w 1961203"/>
                <a:gd name="connsiteY18" fmla="*/ 409418 h 1352554"/>
                <a:gd name="connsiteX19" fmla="*/ 226964 w 1961203"/>
                <a:gd name="connsiteY19" fmla="*/ 261719 h 1352554"/>
                <a:gd name="connsiteX20" fmla="*/ 68715 w 1961203"/>
                <a:gd name="connsiteY20" fmla="*/ 309194 h 1352554"/>
                <a:gd name="connsiteX21" fmla="*/ 190039 w 1961203"/>
                <a:gd name="connsiteY21" fmla="*/ 132483 h 1352554"/>
                <a:gd name="connsiteX22" fmla="*/ 408950 w 1961203"/>
                <a:gd name="connsiteY22" fmla="*/ 50721 h 1352554"/>
                <a:gd name="connsiteX23" fmla="*/ 503899 w 1961203"/>
                <a:gd name="connsiteY23" fmla="*/ 206400 h 1352554"/>
                <a:gd name="connsiteX24" fmla="*/ 461700 w 1961203"/>
                <a:gd name="connsiteY24" fmla="*/ 488543 h 1352554"/>
                <a:gd name="connsiteX25" fmla="*/ 474887 w 1961203"/>
                <a:gd name="connsiteY25" fmla="*/ 499092 h 1352554"/>
                <a:gd name="connsiteX26" fmla="*/ 965458 w 1961203"/>
                <a:gd name="connsiteY26" fmla="*/ 50721 h 1352554"/>
                <a:gd name="connsiteX27" fmla="*/ 1136895 w 1961203"/>
                <a:gd name="connsiteY27" fmla="*/ 301282 h 1352554"/>
                <a:gd name="connsiteX28" fmla="*/ 1110520 w 1961203"/>
                <a:gd name="connsiteY28" fmla="*/ 493818 h 1352554"/>
                <a:gd name="connsiteX29" fmla="*/ 1131620 w 1961203"/>
                <a:gd name="connsiteY29" fmla="*/ 499092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61203" h="1352554">
                  <a:moveTo>
                    <a:pt x="1131620" y="499092"/>
                  </a:moveTo>
                  <a:cubicBezTo>
                    <a:pt x="1260856" y="195850"/>
                    <a:pt x="1440205" y="50721"/>
                    <a:pt x="1635379" y="50721"/>
                  </a:cubicBezTo>
                  <a:cubicBezTo>
                    <a:pt x="1780441" y="50721"/>
                    <a:pt x="1830553" y="140395"/>
                    <a:pt x="1830553" y="301282"/>
                  </a:cubicBezTo>
                  <a:cubicBezTo>
                    <a:pt x="1830553" y="422606"/>
                    <a:pt x="1724986" y="841965"/>
                    <a:pt x="1724986" y="994939"/>
                  </a:cubicBezTo>
                  <a:cubicBezTo>
                    <a:pt x="1724986" y="1108418"/>
                    <a:pt x="1746153" y="1137295"/>
                    <a:pt x="1790990" y="1137295"/>
                  </a:cubicBezTo>
                  <a:cubicBezTo>
                    <a:pt x="1833190" y="1137295"/>
                    <a:pt x="1920226" y="1097801"/>
                    <a:pt x="1959789" y="1060808"/>
                  </a:cubicBezTo>
                  <a:cubicBezTo>
                    <a:pt x="2036276" y="1113558"/>
                    <a:pt x="1830553" y="1343086"/>
                    <a:pt x="1627466" y="1343086"/>
                  </a:cubicBezTo>
                  <a:cubicBezTo>
                    <a:pt x="1543067" y="1343086"/>
                    <a:pt x="1506143" y="1269237"/>
                    <a:pt x="1506143" y="1100438"/>
                  </a:cubicBezTo>
                  <a:cubicBezTo>
                    <a:pt x="1506143" y="965859"/>
                    <a:pt x="1611642" y="549205"/>
                    <a:pt x="1611642" y="425243"/>
                  </a:cubicBezTo>
                  <a:cubicBezTo>
                    <a:pt x="1611642" y="303919"/>
                    <a:pt x="1595884" y="259082"/>
                    <a:pt x="1492955" y="259082"/>
                  </a:cubicBezTo>
                  <a:cubicBezTo>
                    <a:pt x="1416468" y="259082"/>
                    <a:pt x="1276682" y="406781"/>
                    <a:pt x="1202832" y="559687"/>
                  </a:cubicBezTo>
                  <a:cubicBezTo>
                    <a:pt x="1078870" y="820798"/>
                    <a:pt x="1039309" y="1029159"/>
                    <a:pt x="1052496" y="1285062"/>
                  </a:cubicBezTo>
                  <a:lnTo>
                    <a:pt x="799297" y="1327262"/>
                  </a:lnTo>
                  <a:cubicBezTo>
                    <a:pt x="873147" y="960652"/>
                    <a:pt x="933808" y="551842"/>
                    <a:pt x="933808" y="425243"/>
                  </a:cubicBezTo>
                  <a:cubicBezTo>
                    <a:pt x="933808" y="303919"/>
                    <a:pt x="936446" y="259082"/>
                    <a:pt x="836222" y="259082"/>
                  </a:cubicBezTo>
                  <a:cubicBezTo>
                    <a:pt x="759735" y="259082"/>
                    <a:pt x="622586" y="406781"/>
                    <a:pt x="551374" y="559687"/>
                  </a:cubicBezTo>
                  <a:cubicBezTo>
                    <a:pt x="422138" y="826072"/>
                    <a:pt x="382575" y="1055534"/>
                    <a:pt x="395763" y="1287699"/>
                  </a:cubicBezTo>
                  <a:lnTo>
                    <a:pt x="142564" y="1324624"/>
                  </a:lnTo>
                  <a:cubicBezTo>
                    <a:pt x="226964" y="886735"/>
                    <a:pt x="287626" y="501730"/>
                    <a:pt x="287626" y="409418"/>
                  </a:cubicBezTo>
                  <a:cubicBezTo>
                    <a:pt x="287626" y="282887"/>
                    <a:pt x="274438" y="261719"/>
                    <a:pt x="226964" y="261719"/>
                  </a:cubicBezTo>
                  <a:cubicBezTo>
                    <a:pt x="168939" y="261719"/>
                    <a:pt x="126740" y="274907"/>
                    <a:pt x="68715" y="309194"/>
                  </a:cubicBezTo>
                  <a:cubicBezTo>
                    <a:pt x="31790" y="266994"/>
                    <a:pt x="42340" y="222157"/>
                    <a:pt x="190039" y="132483"/>
                  </a:cubicBezTo>
                  <a:cubicBezTo>
                    <a:pt x="258614" y="90283"/>
                    <a:pt x="366750" y="50721"/>
                    <a:pt x="408950" y="50721"/>
                  </a:cubicBezTo>
                  <a:cubicBezTo>
                    <a:pt x="474887" y="50721"/>
                    <a:pt x="503899" y="90283"/>
                    <a:pt x="503899" y="206400"/>
                  </a:cubicBezTo>
                  <a:cubicBezTo>
                    <a:pt x="503899" y="282887"/>
                    <a:pt x="477525" y="433223"/>
                    <a:pt x="461700" y="488543"/>
                  </a:cubicBezTo>
                  <a:lnTo>
                    <a:pt x="474887" y="499092"/>
                  </a:lnTo>
                  <a:cubicBezTo>
                    <a:pt x="614674" y="201125"/>
                    <a:pt x="762373" y="50721"/>
                    <a:pt x="965458" y="50721"/>
                  </a:cubicBezTo>
                  <a:cubicBezTo>
                    <a:pt x="1097332" y="50721"/>
                    <a:pt x="1136895" y="153582"/>
                    <a:pt x="1136895" y="301282"/>
                  </a:cubicBezTo>
                  <a:cubicBezTo>
                    <a:pt x="1136895" y="359306"/>
                    <a:pt x="1126345" y="446410"/>
                    <a:pt x="1110520" y="493818"/>
                  </a:cubicBezTo>
                  <a:lnTo>
                    <a:pt x="1131620" y="499092"/>
                  </a:ln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25" name="Vrije vorm: vorm 124">
              <a:extLst>
                <a:ext uri="{FF2B5EF4-FFF2-40B4-BE49-F238E27FC236}">
                  <a16:creationId xmlns:a16="http://schemas.microsoft.com/office/drawing/2014/main" id="{CD85B852-BE16-BFE4-0761-E5C78138EEAB}"/>
                </a:ext>
              </a:extLst>
            </p:cNvPr>
            <p:cNvSpPr/>
            <p:nvPr/>
          </p:nvSpPr>
          <p:spPr>
            <a:xfrm>
              <a:off x="1347449" y="6399411"/>
              <a:ext cx="70055" cy="107777"/>
            </a:xfrm>
            <a:custGeom>
              <a:avLst/>
              <a:gdLst>
                <a:gd name="connsiteX0" fmla="*/ 873615 w 879160"/>
                <a:gd name="connsiteY0" fmla="*/ 277612 h 1352554"/>
                <a:gd name="connsiteX1" fmla="*/ 259081 w 879160"/>
                <a:gd name="connsiteY1" fmla="*/ 781371 h 1352554"/>
                <a:gd name="connsiteX2" fmla="*/ 507005 w 879160"/>
                <a:gd name="connsiteY2" fmla="*/ 1155826 h 1352554"/>
                <a:gd name="connsiteX3" fmla="*/ 804973 w 879160"/>
                <a:gd name="connsiteY3" fmla="*/ 1050258 h 1352554"/>
                <a:gd name="connsiteX4" fmla="*/ 826140 w 879160"/>
                <a:gd name="connsiteY4" fmla="*/ 1095163 h 1352554"/>
                <a:gd name="connsiteX5" fmla="*/ 380406 w 879160"/>
                <a:gd name="connsiteY5" fmla="*/ 1345724 h 1352554"/>
                <a:gd name="connsiteX6" fmla="*/ 50721 w 879160"/>
                <a:gd name="connsiteY6" fmla="*/ 873615 h 1352554"/>
                <a:gd name="connsiteX7" fmla="*/ 612504 w 879160"/>
                <a:gd name="connsiteY7" fmla="*/ 50721 h 1352554"/>
                <a:gd name="connsiteX8" fmla="*/ 873615 w 879160"/>
                <a:gd name="connsiteY8" fmla="*/ 277612 h 1352554"/>
                <a:gd name="connsiteX9" fmla="*/ 670528 w 879160"/>
                <a:gd name="connsiteY9" fmla="*/ 314401 h 1352554"/>
                <a:gd name="connsiteX10" fmla="*/ 536017 w 879160"/>
                <a:gd name="connsiteY10" fmla="*/ 216882 h 1352554"/>
                <a:gd name="connsiteX11" fmla="*/ 269632 w 879160"/>
                <a:gd name="connsiteY11" fmla="*/ 633604 h 1352554"/>
                <a:gd name="connsiteX12" fmla="*/ 670528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290" y="636309"/>
                    <a:pt x="259081" y="781371"/>
                  </a:cubicBezTo>
                  <a:cubicBezTo>
                    <a:pt x="259081" y="1016107"/>
                    <a:pt x="327656" y="1155826"/>
                    <a:pt x="507005" y="1155826"/>
                  </a:cubicBezTo>
                  <a:cubicBezTo>
                    <a:pt x="633536" y="1155826"/>
                    <a:pt x="739103" y="1108418"/>
                    <a:pt x="804973" y="1050258"/>
                  </a:cubicBezTo>
                  <a:cubicBezTo>
                    <a:pt x="818160" y="1058171"/>
                    <a:pt x="826140" y="1074063"/>
                    <a:pt x="826140" y="1095163"/>
                  </a:cubicBezTo>
                  <a:cubicBezTo>
                    <a:pt x="826140" y="1240224"/>
                    <a:pt x="617779" y="1345724"/>
                    <a:pt x="380406" y="1345724"/>
                  </a:cubicBezTo>
                  <a:cubicBezTo>
                    <a:pt x="166770" y="1345724"/>
                    <a:pt x="50721" y="1195320"/>
                    <a:pt x="50721" y="873615"/>
                  </a:cubicBezTo>
                  <a:cubicBezTo>
                    <a:pt x="50721" y="454323"/>
                    <a:pt x="338206" y="50721"/>
                    <a:pt x="612504" y="50721"/>
                  </a:cubicBezTo>
                  <a:cubicBezTo>
                    <a:pt x="810248" y="50721"/>
                    <a:pt x="873615" y="140395"/>
                    <a:pt x="873615" y="277612"/>
                  </a:cubicBezTo>
                  <a:close/>
                  <a:moveTo>
                    <a:pt x="670528" y="314401"/>
                  </a:moveTo>
                  <a:cubicBezTo>
                    <a:pt x="670528" y="266994"/>
                    <a:pt x="641449" y="216882"/>
                    <a:pt x="536017" y="216882"/>
                  </a:cubicBezTo>
                  <a:cubicBezTo>
                    <a:pt x="417330" y="216882"/>
                    <a:pt x="309193" y="417330"/>
                    <a:pt x="269632" y="633604"/>
                  </a:cubicBezTo>
                  <a:cubicBezTo>
                    <a:pt x="638811" y="512280"/>
                    <a:pt x="670528" y="419968"/>
                    <a:pt x="670528" y="314401"/>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26" name="Vrije vorm: vorm 125">
              <a:extLst>
                <a:ext uri="{FF2B5EF4-FFF2-40B4-BE49-F238E27FC236}">
                  <a16:creationId xmlns:a16="http://schemas.microsoft.com/office/drawing/2014/main" id="{03C38CBF-FF33-67B5-571C-74F91897DD7E}"/>
                </a:ext>
              </a:extLst>
            </p:cNvPr>
            <p:cNvSpPr/>
            <p:nvPr/>
          </p:nvSpPr>
          <p:spPr>
            <a:xfrm>
              <a:off x="1423507" y="6399411"/>
              <a:ext cx="70055" cy="107777"/>
            </a:xfrm>
            <a:custGeom>
              <a:avLst/>
              <a:gdLst>
                <a:gd name="connsiteX0" fmla="*/ 873615 w 879160"/>
                <a:gd name="connsiteY0" fmla="*/ 277612 h 1352554"/>
                <a:gd name="connsiteX1" fmla="*/ 259081 w 879160"/>
                <a:gd name="connsiteY1" fmla="*/ 781371 h 1352554"/>
                <a:gd name="connsiteX2" fmla="*/ 507005 w 879160"/>
                <a:gd name="connsiteY2" fmla="*/ 1155826 h 1352554"/>
                <a:gd name="connsiteX3" fmla="*/ 804973 w 879160"/>
                <a:gd name="connsiteY3" fmla="*/ 1050258 h 1352554"/>
                <a:gd name="connsiteX4" fmla="*/ 826140 w 879160"/>
                <a:gd name="connsiteY4" fmla="*/ 1095163 h 1352554"/>
                <a:gd name="connsiteX5" fmla="*/ 380406 w 879160"/>
                <a:gd name="connsiteY5" fmla="*/ 1345724 h 1352554"/>
                <a:gd name="connsiteX6" fmla="*/ 50721 w 879160"/>
                <a:gd name="connsiteY6" fmla="*/ 873615 h 1352554"/>
                <a:gd name="connsiteX7" fmla="*/ 612504 w 879160"/>
                <a:gd name="connsiteY7" fmla="*/ 50721 h 1352554"/>
                <a:gd name="connsiteX8" fmla="*/ 873615 w 879160"/>
                <a:gd name="connsiteY8" fmla="*/ 277612 h 1352554"/>
                <a:gd name="connsiteX9" fmla="*/ 670528 w 879160"/>
                <a:gd name="connsiteY9" fmla="*/ 314401 h 1352554"/>
                <a:gd name="connsiteX10" fmla="*/ 536017 w 879160"/>
                <a:gd name="connsiteY10" fmla="*/ 216882 h 1352554"/>
                <a:gd name="connsiteX11" fmla="*/ 269632 w 879160"/>
                <a:gd name="connsiteY11" fmla="*/ 633604 h 1352554"/>
                <a:gd name="connsiteX12" fmla="*/ 670528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290" y="636309"/>
                    <a:pt x="259081" y="781371"/>
                  </a:cubicBezTo>
                  <a:cubicBezTo>
                    <a:pt x="259081" y="1016107"/>
                    <a:pt x="327656" y="1155826"/>
                    <a:pt x="507005" y="1155826"/>
                  </a:cubicBezTo>
                  <a:cubicBezTo>
                    <a:pt x="633604" y="1155826"/>
                    <a:pt x="739103" y="1108418"/>
                    <a:pt x="804973" y="1050258"/>
                  </a:cubicBezTo>
                  <a:cubicBezTo>
                    <a:pt x="818160" y="1058171"/>
                    <a:pt x="826140" y="1074063"/>
                    <a:pt x="826140" y="1095163"/>
                  </a:cubicBezTo>
                  <a:cubicBezTo>
                    <a:pt x="826140" y="1240224"/>
                    <a:pt x="617779" y="1345724"/>
                    <a:pt x="380406" y="1345724"/>
                  </a:cubicBezTo>
                  <a:cubicBezTo>
                    <a:pt x="166770" y="1345724"/>
                    <a:pt x="50721" y="1195320"/>
                    <a:pt x="50721" y="873615"/>
                  </a:cubicBezTo>
                  <a:cubicBezTo>
                    <a:pt x="50721" y="454323"/>
                    <a:pt x="338206" y="50721"/>
                    <a:pt x="612504" y="50721"/>
                  </a:cubicBezTo>
                  <a:cubicBezTo>
                    <a:pt x="810248" y="50721"/>
                    <a:pt x="873615" y="140395"/>
                    <a:pt x="873615" y="277612"/>
                  </a:cubicBezTo>
                  <a:close/>
                  <a:moveTo>
                    <a:pt x="670528" y="314401"/>
                  </a:moveTo>
                  <a:cubicBezTo>
                    <a:pt x="670528" y="266994"/>
                    <a:pt x="641449" y="216882"/>
                    <a:pt x="536017" y="216882"/>
                  </a:cubicBezTo>
                  <a:cubicBezTo>
                    <a:pt x="417331" y="216882"/>
                    <a:pt x="309193" y="417330"/>
                    <a:pt x="269632" y="633604"/>
                  </a:cubicBezTo>
                  <a:cubicBezTo>
                    <a:pt x="638811" y="512280"/>
                    <a:pt x="670528" y="419968"/>
                    <a:pt x="670528" y="314401"/>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27" name="Vrije vorm: vorm 126">
              <a:extLst>
                <a:ext uri="{FF2B5EF4-FFF2-40B4-BE49-F238E27FC236}">
                  <a16:creationId xmlns:a16="http://schemas.microsoft.com/office/drawing/2014/main" id="{D8FF0FB9-5194-EF8D-61A4-CF9659EC5B40}"/>
                </a:ext>
              </a:extLst>
            </p:cNvPr>
            <p:cNvSpPr/>
            <p:nvPr/>
          </p:nvSpPr>
          <p:spPr>
            <a:xfrm>
              <a:off x="1500298" y="6399411"/>
              <a:ext cx="107777" cy="107777"/>
            </a:xfrm>
            <a:custGeom>
              <a:avLst/>
              <a:gdLst>
                <a:gd name="connsiteX0" fmla="*/ 503900 w 1352554"/>
                <a:gd name="connsiteY0" fmla="*/ 206400 h 1352554"/>
                <a:gd name="connsiteX1" fmla="*/ 461633 w 1352554"/>
                <a:gd name="connsiteY1" fmla="*/ 493818 h 1352554"/>
                <a:gd name="connsiteX2" fmla="*/ 474820 w 1352554"/>
                <a:gd name="connsiteY2" fmla="*/ 496455 h 1352554"/>
                <a:gd name="connsiteX3" fmla="*/ 978579 w 1352554"/>
                <a:gd name="connsiteY3" fmla="*/ 50721 h 1352554"/>
                <a:gd name="connsiteX4" fmla="*/ 1171047 w 1352554"/>
                <a:gd name="connsiteY4" fmla="*/ 301282 h 1352554"/>
                <a:gd name="connsiteX5" fmla="*/ 1065616 w 1352554"/>
                <a:gd name="connsiteY5" fmla="*/ 992301 h 1352554"/>
                <a:gd name="connsiteX6" fmla="*/ 1131552 w 1352554"/>
                <a:gd name="connsiteY6" fmla="*/ 1134658 h 1352554"/>
                <a:gd name="connsiteX7" fmla="*/ 1300351 w 1352554"/>
                <a:gd name="connsiteY7" fmla="*/ 1058171 h 1352554"/>
                <a:gd name="connsiteX8" fmla="*/ 970666 w 1352554"/>
                <a:gd name="connsiteY8" fmla="*/ 1340449 h 1352554"/>
                <a:gd name="connsiteX9" fmla="*/ 846637 w 1352554"/>
                <a:gd name="connsiteY9" fmla="*/ 1097801 h 1352554"/>
                <a:gd name="connsiteX10" fmla="*/ 954842 w 1352554"/>
                <a:gd name="connsiteY10" fmla="*/ 425243 h 1352554"/>
                <a:gd name="connsiteX11" fmla="*/ 836223 w 1352554"/>
                <a:gd name="connsiteY11" fmla="*/ 259082 h 1352554"/>
                <a:gd name="connsiteX12" fmla="*/ 551306 w 1352554"/>
                <a:gd name="connsiteY12" fmla="*/ 559687 h 1352554"/>
                <a:gd name="connsiteX13" fmla="*/ 395695 w 1352554"/>
                <a:gd name="connsiteY13" fmla="*/ 1285062 h 1352554"/>
                <a:gd name="connsiteX14" fmla="*/ 139927 w 1352554"/>
                <a:gd name="connsiteY14" fmla="*/ 1324624 h 1352554"/>
                <a:gd name="connsiteX15" fmla="*/ 287626 w 1352554"/>
                <a:gd name="connsiteY15" fmla="*/ 409418 h 1352554"/>
                <a:gd name="connsiteX16" fmla="*/ 227031 w 1352554"/>
                <a:gd name="connsiteY16" fmla="*/ 259082 h 1352554"/>
                <a:gd name="connsiteX17" fmla="*/ 68715 w 1352554"/>
                <a:gd name="connsiteY17" fmla="*/ 306556 h 1352554"/>
                <a:gd name="connsiteX18" fmla="*/ 190039 w 1352554"/>
                <a:gd name="connsiteY18" fmla="*/ 132483 h 1352554"/>
                <a:gd name="connsiteX19" fmla="*/ 409018 w 1352554"/>
                <a:gd name="connsiteY19" fmla="*/ 50721 h 1352554"/>
                <a:gd name="connsiteX20" fmla="*/ 503900 w 1352554"/>
                <a:gd name="connsiteY20" fmla="*/ 206400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2554" h="1352554">
                  <a:moveTo>
                    <a:pt x="503900" y="206400"/>
                  </a:moveTo>
                  <a:cubicBezTo>
                    <a:pt x="503900" y="269699"/>
                    <a:pt x="490712" y="417330"/>
                    <a:pt x="461633" y="493818"/>
                  </a:cubicBezTo>
                  <a:lnTo>
                    <a:pt x="474820" y="496455"/>
                  </a:lnTo>
                  <a:cubicBezTo>
                    <a:pt x="609264" y="195850"/>
                    <a:pt x="783405" y="50721"/>
                    <a:pt x="978579" y="50721"/>
                  </a:cubicBezTo>
                  <a:cubicBezTo>
                    <a:pt x="1123641" y="50721"/>
                    <a:pt x="1171047" y="140395"/>
                    <a:pt x="1171047" y="301282"/>
                  </a:cubicBezTo>
                  <a:cubicBezTo>
                    <a:pt x="1171047" y="422606"/>
                    <a:pt x="1065616" y="839328"/>
                    <a:pt x="1065616" y="992301"/>
                  </a:cubicBezTo>
                  <a:cubicBezTo>
                    <a:pt x="1065616" y="1095163"/>
                    <a:pt x="1084078" y="1134658"/>
                    <a:pt x="1131552" y="1134658"/>
                  </a:cubicBezTo>
                  <a:cubicBezTo>
                    <a:pt x="1176322" y="1134658"/>
                    <a:pt x="1263359" y="1095163"/>
                    <a:pt x="1300351" y="1058171"/>
                  </a:cubicBezTo>
                  <a:cubicBezTo>
                    <a:pt x="1390026" y="1118833"/>
                    <a:pt x="1160633" y="1340449"/>
                    <a:pt x="970666" y="1340449"/>
                  </a:cubicBezTo>
                  <a:cubicBezTo>
                    <a:pt x="888904" y="1340449"/>
                    <a:pt x="846637" y="1274444"/>
                    <a:pt x="846637" y="1097801"/>
                  </a:cubicBezTo>
                  <a:cubicBezTo>
                    <a:pt x="846637" y="963289"/>
                    <a:pt x="954842" y="549205"/>
                    <a:pt x="954842" y="425243"/>
                  </a:cubicBezTo>
                  <a:cubicBezTo>
                    <a:pt x="954842" y="303919"/>
                    <a:pt x="936379" y="259082"/>
                    <a:pt x="836223" y="259082"/>
                  </a:cubicBezTo>
                  <a:cubicBezTo>
                    <a:pt x="759600" y="259082"/>
                    <a:pt x="622519" y="406781"/>
                    <a:pt x="551306" y="559687"/>
                  </a:cubicBezTo>
                  <a:cubicBezTo>
                    <a:pt x="427412" y="812885"/>
                    <a:pt x="379871" y="1045051"/>
                    <a:pt x="395695" y="1285062"/>
                  </a:cubicBezTo>
                  <a:lnTo>
                    <a:pt x="139927" y="1324624"/>
                  </a:lnTo>
                  <a:cubicBezTo>
                    <a:pt x="213776" y="960652"/>
                    <a:pt x="287626" y="501730"/>
                    <a:pt x="287626" y="409418"/>
                  </a:cubicBezTo>
                  <a:cubicBezTo>
                    <a:pt x="287626" y="282887"/>
                    <a:pt x="274439" y="259082"/>
                    <a:pt x="227031" y="259082"/>
                  </a:cubicBezTo>
                  <a:cubicBezTo>
                    <a:pt x="169007" y="259082"/>
                    <a:pt x="126808" y="272269"/>
                    <a:pt x="68715" y="306556"/>
                  </a:cubicBezTo>
                  <a:cubicBezTo>
                    <a:pt x="31791" y="264357"/>
                    <a:pt x="42340" y="222157"/>
                    <a:pt x="190039" y="132483"/>
                  </a:cubicBezTo>
                  <a:cubicBezTo>
                    <a:pt x="258681" y="90283"/>
                    <a:pt x="366751" y="50721"/>
                    <a:pt x="409018" y="50721"/>
                  </a:cubicBezTo>
                  <a:cubicBezTo>
                    <a:pt x="474820" y="50721"/>
                    <a:pt x="503900" y="90283"/>
                    <a:pt x="503900" y="206400"/>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28" name="Vrije vorm: vorm 127">
              <a:extLst>
                <a:ext uri="{FF2B5EF4-FFF2-40B4-BE49-F238E27FC236}">
                  <a16:creationId xmlns:a16="http://schemas.microsoft.com/office/drawing/2014/main" id="{C60799B4-5196-B6F7-B2EB-7B79D3483D0E}"/>
                </a:ext>
              </a:extLst>
            </p:cNvPr>
            <p:cNvSpPr/>
            <p:nvPr/>
          </p:nvSpPr>
          <p:spPr>
            <a:xfrm>
              <a:off x="1609531" y="6374817"/>
              <a:ext cx="64666" cy="134721"/>
            </a:xfrm>
            <a:custGeom>
              <a:avLst/>
              <a:gdLst>
                <a:gd name="connsiteX0" fmla="*/ 442548 w 811532"/>
                <a:gd name="connsiteY0" fmla="*/ 567735 h 1690692"/>
                <a:gd name="connsiteX1" fmla="*/ 360787 w 811532"/>
                <a:gd name="connsiteY1" fmla="*/ 1237655 h 1690692"/>
                <a:gd name="connsiteX2" fmla="*/ 450460 w 811532"/>
                <a:gd name="connsiteY2" fmla="*/ 1443311 h 1690692"/>
                <a:gd name="connsiteX3" fmla="*/ 669305 w 811532"/>
                <a:gd name="connsiteY3" fmla="*/ 1308867 h 1690692"/>
                <a:gd name="connsiteX4" fmla="*/ 579629 w 811532"/>
                <a:gd name="connsiteY4" fmla="*/ 1548878 h 1690692"/>
                <a:gd name="connsiteX5" fmla="*/ 294850 w 811532"/>
                <a:gd name="connsiteY5" fmla="*/ 1651740 h 1690692"/>
                <a:gd name="connsiteX6" fmla="*/ 136601 w 811532"/>
                <a:gd name="connsiteY6" fmla="*/ 1358911 h 1690692"/>
                <a:gd name="connsiteX7" fmla="*/ 244670 w 811532"/>
                <a:gd name="connsiteY7" fmla="*/ 551842 h 1690692"/>
                <a:gd name="connsiteX8" fmla="*/ 57476 w 811532"/>
                <a:gd name="connsiteY8" fmla="*/ 533447 h 1690692"/>
                <a:gd name="connsiteX9" fmla="*/ 149653 w 811532"/>
                <a:gd name="connsiteY9" fmla="*/ 420036 h 1690692"/>
                <a:gd name="connsiteX10" fmla="*/ 268407 w 811532"/>
                <a:gd name="connsiteY10" fmla="*/ 412123 h 1690692"/>
                <a:gd name="connsiteX11" fmla="*/ 315815 w 811532"/>
                <a:gd name="connsiteY11" fmla="*/ 114088 h 1690692"/>
                <a:gd name="connsiteX12" fmla="*/ 521605 w 811532"/>
                <a:gd name="connsiteY12" fmla="*/ 50721 h 1690692"/>
                <a:gd name="connsiteX13" fmla="*/ 466286 w 811532"/>
                <a:gd name="connsiteY13" fmla="*/ 420036 h 1690692"/>
                <a:gd name="connsiteX14" fmla="*/ 774872 w 811532"/>
                <a:gd name="connsiteY14" fmla="*/ 406848 h 1690692"/>
                <a:gd name="connsiteX15" fmla="*/ 679921 w 811532"/>
                <a:gd name="connsiteY15" fmla="*/ 580922 h 1690692"/>
                <a:gd name="connsiteX16" fmla="*/ 442548 w 811532"/>
                <a:gd name="connsiteY16" fmla="*/ 567735 h 16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32" h="1690692">
                  <a:moveTo>
                    <a:pt x="442548" y="567735"/>
                  </a:moveTo>
                  <a:cubicBezTo>
                    <a:pt x="395006" y="831483"/>
                    <a:pt x="368699" y="1108418"/>
                    <a:pt x="360787" y="1237655"/>
                  </a:cubicBezTo>
                  <a:cubicBezTo>
                    <a:pt x="352874" y="1390629"/>
                    <a:pt x="371337" y="1443311"/>
                    <a:pt x="450460" y="1443311"/>
                  </a:cubicBezTo>
                  <a:cubicBezTo>
                    <a:pt x="508419" y="1443311"/>
                    <a:pt x="579629" y="1398541"/>
                    <a:pt x="669305" y="1308867"/>
                  </a:cubicBezTo>
                  <a:cubicBezTo>
                    <a:pt x="732605" y="1374804"/>
                    <a:pt x="701022" y="1453928"/>
                    <a:pt x="579629" y="1548878"/>
                  </a:cubicBezTo>
                  <a:cubicBezTo>
                    <a:pt x="474062" y="1635915"/>
                    <a:pt x="397644" y="1651740"/>
                    <a:pt x="294850" y="1651740"/>
                  </a:cubicBezTo>
                  <a:cubicBezTo>
                    <a:pt x="165546" y="1651740"/>
                    <a:pt x="118138" y="1564703"/>
                    <a:pt x="136601" y="1358911"/>
                  </a:cubicBezTo>
                  <a:cubicBezTo>
                    <a:pt x="147016" y="1213850"/>
                    <a:pt x="199900" y="805108"/>
                    <a:pt x="244670" y="551842"/>
                  </a:cubicBezTo>
                  <a:lnTo>
                    <a:pt x="57476" y="533447"/>
                  </a:lnTo>
                  <a:cubicBezTo>
                    <a:pt x="39014" y="478060"/>
                    <a:pt x="54839" y="433291"/>
                    <a:pt x="149653" y="420036"/>
                  </a:cubicBezTo>
                  <a:cubicBezTo>
                    <a:pt x="189283" y="412123"/>
                    <a:pt x="218362" y="412123"/>
                    <a:pt x="268407" y="412123"/>
                  </a:cubicBezTo>
                  <a:lnTo>
                    <a:pt x="315815" y="114088"/>
                  </a:lnTo>
                  <a:cubicBezTo>
                    <a:pt x="371269" y="74526"/>
                    <a:pt x="450394" y="50721"/>
                    <a:pt x="521605" y="50721"/>
                  </a:cubicBezTo>
                  <a:lnTo>
                    <a:pt x="466286" y="420036"/>
                  </a:lnTo>
                  <a:cubicBezTo>
                    <a:pt x="511056" y="422673"/>
                    <a:pt x="729899" y="420036"/>
                    <a:pt x="774872" y="406848"/>
                  </a:cubicBezTo>
                  <a:cubicBezTo>
                    <a:pt x="819641" y="496523"/>
                    <a:pt x="780145" y="580922"/>
                    <a:pt x="679921" y="580922"/>
                  </a:cubicBezTo>
                  <a:cubicBezTo>
                    <a:pt x="621897" y="580922"/>
                    <a:pt x="489956" y="573010"/>
                    <a:pt x="442548" y="56773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29" name="Vrije vorm: vorm 128">
              <a:extLst>
                <a:ext uri="{FF2B5EF4-FFF2-40B4-BE49-F238E27FC236}">
                  <a16:creationId xmlns:a16="http://schemas.microsoft.com/office/drawing/2014/main" id="{CE27AE6A-12BE-CD53-3931-7F7259D13FAA}"/>
                </a:ext>
              </a:extLst>
            </p:cNvPr>
            <p:cNvSpPr/>
            <p:nvPr/>
          </p:nvSpPr>
          <p:spPr>
            <a:xfrm>
              <a:off x="1676115" y="6399411"/>
              <a:ext cx="70055" cy="107777"/>
            </a:xfrm>
            <a:custGeom>
              <a:avLst/>
              <a:gdLst>
                <a:gd name="connsiteX0" fmla="*/ 873615 w 879160"/>
                <a:gd name="connsiteY0" fmla="*/ 277612 h 1352554"/>
                <a:gd name="connsiteX1" fmla="*/ 259149 w 879160"/>
                <a:gd name="connsiteY1" fmla="*/ 781371 h 1352554"/>
                <a:gd name="connsiteX2" fmla="*/ 507074 w 879160"/>
                <a:gd name="connsiteY2" fmla="*/ 1155826 h 1352554"/>
                <a:gd name="connsiteX3" fmla="*/ 805040 w 879160"/>
                <a:gd name="connsiteY3" fmla="*/ 1050258 h 1352554"/>
                <a:gd name="connsiteX4" fmla="*/ 826209 w 879160"/>
                <a:gd name="connsiteY4" fmla="*/ 1095163 h 1352554"/>
                <a:gd name="connsiteX5" fmla="*/ 380406 w 879160"/>
                <a:gd name="connsiteY5" fmla="*/ 1345724 h 1352554"/>
                <a:gd name="connsiteX6" fmla="*/ 50721 w 879160"/>
                <a:gd name="connsiteY6" fmla="*/ 873615 h 1352554"/>
                <a:gd name="connsiteX7" fmla="*/ 612505 w 879160"/>
                <a:gd name="connsiteY7" fmla="*/ 50721 h 1352554"/>
                <a:gd name="connsiteX8" fmla="*/ 873615 w 879160"/>
                <a:gd name="connsiteY8" fmla="*/ 277612 h 1352554"/>
                <a:gd name="connsiteX9" fmla="*/ 670598 w 879160"/>
                <a:gd name="connsiteY9" fmla="*/ 314401 h 1352554"/>
                <a:gd name="connsiteX10" fmla="*/ 536017 w 879160"/>
                <a:gd name="connsiteY10" fmla="*/ 216882 h 1352554"/>
                <a:gd name="connsiteX11" fmla="*/ 269632 w 879160"/>
                <a:gd name="connsiteY11" fmla="*/ 633604 h 1352554"/>
                <a:gd name="connsiteX12" fmla="*/ 670598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358" y="636309"/>
                    <a:pt x="259149" y="781371"/>
                  </a:cubicBezTo>
                  <a:cubicBezTo>
                    <a:pt x="259149" y="1016107"/>
                    <a:pt x="327724" y="1155826"/>
                    <a:pt x="507074" y="1155826"/>
                  </a:cubicBezTo>
                  <a:cubicBezTo>
                    <a:pt x="633605" y="1155826"/>
                    <a:pt x="739170" y="1108418"/>
                    <a:pt x="805040" y="1050258"/>
                  </a:cubicBezTo>
                  <a:cubicBezTo>
                    <a:pt x="818228" y="1058171"/>
                    <a:pt x="826209" y="1074063"/>
                    <a:pt x="826209" y="1095163"/>
                  </a:cubicBezTo>
                  <a:cubicBezTo>
                    <a:pt x="826209" y="1240224"/>
                    <a:pt x="617780" y="1345724"/>
                    <a:pt x="380406" y="1345724"/>
                  </a:cubicBezTo>
                  <a:cubicBezTo>
                    <a:pt x="166838" y="1345724"/>
                    <a:pt x="50721" y="1195320"/>
                    <a:pt x="50721" y="873615"/>
                  </a:cubicBezTo>
                  <a:cubicBezTo>
                    <a:pt x="50721" y="454323"/>
                    <a:pt x="338275" y="50721"/>
                    <a:pt x="612505" y="50721"/>
                  </a:cubicBezTo>
                  <a:cubicBezTo>
                    <a:pt x="810383" y="50721"/>
                    <a:pt x="873615" y="140395"/>
                    <a:pt x="873615" y="277612"/>
                  </a:cubicBezTo>
                  <a:close/>
                  <a:moveTo>
                    <a:pt x="670598" y="314401"/>
                  </a:moveTo>
                  <a:cubicBezTo>
                    <a:pt x="670598" y="266994"/>
                    <a:pt x="641516" y="216882"/>
                    <a:pt x="536017" y="216882"/>
                  </a:cubicBezTo>
                  <a:cubicBezTo>
                    <a:pt x="417398" y="216882"/>
                    <a:pt x="309193" y="417330"/>
                    <a:pt x="269632" y="633604"/>
                  </a:cubicBezTo>
                  <a:cubicBezTo>
                    <a:pt x="638947" y="512280"/>
                    <a:pt x="670598" y="419968"/>
                    <a:pt x="670598" y="314401"/>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30" name="Vrije vorm: vorm 129">
              <a:extLst>
                <a:ext uri="{FF2B5EF4-FFF2-40B4-BE49-F238E27FC236}">
                  <a16:creationId xmlns:a16="http://schemas.microsoft.com/office/drawing/2014/main" id="{48456B3C-A7B8-532E-A6ED-0830D0329C92}"/>
                </a:ext>
              </a:extLst>
            </p:cNvPr>
            <p:cNvSpPr/>
            <p:nvPr/>
          </p:nvSpPr>
          <p:spPr>
            <a:xfrm>
              <a:off x="1783801" y="6362207"/>
              <a:ext cx="177832" cy="145499"/>
            </a:xfrm>
            <a:custGeom>
              <a:avLst/>
              <a:gdLst>
                <a:gd name="connsiteX0" fmla="*/ 1911764 w 2231714"/>
                <a:gd name="connsiteY0" fmla="*/ 1628002 h 1825948"/>
                <a:gd name="connsiteX1" fmla="*/ 2099092 w 2231714"/>
                <a:gd name="connsiteY1" fmla="*/ 1670202 h 1825948"/>
                <a:gd name="connsiteX2" fmla="*/ 1972427 w 2231714"/>
                <a:gd name="connsiteY2" fmla="*/ 1770358 h 1825948"/>
                <a:gd name="connsiteX3" fmla="*/ 1732415 w 2231714"/>
                <a:gd name="connsiteY3" fmla="*/ 1765083 h 1825948"/>
                <a:gd name="connsiteX4" fmla="*/ 1466030 w 2231714"/>
                <a:gd name="connsiteY4" fmla="*/ 1770358 h 1825948"/>
                <a:gd name="connsiteX5" fmla="*/ 1524123 w 2231714"/>
                <a:gd name="connsiteY5" fmla="*/ 1664859 h 1825948"/>
                <a:gd name="connsiteX6" fmla="*/ 1698061 w 2231714"/>
                <a:gd name="connsiteY6" fmla="*/ 1622659 h 1825948"/>
                <a:gd name="connsiteX7" fmla="*/ 1737690 w 2231714"/>
                <a:gd name="connsiteY7" fmla="*/ 414760 h 1825948"/>
                <a:gd name="connsiteX8" fmla="*/ 1189162 w 2231714"/>
                <a:gd name="connsiteY8" fmla="*/ 1598922 h 1825948"/>
                <a:gd name="connsiteX9" fmla="*/ 1004538 w 2231714"/>
                <a:gd name="connsiteY9" fmla="*/ 1783546 h 1825948"/>
                <a:gd name="connsiteX10" fmla="*/ 690678 w 2231714"/>
                <a:gd name="connsiteY10" fmla="*/ 412123 h 1825948"/>
                <a:gd name="connsiteX11" fmla="*/ 442754 w 2231714"/>
                <a:gd name="connsiteY11" fmla="*/ 1633277 h 1825948"/>
                <a:gd name="connsiteX12" fmla="*/ 688041 w 2231714"/>
                <a:gd name="connsiteY12" fmla="*/ 1678046 h 1825948"/>
                <a:gd name="connsiteX13" fmla="*/ 561373 w 2231714"/>
                <a:gd name="connsiteY13" fmla="*/ 1770358 h 1825948"/>
                <a:gd name="connsiteX14" fmla="*/ 289781 w 2231714"/>
                <a:gd name="connsiteY14" fmla="*/ 1765083 h 1825948"/>
                <a:gd name="connsiteX15" fmla="*/ 55044 w 2231714"/>
                <a:gd name="connsiteY15" fmla="*/ 1770358 h 1825948"/>
                <a:gd name="connsiteX16" fmla="*/ 120982 w 2231714"/>
                <a:gd name="connsiteY16" fmla="*/ 1664859 h 1825948"/>
                <a:gd name="connsiteX17" fmla="*/ 255426 w 2231714"/>
                <a:gd name="connsiteY17" fmla="*/ 1627934 h 1825948"/>
                <a:gd name="connsiteX18" fmla="*/ 579836 w 2231714"/>
                <a:gd name="connsiteY18" fmla="*/ 224794 h 1825948"/>
                <a:gd name="connsiteX19" fmla="*/ 363631 w 2231714"/>
                <a:gd name="connsiteY19" fmla="*/ 166837 h 1825948"/>
                <a:gd name="connsiteX20" fmla="*/ 529792 w 2231714"/>
                <a:gd name="connsiteY20" fmla="*/ 50721 h 1825948"/>
                <a:gd name="connsiteX21" fmla="*/ 841014 w 2231714"/>
                <a:gd name="connsiteY21" fmla="*/ 50721 h 1825948"/>
                <a:gd name="connsiteX22" fmla="*/ 1144257 w 2231714"/>
                <a:gd name="connsiteY22" fmla="*/ 1382649 h 1825948"/>
                <a:gd name="connsiteX23" fmla="*/ 1766770 w 2231714"/>
                <a:gd name="connsiteY23" fmla="*/ 50721 h 1825948"/>
                <a:gd name="connsiteX24" fmla="*/ 2222987 w 2231714"/>
                <a:gd name="connsiteY24" fmla="*/ 50721 h 1825948"/>
                <a:gd name="connsiteX25" fmla="*/ 1967152 w 2231714"/>
                <a:gd name="connsiteY25" fmla="*/ 201125 h 1825948"/>
                <a:gd name="connsiteX26" fmla="*/ 1911764 w 2231714"/>
                <a:gd name="connsiteY26" fmla="*/ 1628002 h 18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1714" h="1825948">
                  <a:moveTo>
                    <a:pt x="1911764" y="1628002"/>
                  </a:moveTo>
                  <a:lnTo>
                    <a:pt x="2099092" y="1670202"/>
                  </a:lnTo>
                  <a:cubicBezTo>
                    <a:pt x="2085905" y="1728226"/>
                    <a:pt x="2046275" y="1773064"/>
                    <a:pt x="1972427" y="1770358"/>
                  </a:cubicBezTo>
                  <a:cubicBezTo>
                    <a:pt x="1903852" y="1767721"/>
                    <a:pt x="1822089" y="1765083"/>
                    <a:pt x="1732415" y="1765083"/>
                  </a:cubicBezTo>
                  <a:cubicBezTo>
                    <a:pt x="1640104" y="1765083"/>
                    <a:pt x="1547791" y="1765083"/>
                    <a:pt x="1466030" y="1770358"/>
                  </a:cubicBezTo>
                  <a:cubicBezTo>
                    <a:pt x="1455480" y="1725589"/>
                    <a:pt x="1476580" y="1675477"/>
                    <a:pt x="1524123" y="1664859"/>
                  </a:cubicBezTo>
                  <a:lnTo>
                    <a:pt x="1698061" y="1622659"/>
                  </a:lnTo>
                  <a:lnTo>
                    <a:pt x="1737690" y="414760"/>
                  </a:lnTo>
                  <a:cubicBezTo>
                    <a:pt x="1737690" y="414760"/>
                    <a:pt x="1489766" y="1055669"/>
                    <a:pt x="1189162" y="1598922"/>
                  </a:cubicBezTo>
                  <a:cubicBezTo>
                    <a:pt x="1128432" y="1707126"/>
                    <a:pt x="1083595" y="1759808"/>
                    <a:pt x="1004538" y="1783546"/>
                  </a:cubicBezTo>
                  <a:lnTo>
                    <a:pt x="690678" y="412123"/>
                  </a:lnTo>
                  <a:lnTo>
                    <a:pt x="442754" y="1633277"/>
                  </a:lnTo>
                  <a:lnTo>
                    <a:pt x="688041" y="1678046"/>
                  </a:lnTo>
                  <a:cubicBezTo>
                    <a:pt x="674853" y="1738776"/>
                    <a:pt x="622103" y="1772995"/>
                    <a:pt x="561373" y="1770358"/>
                  </a:cubicBezTo>
                  <a:cubicBezTo>
                    <a:pt x="484887" y="1767721"/>
                    <a:pt x="387435" y="1765083"/>
                    <a:pt x="289781" y="1765083"/>
                  </a:cubicBezTo>
                  <a:cubicBezTo>
                    <a:pt x="208020" y="1765083"/>
                    <a:pt x="126257" y="1765083"/>
                    <a:pt x="55044" y="1770358"/>
                  </a:cubicBezTo>
                  <a:cubicBezTo>
                    <a:pt x="39221" y="1709764"/>
                    <a:pt x="68098" y="1678046"/>
                    <a:pt x="120982" y="1664859"/>
                  </a:cubicBezTo>
                  <a:lnTo>
                    <a:pt x="255426" y="1627934"/>
                  </a:lnTo>
                  <a:lnTo>
                    <a:pt x="579836" y="224794"/>
                  </a:lnTo>
                  <a:lnTo>
                    <a:pt x="363631" y="166837"/>
                  </a:lnTo>
                  <a:cubicBezTo>
                    <a:pt x="347805" y="103470"/>
                    <a:pt x="395212" y="50721"/>
                    <a:pt x="529792" y="50721"/>
                  </a:cubicBezTo>
                  <a:lnTo>
                    <a:pt x="841014" y="50721"/>
                  </a:lnTo>
                  <a:lnTo>
                    <a:pt x="1144257" y="1382649"/>
                  </a:lnTo>
                  <a:lnTo>
                    <a:pt x="1766770" y="50721"/>
                  </a:lnTo>
                  <a:lnTo>
                    <a:pt x="2222987" y="50721"/>
                  </a:lnTo>
                  <a:cubicBezTo>
                    <a:pt x="2233537" y="135120"/>
                    <a:pt x="2175580" y="172112"/>
                    <a:pt x="1967152" y="201125"/>
                  </a:cubicBezTo>
                  <a:lnTo>
                    <a:pt x="1911764" y="1628002"/>
                  </a:ln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31" name="Vrije vorm: vorm 130">
              <a:extLst>
                <a:ext uri="{FF2B5EF4-FFF2-40B4-BE49-F238E27FC236}">
                  <a16:creationId xmlns:a16="http://schemas.microsoft.com/office/drawing/2014/main" id="{8DC5B7E0-3EE2-E619-C2BE-E003782B52D4}"/>
                </a:ext>
              </a:extLst>
            </p:cNvPr>
            <p:cNvSpPr/>
            <p:nvPr/>
          </p:nvSpPr>
          <p:spPr>
            <a:xfrm>
              <a:off x="1959763" y="6390590"/>
              <a:ext cx="96999" cy="118555"/>
            </a:xfrm>
            <a:custGeom>
              <a:avLst/>
              <a:gdLst>
                <a:gd name="connsiteX0" fmla="*/ 868272 w 1217298"/>
                <a:gd name="connsiteY0" fmla="*/ 1461773 h 1487809"/>
                <a:gd name="connsiteX1" fmla="*/ 741606 w 1217298"/>
                <a:gd name="connsiteY1" fmla="*/ 1303457 h 1487809"/>
                <a:gd name="connsiteX2" fmla="*/ 768048 w 1217298"/>
                <a:gd name="connsiteY2" fmla="*/ 1015971 h 1487809"/>
                <a:gd name="connsiteX3" fmla="*/ 754860 w 1217298"/>
                <a:gd name="connsiteY3" fmla="*/ 1010696 h 1487809"/>
                <a:gd name="connsiteX4" fmla="*/ 306556 w 1217298"/>
                <a:gd name="connsiteY4" fmla="*/ 1456498 h 1487809"/>
                <a:gd name="connsiteX5" fmla="*/ 50721 w 1217298"/>
                <a:gd name="connsiteY5" fmla="*/ 1002784 h 1487809"/>
                <a:gd name="connsiteX6" fmla="*/ 752222 w 1217298"/>
                <a:gd name="connsiteY6" fmla="*/ 169407 h 1487809"/>
                <a:gd name="connsiteX7" fmla="*/ 897283 w 1217298"/>
                <a:gd name="connsiteY7" fmla="*/ 185165 h 1487809"/>
                <a:gd name="connsiteX8" fmla="*/ 1010763 w 1217298"/>
                <a:gd name="connsiteY8" fmla="*/ 50721 h 1487809"/>
                <a:gd name="connsiteX9" fmla="*/ 1113624 w 1217298"/>
                <a:gd name="connsiteY9" fmla="*/ 100765 h 1487809"/>
                <a:gd name="connsiteX10" fmla="*/ 934277 w 1217298"/>
                <a:gd name="connsiteY10" fmla="*/ 968564 h 1487809"/>
                <a:gd name="connsiteX11" fmla="*/ 1008125 w 1217298"/>
                <a:gd name="connsiteY11" fmla="*/ 1261257 h 1487809"/>
                <a:gd name="connsiteX12" fmla="*/ 1169011 w 1217298"/>
                <a:gd name="connsiteY12" fmla="*/ 1176858 h 1487809"/>
                <a:gd name="connsiteX13" fmla="*/ 868272 w 1217298"/>
                <a:gd name="connsiteY13" fmla="*/ 1461773 h 1487809"/>
                <a:gd name="connsiteX14" fmla="*/ 625622 w 1217298"/>
                <a:gd name="connsiteY14" fmla="*/ 343346 h 1487809"/>
                <a:gd name="connsiteX15" fmla="*/ 256308 w 1217298"/>
                <a:gd name="connsiteY15" fmla="*/ 923592 h 1487809"/>
                <a:gd name="connsiteX16" fmla="*/ 393390 w 1217298"/>
                <a:gd name="connsiteY16" fmla="*/ 1242727 h 1487809"/>
                <a:gd name="connsiteX17" fmla="*/ 794421 w 1217298"/>
                <a:gd name="connsiteY17" fmla="*/ 578150 h 1487809"/>
                <a:gd name="connsiteX18" fmla="*/ 833917 w 1217298"/>
                <a:gd name="connsiteY18" fmla="*/ 396231 h 1487809"/>
                <a:gd name="connsiteX19" fmla="*/ 625622 w 1217298"/>
                <a:gd name="connsiteY19" fmla="*/ 343346 h 14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7298" h="1487809">
                  <a:moveTo>
                    <a:pt x="868272" y="1461773"/>
                  </a:moveTo>
                  <a:cubicBezTo>
                    <a:pt x="794421" y="1461773"/>
                    <a:pt x="741606" y="1390493"/>
                    <a:pt x="741606" y="1303457"/>
                  </a:cubicBezTo>
                  <a:cubicBezTo>
                    <a:pt x="741606" y="1234882"/>
                    <a:pt x="746879" y="1105645"/>
                    <a:pt x="768048" y="1015971"/>
                  </a:cubicBezTo>
                  <a:lnTo>
                    <a:pt x="754860" y="1010696"/>
                  </a:lnTo>
                  <a:cubicBezTo>
                    <a:pt x="707453" y="1110921"/>
                    <a:pt x="538655" y="1456498"/>
                    <a:pt x="306556" y="1456498"/>
                  </a:cubicBezTo>
                  <a:cubicBezTo>
                    <a:pt x="166702" y="1456498"/>
                    <a:pt x="50721" y="1279787"/>
                    <a:pt x="50721" y="1002784"/>
                  </a:cubicBezTo>
                  <a:cubicBezTo>
                    <a:pt x="50721" y="499092"/>
                    <a:pt x="335501" y="169407"/>
                    <a:pt x="752222" y="169407"/>
                  </a:cubicBezTo>
                  <a:cubicBezTo>
                    <a:pt x="807541" y="169407"/>
                    <a:pt x="855084" y="174682"/>
                    <a:pt x="897283" y="185165"/>
                  </a:cubicBezTo>
                  <a:cubicBezTo>
                    <a:pt x="926364" y="92921"/>
                    <a:pt x="960719" y="50721"/>
                    <a:pt x="1010763" y="50721"/>
                  </a:cubicBezTo>
                  <a:cubicBezTo>
                    <a:pt x="1052896" y="50721"/>
                    <a:pt x="1087251" y="63908"/>
                    <a:pt x="1113624" y="100765"/>
                  </a:cubicBezTo>
                  <a:cubicBezTo>
                    <a:pt x="1018676" y="404075"/>
                    <a:pt x="934277" y="723278"/>
                    <a:pt x="934277" y="968564"/>
                  </a:cubicBezTo>
                  <a:cubicBezTo>
                    <a:pt x="934277" y="1216487"/>
                    <a:pt x="952738" y="1261257"/>
                    <a:pt x="1008125" y="1261257"/>
                  </a:cubicBezTo>
                  <a:cubicBezTo>
                    <a:pt x="1074063" y="1261257"/>
                    <a:pt x="1137294" y="1208575"/>
                    <a:pt x="1169011" y="1176858"/>
                  </a:cubicBezTo>
                  <a:cubicBezTo>
                    <a:pt x="1253276" y="1250640"/>
                    <a:pt x="1007991" y="1461773"/>
                    <a:pt x="868272" y="1461773"/>
                  </a:cubicBezTo>
                  <a:close/>
                  <a:moveTo>
                    <a:pt x="625622" y="343346"/>
                  </a:moveTo>
                  <a:cubicBezTo>
                    <a:pt x="411921" y="343346"/>
                    <a:pt x="256308" y="585994"/>
                    <a:pt x="256308" y="923592"/>
                  </a:cubicBezTo>
                  <a:cubicBezTo>
                    <a:pt x="256308" y="1126746"/>
                    <a:pt x="316902" y="1242727"/>
                    <a:pt x="393390" y="1242727"/>
                  </a:cubicBezTo>
                  <a:cubicBezTo>
                    <a:pt x="538518" y="1242727"/>
                    <a:pt x="702042" y="992234"/>
                    <a:pt x="794421" y="578150"/>
                  </a:cubicBezTo>
                  <a:cubicBezTo>
                    <a:pt x="812748" y="496388"/>
                    <a:pt x="833917" y="396231"/>
                    <a:pt x="833917" y="396231"/>
                  </a:cubicBezTo>
                  <a:cubicBezTo>
                    <a:pt x="781236" y="364513"/>
                    <a:pt x="723143" y="343346"/>
                    <a:pt x="625622" y="343346"/>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32" name="Vrije vorm: vorm 131">
              <a:extLst>
                <a:ext uri="{FF2B5EF4-FFF2-40B4-BE49-F238E27FC236}">
                  <a16:creationId xmlns:a16="http://schemas.microsoft.com/office/drawing/2014/main" id="{E4A05786-D402-B23D-3C5F-3F5603E2A980}"/>
                </a:ext>
              </a:extLst>
            </p:cNvPr>
            <p:cNvSpPr/>
            <p:nvPr/>
          </p:nvSpPr>
          <p:spPr>
            <a:xfrm>
              <a:off x="2059985" y="6390590"/>
              <a:ext cx="96999" cy="118555"/>
            </a:xfrm>
            <a:custGeom>
              <a:avLst/>
              <a:gdLst>
                <a:gd name="connsiteX0" fmla="*/ 868272 w 1217298"/>
                <a:gd name="connsiteY0" fmla="*/ 1461773 h 1487809"/>
                <a:gd name="connsiteX1" fmla="*/ 741740 w 1217298"/>
                <a:gd name="connsiteY1" fmla="*/ 1303457 h 1487809"/>
                <a:gd name="connsiteX2" fmla="*/ 768048 w 1217298"/>
                <a:gd name="connsiteY2" fmla="*/ 1015971 h 1487809"/>
                <a:gd name="connsiteX3" fmla="*/ 754996 w 1217298"/>
                <a:gd name="connsiteY3" fmla="*/ 1010696 h 1487809"/>
                <a:gd name="connsiteX4" fmla="*/ 306556 w 1217298"/>
                <a:gd name="connsiteY4" fmla="*/ 1456498 h 1487809"/>
                <a:gd name="connsiteX5" fmla="*/ 50721 w 1217298"/>
                <a:gd name="connsiteY5" fmla="*/ 1002784 h 1487809"/>
                <a:gd name="connsiteX6" fmla="*/ 752358 w 1217298"/>
                <a:gd name="connsiteY6" fmla="*/ 169407 h 1487809"/>
                <a:gd name="connsiteX7" fmla="*/ 897419 w 1217298"/>
                <a:gd name="connsiteY7" fmla="*/ 185165 h 1487809"/>
                <a:gd name="connsiteX8" fmla="*/ 1010763 w 1217298"/>
                <a:gd name="connsiteY8" fmla="*/ 50721 h 1487809"/>
                <a:gd name="connsiteX9" fmla="*/ 1113626 w 1217298"/>
                <a:gd name="connsiteY9" fmla="*/ 100765 h 1487809"/>
                <a:gd name="connsiteX10" fmla="*/ 934277 w 1217298"/>
                <a:gd name="connsiteY10" fmla="*/ 968564 h 1487809"/>
                <a:gd name="connsiteX11" fmla="*/ 1008125 w 1217298"/>
                <a:gd name="connsiteY11" fmla="*/ 1261257 h 1487809"/>
                <a:gd name="connsiteX12" fmla="*/ 1169148 w 1217298"/>
                <a:gd name="connsiteY12" fmla="*/ 1176858 h 1487809"/>
                <a:gd name="connsiteX13" fmla="*/ 868272 w 1217298"/>
                <a:gd name="connsiteY13" fmla="*/ 1461773 h 1487809"/>
                <a:gd name="connsiteX14" fmla="*/ 625625 w 1217298"/>
                <a:gd name="connsiteY14" fmla="*/ 343346 h 1487809"/>
                <a:gd name="connsiteX15" fmla="*/ 256444 w 1217298"/>
                <a:gd name="connsiteY15" fmla="*/ 923592 h 1487809"/>
                <a:gd name="connsiteX16" fmla="*/ 393526 w 1217298"/>
                <a:gd name="connsiteY16" fmla="*/ 1242727 h 1487809"/>
                <a:gd name="connsiteX17" fmla="*/ 794423 w 1217298"/>
                <a:gd name="connsiteY17" fmla="*/ 578150 h 1487809"/>
                <a:gd name="connsiteX18" fmla="*/ 834053 w 1217298"/>
                <a:gd name="connsiteY18" fmla="*/ 396231 h 1487809"/>
                <a:gd name="connsiteX19" fmla="*/ 625625 w 1217298"/>
                <a:gd name="connsiteY19" fmla="*/ 343346 h 14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7298" h="1487809">
                  <a:moveTo>
                    <a:pt x="868272" y="1461773"/>
                  </a:moveTo>
                  <a:cubicBezTo>
                    <a:pt x="794423" y="1461773"/>
                    <a:pt x="741740" y="1390493"/>
                    <a:pt x="741740" y="1303457"/>
                  </a:cubicBezTo>
                  <a:cubicBezTo>
                    <a:pt x="741740" y="1234882"/>
                    <a:pt x="747015" y="1105645"/>
                    <a:pt x="768048" y="1015971"/>
                  </a:cubicBezTo>
                  <a:lnTo>
                    <a:pt x="754996" y="1010696"/>
                  </a:lnTo>
                  <a:cubicBezTo>
                    <a:pt x="707453" y="1110921"/>
                    <a:pt x="538655" y="1456498"/>
                    <a:pt x="306556" y="1456498"/>
                  </a:cubicBezTo>
                  <a:cubicBezTo>
                    <a:pt x="166838" y="1456498"/>
                    <a:pt x="50721" y="1279787"/>
                    <a:pt x="50721" y="1002784"/>
                  </a:cubicBezTo>
                  <a:cubicBezTo>
                    <a:pt x="50721" y="499092"/>
                    <a:pt x="335635" y="169407"/>
                    <a:pt x="752358" y="169407"/>
                  </a:cubicBezTo>
                  <a:cubicBezTo>
                    <a:pt x="807677" y="169407"/>
                    <a:pt x="855152" y="174682"/>
                    <a:pt x="897419" y="185165"/>
                  </a:cubicBezTo>
                  <a:cubicBezTo>
                    <a:pt x="926364" y="92921"/>
                    <a:pt x="960719" y="50721"/>
                    <a:pt x="1010763" y="50721"/>
                  </a:cubicBezTo>
                  <a:cubicBezTo>
                    <a:pt x="1053030" y="50721"/>
                    <a:pt x="1087387" y="63908"/>
                    <a:pt x="1113626" y="100765"/>
                  </a:cubicBezTo>
                  <a:cubicBezTo>
                    <a:pt x="1018676" y="404075"/>
                    <a:pt x="934277" y="723278"/>
                    <a:pt x="934277" y="968564"/>
                  </a:cubicBezTo>
                  <a:cubicBezTo>
                    <a:pt x="934277" y="1216487"/>
                    <a:pt x="952738" y="1261257"/>
                    <a:pt x="1008125" y="1261257"/>
                  </a:cubicBezTo>
                  <a:cubicBezTo>
                    <a:pt x="1074199" y="1261257"/>
                    <a:pt x="1137431" y="1208575"/>
                    <a:pt x="1169148" y="1176858"/>
                  </a:cubicBezTo>
                  <a:cubicBezTo>
                    <a:pt x="1253276" y="1250640"/>
                    <a:pt x="1007991" y="1461773"/>
                    <a:pt x="868272" y="1461773"/>
                  </a:cubicBezTo>
                  <a:close/>
                  <a:moveTo>
                    <a:pt x="625625" y="343346"/>
                  </a:moveTo>
                  <a:cubicBezTo>
                    <a:pt x="412055" y="343346"/>
                    <a:pt x="256444" y="585994"/>
                    <a:pt x="256444" y="923592"/>
                  </a:cubicBezTo>
                  <a:cubicBezTo>
                    <a:pt x="256444" y="1126746"/>
                    <a:pt x="317038" y="1242727"/>
                    <a:pt x="393526" y="1242727"/>
                  </a:cubicBezTo>
                  <a:cubicBezTo>
                    <a:pt x="538586" y="1242727"/>
                    <a:pt x="702110" y="992234"/>
                    <a:pt x="794423" y="578150"/>
                  </a:cubicBezTo>
                  <a:cubicBezTo>
                    <a:pt x="812884" y="496388"/>
                    <a:pt x="834053" y="396231"/>
                    <a:pt x="834053" y="396231"/>
                  </a:cubicBezTo>
                  <a:cubicBezTo>
                    <a:pt x="781236" y="364513"/>
                    <a:pt x="723211" y="343346"/>
                    <a:pt x="625625" y="343346"/>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33" name="Vrije vorm: vorm 132">
              <a:extLst>
                <a:ext uri="{FF2B5EF4-FFF2-40B4-BE49-F238E27FC236}">
                  <a16:creationId xmlns:a16="http://schemas.microsoft.com/office/drawing/2014/main" id="{D2E20893-3A2F-C39B-A7ED-AAA65561906F}"/>
                </a:ext>
              </a:extLst>
            </p:cNvPr>
            <p:cNvSpPr/>
            <p:nvPr/>
          </p:nvSpPr>
          <p:spPr>
            <a:xfrm>
              <a:off x="2159135" y="6399196"/>
              <a:ext cx="70055" cy="107777"/>
            </a:xfrm>
            <a:custGeom>
              <a:avLst/>
              <a:gdLst>
                <a:gd name="connsiteX0" fmla="*/ 868340 w 879160"/>
                <a:gd name="connsiteY0" fmla="*/ 230137 h 1352554"/>
                <a:gd name="connsiteX1" fmla="*/ 720507 w 879160"/>
                <a:gd name="connsiteY1" fmla="*/ 369924 h 1352554"/>
                <a:gd name="connsiteX2" fmla="*/ 520125 w 879160"/>
                <a:gd name="connsiteY2" fmla="*/ 211607 h 1352554"/>
                <a:gd name="connsiteX3" fmla="*/ 380406 w 879160"/>
                <a:gd name="connsiteY3" fmla="*/ 346119 h 1352554"/>
                <a:gd name="connsiteX4" fmla="*/ 554480 w 879160"/>
                <a:gd name="connsiteY4" fmla="*/ 601954 h 1352554"/>
                <a:gd name="connsiteX5" fmla="*/ 791854 w 879160"/>
                <a:gd name="connsiteY5" fmla="*/ 963289 h 1352554"/>
                <a:gd name="connsiteX6" fmla="*/ 356602 w 879160"/>
                <a:gd name="connsiteY6" fmla="*/ 1340449 h 1352554"/>
                <a:gd name="connsiteX7" fmla="*/ 50721 w 879160"/>
                <a:gd name="connsiteY7" fmla="*/ 1150483 h 1352554"/>
                <a:gd name="connsiteX8" fmla="*/ 193078 w 879160"/>
                <a:gd name="connsiteY8" fmla="*/ 984321 h 1352554"/>
                <a:gd name="connsiteX9" fmla="*/ 451550 w 879160"/>
                <a:gd name="connsiteY9" fmla="*/ 1187475 h 1352554"/>
                <a:gd name="connsiteX10" fmla="*/ 604524 w 879160"/>
                <a:gd name="connsiteY10" fmla="*/ 1047688 h 1352554"/>
                <a:gd name="connsiteX11" fmla="*/ 393460 w 879160"/>
                <a:gd name="connsiteY11" fmla="*/ 754928 h 1352554"/>
                <a:gd name="connsiteX12" fmla="*/ 203628 w 879160"/>
                <a:gd name="connsiteY12" fmla="*/ 414693 h 1352554"/>
                <a:gd name="connsiteX13" fmla="*/ 599251 w 879160"/>
                <a:gd name="connsiteY13" fmla="*/ 50721 h 1352554"/>
                <a:gd name="connsiteX14" fmla="*/ 868340 w 879160"/>
                <a:gd name="connsiteY14" fmla="*/ 230137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160" h="1352554">
                  <a:moveTo>
                    <a:pt x="868340" y="230137"/>
                  </a:moveTo>
                  <a:cubicBezTo>
                    <a:pt x="868340" y="314469"/>
                    <a:pt x="786579" y="362011"/>
                    <a:pt x="720507" y="369924"/>
                  </a:cubicBezTo>
                  <a:cubicBezTo>
                    <a:pt x="699475" y="259082"/>
                    <a:pt x="625693" y="211607"/>
                    <a:pt x="520125" y="211607"/>
                  </a:cubicBezTo>
                  <a:cubicBezTo>
                    <a:pt x="427814" y="211607"/>
                    <a:pt x="380406" y="259082"/>
                    <a:pt x="380406" y="346119"/>
                  </a:cubicBezTo>
                  <a:cubicBezTo>
                    <a:pt x="380406" y="409418"/>
                    <a:pt x="430452" y="485837"/>
                    <a:pt x="554480" y="601954"/>
                  </a:cubicBezTo>
                  <a:cubicBezTo>
                    <a:pt x="718004" y="757566"/>
                    <a:pt x="791854" y="836690"/>
                    <a:pt x="791854" y="963289"/>
                  </a:cubicBezTo>
                  <a:cubicBezTo>
                    <a:pt x="791854" y="1150550"/>
                    <a:pt x="559621" y="1340449"/>
                    <a:pt x="356602" y="1340449"/>
                  </a:cubicBezTo>
                  <a:cubicBezTo>
                    <a:pt x="185165" y="1340449"/>
                    <a:pt x="50721" y="1285062"/>
                    <a:pt x="50721" y="1150483"/>
                  </a:cubicBezTo>
                  <a:cubicBezTo>
                    <a:pt x="50721" y="1066083"/>
                    <a:pt x="92854" y="1002784"/>
                    <a:pt x="193078" y="984321"/>
                  </a:cubicBezTo>
                  <a:cubicBezTo>
                    <a:pt x="222157" y="1103075"/>
                    <a:pt x="314334" y="1187475"/>
                    <a:pt x="451550" y="1187475"/>
                  </a:cubicBezTo>
                  <a:cubicBezTo>
                    <a:pt x="546501" y="1187475"/>
                    <a:pt x="604524" y="1134658"/>
                    <a:pt x="604524" y="1047688"/>
                  </a:cubicBezTo>
                  <a:cubicBezTo>
                    <a:pt x="604524" y="1000214"/>
                    <a:pt x="556983" y="905265"/>
                    <a:pt x="393460" y="754928"/>
                  </a:cubicBezTo>
                  <a:cubicBezTo>
                    <a:pt x="229936" y="607230"/>
                    <a:pt x="203628" y="551842"/>
                    <a:pt x="203628" y="414693"/>
                  </a:cubicBezTo>
                  <a:cubicBezTo>
                    <a:pt x="203628" y="259082"/>
                    <a:pt x="401370" y="50721"/>
                    <a:pt x="599251" y="50721"/>
                  </a:cubicBezTo>
                  <a:cubicBezTo>
                    <a:pt x="783941" y="50788"/>
                    <a:pt x="868340" y="119430"/>
                    <a:pt x="868340" y="230137"/>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34" name="Vrije vorm: vorm 133">
              <a:extLst>
                <a:ext uri="{FF2B5EF4-FFF2-40B4-BE49-F238E27FC236}">
                  <a16:creationId xmlns:a16="http://schemas.microsoft.com/office/drawing/2014/main" id="{CCA44299-0EEE-9B8E-3F0B-05C4C92C9C99}"/>
                </a:ext>
              </a:extLst>
            </p:cNvPr>
            <p:cNvSpPr/>
            <p:nvPr/>
          </p:nvSpPr>
          <p:spPr>
            <a:xfrm>
              <a:off x="2236670" y="6374817"/>
              <a:ext cx="64666" cy="134721"/>
            </a:xfrm>
            <a:custGeom>
              <a:avLst/>
              <a:gdLst>
                <a:gd name="connsiteX0" fmla="*/ 442549 w 811532"/>
                <a:gd name="connsiteY0" fmla="*/ 567735 h 1690692"/>
                <a:gd name="connsiteX1" fmla="*/ 360788 w 811532"/>
                <a:gd name="connsiteY1" fmla="*/ 1237655 h 1690692"/>
                <a:gd name="connsiteX2" fmla="*/ 450462 w 811532"/>
                <a:gd name="connsiteY2" fmla="*/ 1443311 h 1690692"/>
                <a:gd name="connsiteX3" fmla="*/ 669304 w 811532"/>
                <a:gd name="connsiteY3" fmla="*/ 1308867 h 1690692"/>
                <a:gd name="connsiteX4" fmla="*/ 579631 w 811532"/>
                <a:gd name="connsiteY4" fmla="*/ 1548878 h 1690692"/>
                <a:gd name="connsiteX5" fmla="*/ 294851 w 811532"/>
                <a:gd name="connsiteY5" fmla="*/ 1651740 h 1690692"/>
                <a:gd name="connsiteX6" fmla="*/ 136602 w 811532"/>
                <a:gd name="connsiteY6" fmla="*/ 1358911 h 1690692"/>
                <a:gd name="connsiteX7" fmla="*/ 244671 w 811532"/>
                <a:gd name="connsiteY7" fmla="*/ 551842 h 1690692"/>
                <a:gd name="connsiteX8" fmla="*/ 57477 w 811532"/>
                <a:gd name="connsiteY8" fmla="*/ 533447 h 1690692"/>
                <a:gd name="connsiteX9" fmla="*/ 149654 w 811532"/>
                <a:gd name="connsiteY9" fmla="*/ 420036 h 1690692"/>
                <a:gd name="connsiteX10" fmla="*/ 268409 w 811532"/>
                <a:gd name="connsiteY10" fmla="*/ 412123 h 1690692"/>
                <a:gd name="connsiteX11" fmla="*/ 315815 w 811532"/>
                <a:gd name="connsiteY11" fmla="*/ 114088 h 1690692"/>
                <a:gd name="connsiteX12" fmla="*/ 521606 w 811532"/>
                <a:gd name="connsiteY12" fmla="*/ 50721 h 1690692"/>
                <a:gd name="connsiteX13" fmla="*/ 466287 w 811532"/>
                <a:gd name="connsiteY13" fmla="*/ 420036 h 1690692"/>
                <a:gd name="connsiteX14" fmla="*/ 774872 w 811532"/>
                <a:gd name="connsiteY14" fmla="*/ 406848 h 1690692"/>
                <a:gd name="connsiteX15" fmla="*/ 679923 w 811532"/>
                <a:gd name="connsiteY15" fmla="*/ 580922 h 1690692"/>
                <a:gd name="connsiteX16" fmla="*/ 442549 w 811532"/>
                <a:gd name="connsiteY16" fmla="*/ 567735 h 16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32" h="1690692">
                  <a:moveTo>
                    <a:pt x="442549" y="567735"/>
                  </a:moveTo>
                  <a:cubicBezTo>
                    <a:pt x="395006" y="831483"/>
                    <a:pt x="368699" y="1108418"/>
                    <a:pt x="360788" y="1237655"/>
                  </a:cubicBezTo>
                  <a:cubicBezTo>
                    <a:pt x="352875" y="1390629"/>
                    <a:pt x="371336" y="1443311"/>
                    <a:pt x="450462" y="1443311"/>
                  </a:cubicBezTo>
                  <a:cubicBezTo>
                    <a:pt x="508418" y="1443311"/>
                    <a:pt x="579631" y="1398541"/>
                    <a:pt x="669304" y="1308867"/>
                  </a:cubicBezTo>
                  <a:cubicBezTo>
                    <a:pt x="732604" y="1374804"/>
                    <a:pt x="701021" y="1453928"/>
                    <a:pt x="579631" y="1548878"/>
                  </a:cubicBezTo>
                  <a:cubicBezTo>
                    <a:pt x="474064" y="1635915"/>
                    <a:pt x="397644" y="1651740"/>
                    <a:pt x="294851" y="1651740"/>
                  </a:cubicBezTo>
                  <a:cubicBezTo>
                    <a:pt x="165545" y="1651740"/>
                    <a:pt x="118139" y="1564703"/>
                    <a:pt x="136602" y="1358911"/>
                  </a:cubicBezTo>
                  <a:cubicBezTo>
                    <a:pt x="147016" y="1213850"/>
                    <a:pt x="199902" y="805108"/>
                    <a:pt x="244671" y="551842"/>
                  </a:cubicBezTo>
                  <a:lnTo>
                    <a:pt x="57477" y="533447"/>
                  </a:lnTo>
                  <a:cubicBezTo>
                    <a:pt x="39014" y="478060"/>
                    <a:pt x="54839" y="433291"/>
                    <a:pt x="149654" y="420036"/>
                  </a:cubicBezTo>
                  <a:cubicBezTo>
                    <a:pt x="189283" y="412123"/>
                    <a:pt x="218363" y="412123"/>
                    <a:pt x="268409" y="412123"/>
                  </a:cubicBezTo>
                  <a:lnTo>
                    <a:pt x="315815" y="114088"/>
                  </a:lnTo>
                  <a:cubicBezTo>
                    <a:pt x="371270" y="74526"/>
                    <a:pt x="450394" y="50721"/>
                    <a:pt x="521606" y="50721"/>
                  </a:cubicBezTo>
                  <a:lnTo>
                    <a:pt x="466287" y="420036"/>
                  </a:lnTo>
                  <a:cubicBezTo>
                    <a:pt x="511056" y="422673"/>
                    <a:pt x="729899" y="420036"/>
                    <a:pt x="774872" y="406848"/>
                  </a:cubicBezTo>
                  <a:cubicBezTo>
                    <a:pt x="819640" y="496523"/>
                    <a:pt x="780147" y="580922"/>
                    <a:pt x="679923" y="580922"/>
                  </a:cubicBezTo>
                  <a:cubicBezTo>
                    <a:pt x="621898" y="580922"/>
                    <a:pt x="489955" y="573010"/>
                    <a:pt x="442549" y="56773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35" name="Vrije vorm: vorm 134">
              <a:extLst>
                <a:ext uri="{FF2B5EF4-FFF2-40B4-BE49-F238E27FC236}">
                  <a16:creationId xmlns:a16="http://schemas.microsoft.com/office/drawing/2014/main" id="{BA75735D-0C5E-7B6E-071F-2A85E73939CC}"/>
                </a:ext>
              </a:extLst>
            </p:cNvPr>
            <p:cNvSpPr/>
            <p:nvPr/>
          </p:nvSpPr>
          <p:spPr>
            <a:xfrm>
              <a:off x="2306297" y="6399201"/>
              <a:ext cx="80833" cy="107777"/>
            </a:xfrm>
            <a:custGeom>
              <a:avLst/>
              <a:gdLst>
                <a:gd name="connsiteX0" fmla="*/ 989893 w 1014415"/>
                <a:gd name="connsiteY0" fmla="*/ 182595 h 1352554"/>
                <a:gd name="connsiteX1" fmla="*/ 887031 w 1014415"/>
                <a:gd name="connsiteY1" fmla="*/ 340844 h 1352554"/>
                <a:gd name="connsiteX2" fmla="*/ 760499 w 1014415"/>
                <a:gd name="connsiteY2" fmla="*/ 303919 h 1352554"/>
                <a:gd name="connsiteX3" fmla="*/ 401735 w 1014415"/>
                <a:gd name="connsiteY3" fmla="*/ 1285062 h 1352554"/>
                <a:gd name="connsiteX4" fmla="*/ 145898 w 1014415"/>
                <a:gd name="connsiteY4" fmla="*/ 1329899 h 1352554"/>
                <a:gd name="connsiteX5" fmla="*/ 285752 w 1014415"/>
                <a:gd name="connsiteY5" fmla="*/ 433155 h 1352554"/>
                <a:gd name="connsiteX6" fmla="*/ 225023 w 1014415"/>
                <a:gd name="connsiteY6" fmla="*/ 264357 h 1352554"/>
                <a:gd name="connsiteX7" fmla="*/ 66775 w 1014415"/>
                <a:gd name="connsiteY7" fmla="*/ 314401 h 1352554"/>
                <a:gd name="connsiteX8" fmla="*/ 190803 w 1014415"/>
                <a:gd name="connsiteY8" fmla="*/ 135120 h 1352554"/>
                <a:gd name="connsiteX9" fmla="*/ 412283 w 1014415"/>
                <a:gd name="connsiteY9" fmla="*/ 53358 h 1352554"/>
                <a:gd name="connsiteX10" fmla="*/ 494046 w 1014415"/>
                <a:gd name="connsiteY10" fmla="*/ 211607 h 1352554"/>
                <a:gd name="connsiteX11" fmla="*/ 451779 w 1014415"/>
                <a:gd name="connsiteY11" fmla="*/ 520192 h 1352554"/>
                <a:gd name="connsiteX12" fmla="*/ 462329 w 1014415"/>
                <a:gd name="connsiteY12" fmla="*/ 522830 h 1352554"/>
                <a:gd name="connsiteX13" fmla="*/ 821094 w 1014415"/>
                <a:gd name="connsiteY13" fmla="*/ 50721 h 1352554"/>
                <a:gd name="connsiteX14" fmla="*/ 989893 w 1014415"/>
                <a:gd name="connsiteY14" fmla="*/ 182595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4415" h="1352554">
                  <a:moveTo>
                    <a:pt x="989893" y="182595"/>
                  </a:moveTo>
                  <a:cubicBezTo>
                    <a:pt x="989893" y="264357"/>
                    <a:pt x="952900" y="303919"/>
                    <a:pt x="887031" y="340844"/>
                  </a:cubicBezTo>
                  <a:cubicBezTo>
                    <a:pt x="852811" y="317039"/>
                    <a:pt x="807906" y="303919"/>
                    <a:pt x="760499" y="303919"/>
                  </a:cubicBezTo>
                  <a:cubicBezTo>
                    <a:pt x="567896" y="303919"/>
                    <a:pt x="354327" y="934277"/>
                    <a:pt x="401735" y="1285062"/>
                  </a:cubicBezTo>
                  <a:lnTo>
                    <a:pt x="145898" y="1329899"/>
                  </a:lnTo>
                  <a:cubicBezTo>
                    <a:pt x="219748" y="976409"/>
                    <a:pt x="285752" y="551842"/>
                    <a:pt x="285752" y="433155"/>
                  </a:cubicBezTo>
                  <a:cubicBezTo>
                    <a:pt x="285752" y="301282"/>
                    <a:pt x="280478" y="264357"/>
                    <a:pt x="225023" y="264357"/>
                  </a:cubicBezTo>
                  <a:cubicBezTo>
                    <a:pt x="169704" y="264357"/>
                    <a:pt x="124799" y="277544"/>
                    <a:pt x="66775" y="314401"/>
                  </a:cubicBezTo>
                  <a:cubicBezTo>
                    <a:pt x="35192" y="277544"/>
                    <a:pt x="37829" y="227432"/>
                    <a:pt x="190803" y="135120"/>
                  </a:cubicBezTo>
                  <a:cubicBezTo>
                    <a:pt x="267291" y="85008"/>
                    <a:pt x="372653" y="53358"/>
                    <a:pt x="412283" y="53358"/>
                  </a:cubicBezTo>
                  <a:cubicBezTo>
                    <a:pt x="475583" y="53358"/>
                    <a:pt x="494046" y="100833"/>
                    <a:pt x="494046" y="211607"/>
                  </a:cubicBezTo>
                  <a:cubicBezTo>
                    <a:pt x="494046" y="311831"/>
                    <a:pt x="467604" y="462168"/>
                    <a:pt x="451779" y="520192"/>
                  </a:cubicBezTo>
                  <a:lnTo>
                    <a:pt x="462329" y="522830"/>
                  </a:lnTo>
                  <a:cubicBezTo>
                    <a:pt x="533540" y="314401"/>
                    <a:pt x="683944" y="50721"/>
                    <a:pt x="821094" y="50721"/>
                  </a:cubicBezTo>
                  <a:cubicBezTo>
                    <a:pt x="921318" y="50721"/>
                    <a:pt x="989893" y="92921"/>
                    <a:pt x="989893" y="18259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36" name="Vrije vorm: vorm 135">
              <a:extLst>
                <a:ext uri="{FF2B5EF4-FFF2-40B4-BE49-F238E27FC236}">
                  <a16:creationId xmlns:a16="http://schemas.microsoft.com/office/drawing/2014/main" id="{597120F9-FE12-46EB-7769-A7543733716A}"/>
                </a:ext>
              </a:extLst>
            </p:cNvPr>
            <p:cNvSpPr/>
            <p:nvPr/>
          </p:nvSpPr>
          <p:spPr>
            <a:xfrm>
              <a:off x="2391993" y="6345394"/>
              <a:ext cx="53889" cy="161666"/>
            </a:xfrm>
            <a:custGeom>
              <a:avLst/>
              <a:gdLst>
                <a:gd name="connsiteX0" fmla="*/ 516402 w 676277"/>
                <a:gd name="connsiteY0" fmla="*/ 892145 h 2028831"/>
                <a:gd name="connsiteX1" fmla="*/ 395009 w 676277"/>
                <a:gd name="connsiteY1" fmla="*/ 1670202 h 2028831"/>
                <a:gd name="connsiteX2" fmla="*/ 453102 w 676277"/>
                <a:gd name="connsiteY2" fmla="*/ 1820538 h 2028831"/>
                <a:gd name="connsiteX3" fmla="*/ 627040 w 676277"/>
                <a:gd name="connsiteY3" fmla="*/ 1741414 h 2028831"/>
                <a:gd name="connsiteX4" fmla="*/ 302630 w 676277"/>
                <a:gd name="connsiteY4" fmla="*/ 2021054 h 2028831"/>
                <a:gd name="connsiteX5" fmla="*/ 168186 w 676277"/>
                <a:gd name="connsiteY5" fmla="*/ 1852255 h 2028831"/>
                <a:gd name="connsiteX6" fmla="*/ 292216 w 676277"/>
                <a:gd name="connsiteY6" fmla="*/ 1005557 h 2028831"/>
                <a:gd name="connsiteX7" fmla="*/ 226144 w 676277"/>
                <a:gd name="connsiteY7" fmla="*/ 923795 h 2028831"/>
                <a:gd name="connsiteX8" fmla="*/ 67894 w 676277"/>
                <a:gd name="connsiteY8" fmla="*/ 976544 h 2028831"/>
                <a:gd name="connsiteX9" fmla="*/ 128624 w 676277"/>
                <a:gd name="connsiteY9" fmla="*/ 836758 h 2028831"/>
                <a:gd name="connsiteX10" fmla="*/ 402854 w 676277"/>
                <a:gd name="connsiteY10" fmla="*/ 731259 h 2028831"/>
                <a:gd name="connsiteX11" fmla="*/ 516402 w 676277"/>
                <a:gd name="connsiteY11" fmla="*/ 892145 h 2028831"/>
                <a:gd name="connsiteX12" fmla="*/ 600800 w 676277"/>
                <a:gd name="connsiteY12" fmla="*/ 195850 h 2028831"/>
                <a:gd name="connsiteX13" fmla="*/ 434639 w 676277"/>
                <a:gd name="connsiteY13" fmla="*/ 372561 h 2028831"/>
                <a:gd name="connsiteX14" fmla="*/ 305336 w 676277"/>
                <a:gd name="connsiteY14" fmla="*/ 227500 h 2028831"/>
                <a:gd name="connsiteX15" fmla="*/ 474135 w 676277"/>
                <a:gd name="connsiteY15" fmla="*/ 50721 h 2028831"/>
                <a:gd name="connsiteX16" fmla="*/ 600800 w 676277"/>
                <a:gd name="connsiteY16" fmla="*/ 195850 h 202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6277" h="2028831">
                  <a:moveTo>
                    <a:pt x="516402" y="892145"/>
                  </a:moveTo>
                  <a:cubicBezTo>
                    <a:pt x="516402" y="997644"/>
                    <a:pt x="395009" y="1543603"/>
                    <a:pt x="395009" y="1670202"/>
                  </a:cubicBezTo>
                  <a:cubicBezTo>
                    <a:pt x="395009" y="1796801"/>
                    <a:pt x="426726" y="1820538"/>
                    <a:pt x="453102" y="1820538"/>
                  </a:cubicBezTo>
                  <a:cubicBezTo>
                    <a:pt x="505784" y="1820538"/>
                    <a:pt x="595459" y="1773131"/>
                    <a:pt x="627040" y="1741414"/>
                  </a:cubicBezTo>
                  <a:cubicBezTo>
                    <a:pt x="719353" y="1815263"/>
                    <a:pt x="455740" y="2021054"/>
                    <a:pt x="302630" y="2021054"/>
                  </a:cubicBezTo>
                  <a:cubicBezTo>
                    <a:pt x="226144" y="2021054"/>
                    <a:pt x="168186" y="1965667"/>
                    <a:pt x="168186" y="1852255"/>
                  </a:cubicBezTo>
                  <a:cubicBezTo>
                    <a:pt x="168186" y="1691369"/>
                    <a:pt x="292216" y="1095298"/>
                    <a:pt x="292216" y="1005557"/>
                  </a:cubicBezTo>
                  <a:cubicBezTo>
                    <a:pt x="292216" y="947600"/>
                    <a:pt x="273753" y="923795"/>
                    <a:pt x="226144" y="923795"/>
                  </a:cubicBezTo>
                  <a:cubicBezTo>
                    <a:pt x="176098" y="923795"/>
                    <a:pt x="123349" y="944962"/>
                    <a:pt x="67894" y="976544"/>
                  </a:cubicBezTo>
                  <a:cubicBezTo>
                    <a:pt x="38950" y="942257"/>
                    <a:pt x="38950" y="902695"/>
                    <a:pt x="128624" y="836758"/>
                  </a:cubicBezTo>
                  <a:cubicBezTo>
                    <a:pt x="199837" y="789351"/>
                    <a:pt x="289510" y="731259"/>
                    <a:pt x="402854" y="731259"/>
                  </a:cubicBezTo>
                  <a:cubicBezTo>
                    <a:pt x="484685" y="731259"/>
                    <a:pt x="516402" y="778733"/>
                    <a:pt x="516402" y="892145"/>
                  </a:cubicBezTo>
                  <a:close/>
                  <a:moveTo>
                    <a:pt x="600800" y="195850"/>
                  </a:moveTo>
                  <a:cubicBezTo>
                    <a:pt x="600800" y="296074"/>
                    <a:pt x="553258" y="372561"/>
                    <a:pt x="434639" y="372561"/>
                  </a:cubicBezTo>
                  <a:cubicBezTo>
                    <a:pt x="358153" y="372561"/>
                    <a:pt x="305336" y="317174"/>
                    <a:pt x="305336" y="227500"/>
                  </a:cubicBezTo>
                  <a:cubicBezTo>
                    <a:pt x="305336" y="106175"/>
                    <a:pt x="374045" y="50721"/>
                    <a:pt x="474135" y="50721"/>
                  </a:cubicBezTo>
                  <a:cubicBezTo>
                    <a:pt x="555896" y="50788"/>
                    <a:pt x="600800" y="106175"/>
                    <a:pt x="600800" y="195850"/>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37" name="Vrije vorm: vorm 136">
              <a:extLst>
                <a:ext uri="{FF2B5EF4-FFF2-40B4-BE49-F238E27FC236}">
                  <a16:creationId xmlns:a16="http://schemas.microsoft.com/office/drawing/2014/main" id="{40C209C6-822D-20A9-60DD-D60A8F6EF01D}"/>
                </a:ext>
              </a:extLst>
            </p:cNvPr>
            <p:cNvSpPr/>
            <p:nvPr/>
          </p:nvSpPr>
          <p:spPr>
            <a:xfrm>
              <a:off x="2450462" y="6399406"/>
              <a:ext cx="70055" cy="107777"/>
            </a:xfrm>
            <a:custGeom>
              <a:avLst/>
              <a:gdLst>
                <a:gd name="connsiteX0" fmla="*/ 889304 w 879160"/>
                <a:gd name="connsiteY0" fmla="*/ 248600 h 1352554"/>
                <a:gd name="connsiteX1" fmla="*/ 683649 w 879160"/>
                <a:gd name="connsiteY1" fmla="*/ 404211 h 1352554"/>
                <a:gd name="connsiteX2" fmla="*/ 556981 w 879160"/>
                <a:gd name="connsiteY2" fmla="*/ 219655 h 1352554"/>
                <a:gd name="connsiteX3" fmla="*/ 253740 w 879160"/>
                <a:gd name="connsiteY3" fmla="*/ 773526 h 1352554"/>
                <a:gd name="connsiteX4" fmla="*/ 520125 w 879160"/>
                <a:gd name="connsiteY4" fmla="*/ 1155893 h 1352554"/>
                <a:gd name="connsiteX5" fmla="*/ 826006 w 879160"/>
                <a:gd name="connsiteY5" fmla="*/ 1050326 h 1352554"/>
                <a:gd name="connsiteX6" fmla="*/ 847173 w 879160"/>
                <a:gd name="connsiteY6" fmla="*/ 1095231 h 1352554"/>
                <a:gd name="connsiteX7" fmla="*/ 398733 w 879160"/>
                <a:gd name="connsiteY7" fmla="*/ 1345792 h 1352554"/>
                <a:gd name="connsiteX8" fmla="*/ 50721 w 879160"/>
                <a:gd name="connsiteY8" fmla="*/ 868340 h 1352554"/>
                <a:gd name="connsiteX9" fmla="*/ 636243 w 879160"/>
                <a:gd name="connsiteY9" fmla="*/ 50721 h 1352554"/>
                <a:gd name="connsiteX10" fmla="*/ 889304 w 879160"/>
                <a:gd name="connsiteY10" fmla="*/ 248600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160" h="1352554">
                  <a:moveTo>
                    <a:pt x="889304" y="248600"/>
                  </a:moveTo>
                  <a:cubicBezTo>
                    <a:pt x="889304" y="354166"/>
                    <a:pt x="804906" y="404211"/>
                    <a:pt x="683649" y="404211"/>
                  </a:cubicBezTo>
                  <a:cubicBezTo>
                    <a:pt x="683649" y="272404"/>
                    <a:pt x="646657" y="219655"/>
                    <a:pt x="556981" y="219655"/>
                  </a:cubicBezTo>
                  <a:cubicBezTo>
                    <a:pt x="414626" y="219655"/>
                    <a:pt x="253740" y="499228"/>
                    <a:pt x="253740" y="773526"/>
                  </a:cubicBezTo>
                  <a:cubicBezTo>
                    <a:pt x="253740" y="1047756"/>
                    <a:pt x="361945" y="1155893"/>
                    <a:pt x="520125" y="1155893"/>
                  </a:cubicBezTo>
                  <a:cubicBezTo>
                    <a:pt x="630968" y="1155893"/>
                    <a:pt x="746949" y="1108486"/>
                    <a:pt x="826006" y="1050326"/>
                  </a:cubicBezTo>
                  <a:cubicBezTo>
                    <a:pt x="841830" y="1058239"/>
                    <a:pt x="847173" y="1074131"/>
                    <a:pt x="847173" y="1095231"/>
                  </a:cubicBezTo>
                  <a:cubicBezTo>
                    <a:pt x="847173" y="1213850"/>
                    <a:pt x="628330" y="1345792"/>
                    <a:pt x="398733" y="1345792"/>
                  </a:cubicBezTo>
                  <a:cubicBezTo>
                    <a:pt x="185165" y="1345792"/>
                    <a:pt x="50721" y="1234950"/>
                    <a:pt x="50721" y="868340"/>
                  </a:cubicBezTo>
                  <a:cubicBezTo>
                    <a:pt x="50721" y="480630"/>
                    <a:pt x="293370" y="50721"/>
                    <a:pt x="636243" y="50721"/>
                  </a:cubicBezTo>
                  <a:cubicBezTo>
                    <a:pt x="823435" y="50788"/>
                    <a:pt x="889304" y="150945"/>
                    <a:pt x="889304" y="248600"/>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38" name="Vrije vorm: vorm 137">
              <a:extLst>
                <a:ext uri="{FF2B5EF4-FFF2-40B4-BE49-F238E27FC236}">
                  <a16:creationId xmlns:a16="http://schemas.microsoft.com/office/drawing/2014/main" id="{845D8DD2-02BE-CF16-FC8E-437347468866}"/>
                </a:ext>
              </a:extLst>
            </p:cNvPr>
            <p:cNvSpPr/>
            <p:nvPr/>
          </p:nvSpPr>
          <p:spPr>
            <a:xfrm>
              <a:off x="2524402" y="6339719"/>
              <a:ext cx="102388" cy="167055"/>
            </a:xfrm>
            <a:custGeom>
              <a:avLst/>
              <a:gdLst>
                <a:gd name="connsiteX0" fmla="*/ 527501 w 1284926"/>
                <a:gd name="connsiteY0" fmla="*/ 193213 h 2096459"/>
                <a:gd name="connsiteX1" fmla="*/ 435190 w 1284926"/>
                <a:gd name="connsiteY1" fmla="*/ 968632 h 2096459"/>
                <a:gd name="connsiteX2" fmla="*/ 395560 w 1284926"/>
                <a:gd name="connsiteY2" fmla="*/ 1232312 h 2096459"/>
                <a:gd name="connsiteX3" fmla="*/ 408748 w 1284926"/>
                <a:gd name="connsiteY3" fmla="*/ 1242863 h 2096459"/>
                <a:gd name="connsiteX4" fmla="*/ 925761 w 1284926"/>
                <a:gd name="connsiteY4" fmla="*/ 799766 h 2096459"/>
                <a:gd name="connsiteX5" fmla="*/ 1112955 w 1284926"/>
                <a:gd name="connsiteY5" fmla="*/ 1052964 h 2096459"/>
                <a:gd name="connsiteX6" fmla="*/ 1004886 w 1284926"/>
                <a:gd name="connsiteY6" fmla="*/ 1738709 h 2096459"/>
                <a:gd name="connsiteX7" fmla="*/ 1070822 w 1284926"/>
                <a:gd name="connsiteY7" fmla="*/ 1881065 h 2096459"/>
                <a:gd name="connsiteX8" fmla="*/ 1239621 w 1284926"/>
                <a:gd name="connsiteY8" fmla="*/ 1804578 h 2096459"/>
                <a:gd name="connsiteX9" fmla="*/ 915211 w 1284926"/>
                <a:gd name="connsiteY9" fmla="*/ 2092131 h 2096459"/>
                <a:gd name="connsiteX10" fmla="*/ 785907 w 1284926"/>
                <a:gd name="connsiteY10" fmla="*/ 1844208 h 2096459"/>
                <a:gd name="connsiteX11" fmla="*/ 894112 w 1284926"/>
                <a:gd name="connsiteY11" fmla="*/ 1182200 h 2096459"/>
                <a:gd name="connsiteX12" fmla="*/ 777995 w 1284926"/>
                <a:gd name="connsiteY12" fmla="*/ 1002852 h 2096459"/>
                <a:gd name="connsiteX13" fmla="*/ 474751 w 1284926"/>
                <a:gd name="connsiteY13" fmla="*/ 1332537 h 2096459"/>
                <a:gd name="connsiteX14" fmla="*/ 335034 w 1284926"/>
                <a:gd name="connsiteY14" fmla="*/ 2034107 h 2096459"/>
                <a:gd name="connsiteX15" fmla="*/ 100297 w 1284926"/>
                <a:gd name="connsiteY15" fmla="*/ 2076306 h 2096459"/>
                <a:gd name="connsiteX16" fmla="*/ 298040 w 1284926"/>
                <a:gd name="connsiteY16" fmla="*/ 348756 h 2096459"/>
                <a:gd name="connsiteX17" fmla="*/ 226829 w 1284926"/>
                <a:gd name="connsiteY17" fmla="*/ 216882 h 2096459"/>
                <a:gd name="connsiteX18" fmla="*/ 65943 w 1284926"/>
                <a:gd name="connsiteY18" fmla="*/ 224795 h 2096459"/>
                <a:gd name="connsiteX19" fmla="*/ 84404 w 1284926"/>
                <a:gd name="connsiteY19" fmla="*/ 143033 h 2096459"/>
                <a:gd name="connsiteX20" fmla="*/ 472048 w 1284926"/>
                <a:gd name="connsiteY20" fmla="*/ 50721 h 2096459"/>
                <a:gd name="connsiteX21" fmla="*/ 527501 w 1284926"/>
                <a:gd name="connsiteY21" fmla="*/ 193213 h 209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4926" h="2096459">
                  <a:moveTo>
                    <a:pt x="527501" y="193213"/>
                  </a:moveTo>
                  <a:cubicBezTo>
                    <a:pt x="527501" y="280250"/>
                    <a:pt x="474685" y="704884"/>
                    <a:pt x="435190" y="968632"/>
                  </a:cubicBezTo>
                  <a:cubicBezTo>
                    <a:pt x="419364" y="1082043"/>
                    <a:pt x="408748" y="1163805"/>
                    <a:pt x="395560" y="1232312"/>
                  </a:cubicBezTo>
                  <a:lnTo>
                    <a:pt x="408748" y="1242863"/>
                  </a:lnTo>
                  <a:cubicBezTo>
                    <a:pt x="548465" y="950170"/>
                    <a:pt x="711989" y="799766"/>
                    <a:pt x="925761" y="799766"/>
                  </a:cubicBezTo>
                  <a:cubicBezTo>
                    <a:pt x="1057568" y="799766"/>
                    <a:pt x="1115592" y="894715"/>
                    <a:pt x="1112955" y="1052964"/>
                  </a:cubicBezTo>
                  <a:cubicBezTo>
                    <a:pt x="1112955" y="1174288"/>
                    <a:pt x="1007524" y="1585735"/>
                    <a:pt x="1004886" y="1738709"/>
                  </a:cubicBezTo>
                  <a:cubicBezTo>
                    <a:pt x="1004886" y="1852188"/>
                    <a:pt x="1025917" y="1881065"/>
                    <a:pt x="1070822" y="1881065"/>
                  </a:cubicBezTo>
                  <a:cubicBezTo>
                    <a:pt x="1123505" y="1881065"/>
                    <a:pt x="1197353" y="1846846"/>
                    <a:pt x="1239621" y="1804578"/>
                  </a:cubicBezTo>
                  <a:cubicBezTo>
                    <a:pt x="1337209" y="1870583"/>
                    <a:pt x="1057636" y="2092131"/>
                    <a:pt x="915211" y="2092131"/>
                  </a:cubicBezTo>
                  <a:cubicBezTo>
                    <a:pt x="822899" y="2092131"/>
                    <a:pt x="783270" y="1994544"/>
                    <a:pt x="785907" y="1844208"/>
                  </a:cubicBezTo>
                  <a:cubicBezTo>
                    <a:pt x="788545" y="1709697"/>
                    <a:pt x="891475" y="1306094"/>
                    <a:pt x="894112" y="1182200"/>
                  </a:cubicBezTo>
                  <a:cubicBezTo>
                    <a:pt x="896750" y="1050326"/>
                    <a:pt x="875649" y="1002852"/>
                    <a:pt x="777995" y="1002852"/>
                  </a:cubicBezTo>
                  <a:cubicBezTo>
                    <a:pt x="701507" y="1002852"/>
                    <a:pt x="553877" y="1171650"/>
                    <a:pt x="474751" y="1332537"/>
                  </a:cubicBezTo>
                  <a:cubicBezTo>
                    <a:pt x="356132" y="1569910"/>
                    <a:pt x="321778" y="1796666"/>
                    <a:pt x="335034" y="2034107"/>
                  </a:cubicBezTo>
                  <a:lnTo>
                    <a:pt x="100297" y="2076306"/>
                  </a:lnTo>
                  <a:cubicBezTo>
                    <a:pt x="187333" y="1509248"/>
                    <a:pt x="295404" y="559755"/>
                    <a:pt x="298040" y="348756"/>
                  </a:cubicBezTo>
                  <a:cubicBezTo>
                    <a:pt x="300677" y="253807"/>
                    <a:pt x="287491" y="216882"/>
                    <a:pt x="226829" y="216882"/>
                  </a:cubicBezTo>
                  <a:cubicBezTo>
                    <a:pt x="171510" y="216882"/>
                    <a:pt x="123968" y="224795"/>
                    <a:pt x="65943" y="224795"/>
                  </a:cubicBezTo>
                  <a:cubicBezTo>
                    <a:pt x="42137" y="190507"/>
                    <a:pt x="44774" y="166770"/>
                    <a:pt x="84404" y="143033"/>
                  </a:cubicBezTo>
                  <a:cubicBezTo>
                    <a:pt x="163529" y="95558"/>
                    <a:pt x="435258" y="50721"/>
                    <a:pt x="472048" y="50721"/>
                  </a:cubicBezTo>
                  <a:cubicBezTo>
                    <a:pt x="516953" y="50788"/>
                    <a:pt x="530138" y="79801"/>
                    <a:pt x="527501" y="193213"/>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39" name="Vrije vorm: vorm 138">
              <a:extLst>
                <a:ext uri="{FF2B5EF4-FFF2-40B4-BE49-F238E27FC236}">
                  <a16:creationId xmlns:a16="http://schemas.microsoft.com/office/drawing/2014/main" id="{AE34423B-E0DE-7EC7-843F-5C69564D91A0}"/>
                </a:ext>
              </a:extLst>
            </p:cNvPr>
            <p:cNvSpPr/>
            <p:nvPr/>
          </p:nvSpPr>
          <p:spPr>
            <a:xfrm>
              <a:off x="2628790" y="6374817"/>
              <a:ext cx="64666" cy="134721"/>
            </a:xfrm>
            <a:custGeom>
              <a:avLst/>
              <a:gdLst>
                <a:gd name="connsiteX0" fmla="*/ 442549 w 811532"/>
                <a:gd name="connsiteY0" fmla="*/ 567735 h 1690692"/>
                <a:gd name="connsiteX1" fmla="*/ 360786 w 811532"/>
                <a:gd name="connsiteY1" fmla="*/ 1237655 h 1690692"/>
                <a:gd name="connsiteX2" fmla="*/ 450460 w 811532"/>
                <a:gd name="connsiteY2" fmla="*/ 1443311 h 1690692"/>
                <a:gd name="connsiteX3" fmla="*/ 669304 w 811532"/>
                <a:gd name="connsiteY3" fmla="*/ 1308867 h 1690692"/>
                <a:gd name="connsiteX4" fmla="*/ 579629 w 811532"/>
                <a:gd name="connsiteY4" fmla="*/ 1548878 h 1690692"/>
                <a:gd name="connsiteX5" fmla="*/ 294849 w 811532"/>
                <a:gd name="connsiteY5" fmla="*/ 1651740 h 1690692"/>
                <a:gd name="connsiteX6" fmla="*/ 136600 w 811532"/>
                <a:gd name="connsiteY6" fmla="*/ 1358911 h 1690692"/>
                <a:gd name="connsiteX7" fmla="*/ 244668 w 811532"/>
                <a:gd name="connsiteY7" fmla="*/ 551842 h 1690692"/>
                <a:gd name="connsiteX8" fmla="*/ 57477 w 811532"/>
                <a:gd name="connsiteY8" fmla="*/ 533447 h 1690692"/>
                <a:gd name="connsiteX9" fmla="*/ 149652 w 811532"/>
                <a:gd name="connsiteY9" fmla="*/ 420036 h 1690692"/>
                <a:gd name="connsiteX10" fmla="*/ 268407 w 811532"/>
                <a:gd name="connsiteY10" fmla="*/ 412123 h 1690692"/>
                <a:gd name="connsiteX11" fmla="*/ 315813 w 811532"/>
                <a:gd name="connsiteY11" fmla="*/ 114088 h 1690692"/>
                <a:gd name="connsiteX12" fmla="*/ 521604 w 811532"/>
                <a:gd name="connsiteY12" fmla="*/ 50721 h 1690692"/>
                <a:gd name="connsiteX13" fmla="*/ 466285 w 811532"/>
                <a:gd name="connsiteY13" fmla="*/ 420036 h 1690692"/>
                <a:gd name="connsiteX14" fmla="*/ 774872 w 811532"/>
                <a:gd name="connsiteY14" fmla="*/ 406848 h 1690692"/>
                <a:gd name="connsiteX15" fmla="*/ 679921 w 811532"/>
                <a:gd name="connsiteY15" fmla="*/ 580922 h 1690692"/>
                <a:gd name="connsiteX16" fmla="*/ 442549 w 811532"/>
                <a:gd name="connsiteY16" fmla="*/ 567735 h 16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32" h="1690692">
                  <a:moveTo>
                    <a:pt x="442549" y="567735"/>
                  </a:moveTo>
                  <a:cubicBezTo>
                    <a:pt x="395006" y="831483"/>
                    <a:pt x="368699" y="1108418"/>
                    <a:pt x="360786" y="1237655"/>
                  </a:cubicBezTo>
                  <a:cubicBezTo>
                    <a:pt x="352873" y="1390629"/>
                    <a:pt x="371336" y="1443311"/>
                    <a:pt x="450460" y="1443311"/>
                  </a:cubicBezTo>
                  <a:cubicBezTo>
                    <a:pt x="508418" y="1443311"/>
                    <a:pt x="579629" y="1398541"/>
                    <a:pt x="669304" y="1308867"/>
                  </a:cubicBezTo>
                  <a:cubicBezTo>
                    <a:pt x="732604" y="1374804"/>
                    <a:pt x="701021" y="1453928"/>
                    <a:pt x="579629" y="1548878"/>
                  </a:cubicBezTo>
                  <a:cubicBezTo>
                    <a:pt x="474064" y="1635915"/>
                    <a:pt x="397644" y="1651740"/>
                    <a:pt x="294849" y="1651740"/>
                  </a:cubicBezTo>
                  <a:cubicBezTo>
                    <a:pt x="165545" y="1651740"/>
                    <a:pt x="118139" y="1564703"/>
                    <a:pt x="136600" y="1358911"/>
                  </a:cubicBezTo>
                  <a:cubicBezTo>
                    <a:pt x="147014" y="1213850"/>
                    <a:pt x="199900" y="805108"/>
                    <a:pt x="244668" y="551842"/>
                  </a:cubicBezTo>
                  <a:lnTo>
                    <a:pt x="57477" y="533447"/>
                  </a:lnTo>
                  <a:cubicBezTo>
                    <a:pt x="39014" y="478060"/>
                    <a:pt x="54839" y="433291"/>
                    <a:pt x="149652" y="420036"/>
                  </a:cubicBezTo>
                  <a:cubicBezTo>
                    <a:pt x="189281" y="412123"/>
                    <a:pt x="218363" y="412123"/>
                    <a:pt x="268407" y="412123"/>
                  </a:cubicBezTo>
                  <a:lnTo>
                    <a:pt x="315813" y="114088"/>
                  </a:lnTo>
                  <a:cubicBezTo>
                    <a:pt x="371268" y="74526"/>
                    <a:pt x="450394" y="50721"/>
                    <a:pt x="521604" y="50721"/>
                  </a:cubicBezTo>
                  <a:lnTo>
                    <a:pt x="466285" y="420036"/>
                  </a:lnTo>
                  <a:cubicBezTo>
                    <a:pt x="511056" y="422673"/>
                    <a:pt x="729899" y="420036"/>
                    <a:pt x="774872" y="406848"/>
                  </a:cubicBezTo>
                  <a:cubicBezTo>
                    <a:pt x="819640" y="496523"/>
                    <a:pt x="780145" y="580922"/>
                    <a:pt x="679921" y="580922"/>
                  </a:cubicBezTo>
                  <a:cubicBezTo>
                    <a:pt x="621964" y="580922"/>
                    <a:pt x="490023" y="573010"/>
                    <a:pt x="442549" y="56773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grpSp>
      <p:grpSp>
        <p:nvGrpSpPr>
          <p:cNvPr id="1034" name="LOGO Beeld">
            <a:extLst>
              <a:ext uri="{FF2B5EF4-FFF2-40B4-BE49-F238E27FC236}">
                <a16:creationId xmlns:a16="http://schemas.microsoft.com/office/drawing/2014/main" id="{665C1537-FFE7-4A94-CCB1-AFDED7C0D0FF}"/>
              </a:ext>
            </a:extLst>
          </p:cNvPr>
          <p:cNvGrpSpPr>
            <a:grpSpLocks/>
          </p:cNvGrpSpPr>
          <p:nvPr userDrawn="1"/>
        </p:nvGrpSpPr>
        <p:grpSpPr bwMode="auto">
          <a:xfrm>
            <a:off x="119063" y="-774700"/>
            <a:ext cx="447675" cy="657225"/>
            <a:chOff x="400549" y="6015666"/>
            <a:chExt cx="447275" cy="657446"/>
          </a:xfrm>
        </p:grpSpPr>
        <p:sp>
          <p:nvSpPr>
            <p:cNvPr id="1069" name="Vrije vorm: vorm 140">
              <a:extLst>
                <a:ext uri="{FF2B5EF4-FFF2-40B4-BE49-F238E27FC236}">
                  <a16:creationId xmlns:a16="http://schemas.microsoft.com/office/drawing/2014/main" id="{B025DEA9-BD86-1DFA-99E1-EEE0CFE175D0}"/>
                </a:ext>
              </a:extLst>
            </p:cNvPr>
            <p:cNvSpPr>
              <a:spLocks/>
            </p:cNvSpPr>
            <p:nvPr/>
          </p:nvSpPr>
          <p:spPr bwMode="auto">
            <a:xfrm>
              <a:off x="479853" y="6049014"/>
              <a:ext cx="275978" cy="435121"/>
            </a:xfrm>
            <a:custGeom>
              <a:avLst/>
              <a:gdLst>
                <a:gd name="T0" fmla="*/ 0 w 3449013"/>
                <a:gd name="T1" fmla="*/ 0 h 5477844"/>
                <a:gd name="T2" fmla="*/ 0 w 3449013"/>
                <a:gd name="T3" fmla="*/ 0 h 5477844"/>
                <a:gd name="T4" fmla="*/ 0 w 3449013"/>
                <a:gd name="T5" fmla="*/ 0 h 5477844"/>
                <a:gd name="T6" fmla="*/ 0 w 3449013"/>
                <a:gd name="T7" fmla="*/ 0 h 5477844"/>
                <a:gd name="T8" fmla="*/ 0 w 3449013"/>
                <a:gd name="T9" fmla="*/ 0 h 5477844"/>
                <a:gd name="T10" fmla="*/ 0 w 3449013"/>
                <a:gd name="T11" fmla="*/ 0 h 5477844"/>
                <a:gd name="T12" fmla="*/ 0 w 3449013"/>
                <a:gd name="T13" fmla="*/ 0 h 5477844"/>
                <a:gd name="T14" fmla="*/ 0 w 3449013"/>
                <a:gd name="T15" fmla="*/ 0 h 5477844"/>
                <a:gd name="T16" fmla="*/ 0 w 3449013"/>
                <a:gd name="T17" fmla="*/ 0 h 5477844"/>
                <a:gd name="T18" fmla="*/ 0 w 3449013"/>
                <a:gd name="T19" fmla="*/ 0 h 5477844"/>
                <a:gd name="T20" fmla="*/ 0 w 3449013"/>
                <a:gd name="T21" fmla="*/ 0 h 5477844"/>
                <a:gd name="T22" fmla="*/ 0 w 3449013"/>
                <a:gd name="T23" fmla="*/ 0 h 5477844"/>
                <a:gd name="T24" fmla="*/ 0 w 3449013"/>
                <a:gd name="T25" fmla="*/ 0 h 5477844"/>
                <a:gd name="T26" fmla="*/ 0 w 3449013"/>
                <a:gd name="T27" fmla="*/ 0 h 5477844"/>
                <a:gd name="T28" fmla="*/ 0 w 3449013"/>
                <a:gd name="T29" fmla="*/ 0 h 5477844"/>
                <a:gd name="T30" fmla="*/ 0 w 3449013"/>
                <a:gd name="T31" fmla="*/ 0 h 5477844"/>
                <a:gd name="T32" fmla="*/ 0 w 3449013"/>
                <a:gd name="T33" fmla="*/ 0 h 5477844"/>
                <a:gd name="T34" fmla="*/ 0 w 3449013"/>
                <a:gd name="T35" fmla="*/ 0 h 5477844"/>
                <a:gd name="T36" fmla="*/ 0 w 3449013"/>
                <a:gd name="T37" fmla="*/ 0 h 5477844"/>
                <a:gd name="T38" fmla="*/ 0 w 3449013"/>
                <a:gd name="T39" fmla="*/ 0 h 5477844"/>
                <a:gd name="T40" fmla="*/ 0 w 3449013"/>
                <a:gd name="T41" fmla="*/ 0 h 5477844"/>
                <a:gd name="T42" fmla="*/ 0 w 3449013"/>
                <a:gd name="T43" fmla="*/ 0 h 5477844"/>
                <a:gd name="T44" fmla="*/ 0 w 3449013"/>
                <a:gd name="T45" fmla="*/ 0 h 5477844"/>
                <a:gd name="T46" fmla="*/ 0 w 3449013"/>
                <a:gd name="T47" fmla="*/ 0 h 5477844"/>
                <a:gd name="T48" fmla="*/ 0 w 3449013"/>
                <a:gd name="T49" fmla="*/ 0 h 5477844"/>
                <a:gd name="T50" fmla="*/ 0 w 3449013"/>
                <a:gd name="T51" fmla="*/ 0 h 5477844"/>
                <a:gd name="T52" fmla="*/ 0 w 3449013"/>
                <a:gd name="T53" fmla="*/ 0 h 5477844"/>
                <a:gd name="T54" fmla="*/ 0 w 3449013"/>
                <a:gd name="T55" fmla="*/ 0 h 5477844"/>
                <a:gd name="T56" fmla="*/ 0 w 3449013"/>
                <a:gd name="T57" fmla="*/ 0 h 5477844"/>
                <a:gd name="T58" fmla="*/ 0 w 3449013"/>
                <a:gd name="T59" fmla="*/ 0 h 5477844"/>
                <a:gd name="T60" fmla="*/ 0 w 3449013"/>
                <a:gd name="T61" fmla="*/ 0 h 5477844"/>
                <a:gd name="T62" fmla="*/ 0 w 3449013"/>
                <a:gd name="T63" fmla="*/ 0 h 5477844"/>
                <a:gd name="T64" fmla="*/ 0 w 3449013"/>
                <a:gd name="T65" fmla="*/ 0 h 5477844"/>
                <a:gd name="T66" fmla="*/ 0 w 3449013"/>
                <a:gd name="T67" fmla="*/ 0 h 5477844"/>
                <a:gd name="T68" fmla="*/ 0 w 3449013"/>
                <a:gd name="T69" fmla="*/ 0 h 5477844"/>
                <a:gd name="T70" fmla="*/ 0 w 3449013"/>
                <a:gd name="T71" fmla="*/ 0 h 5477844"/>
                <a:gd name="T72" fmla="*/ 0 w 3449013"/>
                <a:gd name="T73" fmla="*/ 0 h 5477844"/>
                <a:gd name="T74" fmla="*/ 0 w 3449013"/>
                <a:gd name="T75" fmla="*/ 0 h 5477844"/>
                <a:gd name="T76" fmla="*/ 0 w 3449013"/>
                <a:gd name="T77" fmla="*/ 0 h 5477844"/>
                <a:gd name="T78" fmla="*/ 0 w 3449013"/>
                <a:gd name="T79" fmla="*/ 0 h 5477844"/>
                <a:gd name="T80" fmla="*/ 0 w 3449013"/>
                <a:gd name="T81" fmla="*/ 0 h 5477844"/>
                <a:gd name="T82" fmla="*/ 0 w 3449013"/>
                <a:gd name="T83" fmla="*/ 0 h 5477844"/>
                <a:gd name="T84" fmla="*/ 0 w 3449013"/>
                <a:gd name="T85" fmla="*/ 0 h 5477844"/>
                <a:gd name="T86" fmla="*/ 0 w 3449013"/>
                <a:gd name="T87" fmla="*/ 0 h 5477844"/>
                <a:gd name="T88" fmla="*/ 0 w 3449013"/>
                <a:gd name="T89" fmla="*/ 0 h 5477844"/>
                <a:gd name="T90" fmla="*/ 0 w 3449013"/>
                <a:gd name="T91" fmla="*/ 0 h 5477844"/>
                <a:gd name="T92" fmla="*/ 0 w 3449013"/>
                <a:gd name="T93" fmla="*/ 0 h 5477844"/>
                <a:gd name="T94" fmla="*/ 0 w 3449013"/>
                <a:gd name="T95" fmla="*/ 0 h 5477844"/>
                <a:gd name="T96" fmla="*/ 0 w 3449013"/>
                <a:gd name="T97" fmla="*/ 0 h 5477844"/>
                <a:gd name="T98" fmla="*/ 0 w 3449013"/>
                <a:gd name="T99" fmla="*/ 0 h 5477844"/>
                <a:gd name="T100" fmla="*/ 0 w 3449013"/>
                <a:gd name="T101" fmla="*/ 0 h 5477844"/>
                <a:gd name="T102" fmla="*/ 0 w 3449013"/>
                <a:gd name="T103" fmla="*/ 0 h 5477844"/>
                <a:gd name="T104" fmla="*/ 0 w 3449013"/>
                <a:gd name="T105" fmla="*/ 0 h 5477844"/>
                <a:gd name="T106" fmla="*/ 0 w 3449013"/>
                <a:gd name="T107" fmla="*/ 0 h 5477844"/>
                <a:gd name="T108" fmla="*/ 0 w 3449013"/>
                <a:gd name="T109" fmla="*/ 0 h 5477844"/>
                <a:gd name="T110" fmla="*/ 0 w 3449013"/>
                <a:gd name="T111" fmla="*/ 0 h 5477844"/>
                <a:gd name="T112" fmla="*/ 0 w 3449013"/>
                <a:gd name="T113" fmla="*/ 0 h 54778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49013" h="5477844">
                  <a:moveTo>
                    <a:pt x="1136467" y="1866803"/>
                  </a:moveTo>
                  <a:lnTo>
                    <a:pt x="1135926" y="1861866"/>
                  </a:lnTo>
                  <a:lnTo>
                    <a:pt x="1084529" y="1800393"/>
                  </a:lnTo>
                  <a:lnTo>
                    <a:pt x="992082" y="2285554"/>
                  </a:lnTo>
                  <a:lnTo>
                    <a:pt x="1196588" y="2270067"/>
                  </a:lnTo>
                  <a:lnTo>
                    <a:pt x="1193207" y="2251740"/>
                  </a:lnTo>
                  <a:cubicBezTo>
                    <a:pt x="1164803" y="2098158"/>
                    <a:pt x="1136738" y="1869102"/>
                    <a:pt x="1136467" y="1866803"/>
                  </a:cubicBezTo>
                  <a:close/>
                  <a:moveTo>
                    <a:pt x="2475293" y="1797552"/>
                  </a:moveTo>
                  <a:lnTo>
                    <a:pt x="2399685" y="1851181"/>
                  </a:lnTo>
                  <a:lnTo>
                    <a:pt x="2398468" y="1858011"/>
                  </a:lnTo>
                  <a:cubicBezTo>
                    <a:pt x="2398130" y="1859567"/>
                    <a:pt x="2369997" y="2018357"/>
                    <a:pt x="2333343" y="2162133"/>
                  </a:cubicBezTo>
                  <a:lnTo>
                    <a:pt x="2327594" y="2184721"/>
                  </a:lnTo>
                  <a:lnTo>
                    <a:pt x="2464879" y="2174374"/>
                  </a:lnTo>
                  <a:lnTo>
                    <a:pt x="2475293" y="1797552"/>
                  </a:lnTo>
                  <a:close/>
                  <a:moveTo>
                    <a:pt x="1055246" y="4206722"/>
                  </a:moveTo>
                  <a:lnTo>
                    <a:pt x="1022109" y="4163778"/>
                  </a:lnTo>
                  <a:cubicBezTo>
                    <a:pt x="990459" y="4123607"/>
                    <a:pt x="914784" y="4052057"/>
                    <a:pt x="904233" y="4042116"/>
                  </a:cubicBezTo>
                  <a:cubicBezTo>
                    <a:pt x="834847" y="3926540"/>
                    <a:pt x="773915" y="3729879"/>
                    <a:pt x="773239" y="3727918"/>
                  </a:cubicBezTo>
                  <a:cubicBezTo>
                    <a:pt x="773442" y="3728594"/>
                    <a:pt x="715755" y="3510833"/>
                    <a:pt x="715755" y="3510833"/>
                  </a:cubicBezTo>
                  <a:cubicBezTo>
                    <a:pt x="715755" y="3509818"/>
                    <a:pt x="594025" y="2590284"/>
                    <a:pt x="594025" y="2590284"/>
                  </a:cubicBezTo>
                  <a:cubicBezTo>
                    <a:pt x="637104" y="2034317"/>
                    <a:pt x="801642" y="1344852"/>
                    <a:pt x="869946" y="1217374"/>
                  </a:cubicBezTo>
                  <a:cubicBezTo>
                    <a:pt x="922290" y="1190932"/>
                    <a:pt x="984981" y="1164895"/>
                    <a:pt x="1049363" y="1141225"/>
                  </a:cubicBezTo>
                  <a:cubicBezTo>
                    <a:pt x="902543" y="916228"/>
                    <a:pt x="824027" y="645108"/>
                    <a:pt x="831601" y="375950"/>
                  </a:cubicBezTo>
                  <a:cubicBezTo>
                    <a:pt x="834171" y="286614"/>
                    <a:pt x="858923" y="128365"/>
                    <a:pt x="858923" y="128365"/>
                  </a:cubicBezTo>
                  <a:cubicBezTo>
                    <a:pt x="821390" y="-3644"/>
                    <a:pt x="617086" y="56003"/>
                    <a:pt x="465465" y="135533"/>
                  </a:cubicBezTo>
                  <a:cubicBezTo>
                    <a:pt x="255345" y="397929"/>
                    <a:pt x="-93614" y="1131149"/>
                    <a:pt x="114747" y="2527729"/>
                  </a:cubicBezTo>
                  <a:cubicBezTo>
                    <a:pt x="205166" y="3133944"/>
                    <a:pt x="464180" y="3829494"/>
                    <a:pt x="781760" y="4566502"/>
                  </a:cubicBezTo>
                  <a:cubicBezTo>
                    <a:pt x="906195" y="4768032"/>
                    <a:pt x="1025084" y="4986943"/>
                    <a:pt x="1137617" y="5222287"/>
                  </a:cubicBezTo>
                  <a:lnTo>
                    <a:pt x="1169334" y="5213158"/>
                  </a:lnTo>
                  <a:cubicBezTo>
                    <a:pt x="1119357" y="4794678"/>
                    <a:pt x="1081080" y="4457756"/>
                    <a:pt x="1055584" y="4211389"/>
                  </a:cubicBezTo>
                  <a:lnTo>
                    <a:pt x="1055246" y="4206722"/>
                  </a:lnTo>
                  <a:close/>
                  <a:moveTo>
                    <a:pt x="3000084" y="180776"/>
                  </a:moveTo>
                  <a:cubicBezTo>
                    <a:pt x="2848463" y="101179"/>
                    <a:pt x="2644092" y="41531"/>
                    <a:pt x="2606626" y="173608"/>
                  </a:cubicBezTo>
                  <a:cubicBezTo>
                    <a:pt x="2606626" y="173608"/>
                    <a:pt x="2631446" y="331857"/>
                    <a:pt x="2633948" y="421193"/>
                  </a:cubicBezTo>
                  <a:cubicBezTo>
                    <a:pt x="2641590" y="695559"/>
                    <a:pt x="2545288" y="971886"/>
                    <a:pt x="2384672" y="1199385"/>
                  </a:cubicBezTo>
                  <a:cubicBezTo>
                    <a:pt x="2463255" y="1234957"/>
                    <a:pt x="2550428" y="1281350"/>
                    <a:pt x="2623330" y="1335114"/>
                  </a:cubicBezTo>
                  <a:cubicBezTo>
                    <a:pt x="2701170" y="1527312"/>
                    <a:pt x="2719226" y="1959318"/>
                    <a:pt x="2723352" y="2137179"/>
                  </a:cubicBezTo>
                  <a:lnTo>
                    <a:pt x="2723825" y="2154829"/>
                  </a:lnTo>
                  <a:cubicBezTo>
                    <a:pt x="2723825" y="2154829"/>
                    <a:pt x="2863003" y="2144415"/>
                    <a:pt x="2889986" y="2142251"/>
                  </a:cubicBezTo>
                  <a:cubicBezTo>
                    <a:pt x="2892286" y="2173562"/>
                    <a:pt x="2930360" y="2676645"/>
                    <a:pt x="2930360" y="2676645"/>
                  </a:cubicBezTo>
                  <a:lnTo>
                    <a:pt x="2952677" y="2665554"/>
                  </a:lnTo>
                  <a:cubicBezTo>
                    <a:pt x="2958628" y="2662511"/>
                    <a:pt x="2960996" y="2660955"/>
                    <a:pt x="2961131" y="2649188"/>
                  </a:cubicBezTo>
                  <a:lnTo>
                    <a:pt x="2961942" y="2649120"/>
                  </a:lnTo>
                  <a:cubicBezTo>
                    <a:pt x="2961942" y="2649120"/>
                    <a:pt x="2961536" y="2644589"/>
                    <a:pt x="2961536" y="2644454"/>
                  </a:cubicBezTo>
                  <a:cubicBezTo>
                    <a:pt x="2988587" y="2670153"/>
                    <a:pt x="3025986" y="2719453"/>
                    <a:pt x="3031869" y="2799186"/>
                  </a:cubicBezTo>
                  <a:cubicBezTo>
                    <a:pt x="3030990" y="2803988"/>
                    <a:pt x="3003263" y="2955001"/>
                    <a:pt x="3001437" y="2964739"/>
                  </a:cubicBezTo>
                  <a:cubicBezTo>
                    <a:pt x="2989061" y="2977453"/>
                    <a:pt x="2975130" y="2989356"/>
                    <a:pt x="2970396" y="2991046"/>
                  </a:cubicBezTo>
                  <a:lnTo>
                    <a:pt x="2958020" y="2995172"/>
                  </a:lnTo>
                  <a:lnTo>
                    <a:pt x="2955450" y="3008764"/>
                  </a:lnTo>
                  <a:lnTo>
                    <a:pt x="2999070" y="3585967"/>
                  </a:lnTo>
                  <a:cubicBezTo>
                    <a:pt x="3000963" y="3611868"/>
                    <a:pt x="3001978" y="3637635"/>
                    <a:pt x="3001978" y="3663401"/>
                  </a:cubicBezTo>
                  <a:cubicBezTo>
                    <a:pt x="3001978" y="4038938"/>
                    <a:pt x="2795646" y="4388438"/>
                    <a:pt x="2461497" y="4568733"/>
                  </a:cubicBezTo>
                  <a:lnTo>
                    <a:pt x="2453855" y="4572859"/>
                  </a:lnTo>
                  <a:lnTo>
                    <a:pt x="2351196" y="5446879"/>
                  </a:lnTo>
                  <a:lnTo>
                    <a:pt x="2366751" y="5451140"/>
                  </a:lnTo>
                  <a:cubicBezTo>
                    <a:pt x="2819383" y="4406224"/>
                    <a:pt x="3226366" y="3406754"/>
                    <a:pt x="3350734" y="2573107"/>
                  </a:cubicBezTo>
                  <a:cubicBezTo>
                    <a:pt x="3559028" y="1176392"/>
                    <a:pt x="3210203" y="443104"/>
                    <a:pt x="3000084" y="180776"/>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70" name="Vrije vorm: vorm 141">
              <a:extLst>
                <a:ext uri="{FF2B5EF4-FFF2-40B4-BE49-F238E27FC236}">
                  <a16:creationId xmlns:a16="http://schemas.microsoft.com/office/drawing/2014/main" id="{643BC64A-11FB-7DCB-FC8F-7AE70176E9A3}"/>
                </a:ext>
              </a:extLst>
            </p:cNvPr>
            <p:cNvSpPr>
              <a:spLocks/>
            </p:cNvSpPr>
            <p:nvPr/>
          </p:nvSpPr>
          <p:spPr bwMode="auto">
            <a:xfrm>
              <a:off x="400549" y="6355505"/>
              <a:ext cx="447275" cy="317607"/>
            </a:xfrm>
            <a:custGeom>
              <a:avLst/>
              <a:gdLst>
                <a:gd name="T0" fmla="*/ 0 w 5613100"/>
                <a:gd name="T1" fmla="*/ 0 h 3990035"/>
                <a:gd name="T2" fmla="*/ 0 w 5613100"/>
                <a:gd name="T3" fmla="*/ 0 h 3990035"/>
                <a:gd name="T4" fmla="*/ 0 w 5613100"/>
                <a:gd name="T5" fmla="*/ 0 h 3990035"/>
                <a:gd name="T6" fmla="*/ 0 w 5613100"/>
                <a:gd name="T7" fmla="*/ 0 h 3990035"/>
                <a:gd name="T8" fmla="*/ 0 w 5613100"/>
                <a:gd name="T9" fmla="*/ 0 h 3990035"/>
                <a:gd name="T10" fmla="*/ 0 w 5613100"/>
                <a:gd name="T11" fmla="*/ 0 h 3990035"/>
                <a:gd name="T12" fmla="*/ 0 w 5613100"/>
                <a:gd name="T13" fmla="*/ 0 h 3990035"/>
                <a:gd name="T14" fmla="*/ 0 w 5613100"/>
                <a:gd name="T15" fmla="*/ 0 h 3990035"/>
                <a:gd name="T16" fmla="*/ 0 w 5613100"/>
                <a:gd name="T17" fmla="*/ 0 h 3990035"/>
                <a:gd name="T18" fmla="*/ 0 w 5613100"/>
                <a:gd name="T19" fmla="*/ 0 h 3990035"/>
                <a:gd name="T20" fmla="*/ 0 w 5613100"/>
                <a:gd name="T21" fmla="*/ 0 h 3990035"/>
                <a:gd name="T22" fmla="*/ 0 w 5613100"/>
                <a:gd name="T23" fmla="*/ 0 h 3990035"/>
                <a:gd name="T24" fmla="*/ 0 w 5613100"/>
                <a:gd name="T25" fmla="*/ 0 h 3990035"/>
                <a:gd name="T26" fmla="*/ 0 w 5613100"/>
                <a:gd name="T27" fmla="*/ 0 h 3990035"/>
                <a:gd name="T28" fmla="*/ 0 w 5613100"/>
                <a:gd name="T29" fmla="*/ 0 h 3990035"/>
                <a:gd name="T30" fmla="*/ 0 w 5613100"/>
                <a:gd name="T31" fmla="*/ 0 h 3990035"/>
                <a:gd name="T32" fmla="*/ 0 w 5613100"/>
                <a:gd name="T33" fmla="*/ 0 h 3990035"/>
                <a:gd name="T34" fmla="*/ 0 w 5613100"/>
                <a:gd name="T35" fmla="*/ 0 h 3990035"/>
                <a:gd name="T36" fmla="*/ 0 w 5613100"/>
                <a:gd name="T37" fmla="*/ 0 h 3990035"/>
                <a:gd name="T38" fmla="*/ 0 w 5613100"/>
                <a:gd name="T39" fmla="*/ 0 h 3990035"/>
                <a:gd name="T40" fmla="*/ 0 w 5613100"/>
                <a:gd name="T41" fmla="*/ 0 h 3990035"/>
                <a:gd name="T42" fmla="*/ 0 w 5613100"/>
                <a:gd name="T43" fmla="*/ 0 h 3990035"/>
                <a:gd name="T44" fmla="*/ 0 w 5613100"/>
                <a:gd name="T45" fmla="*/ 0 h 3990035"/>
                <a:gd name="T46" fmla="*/ 0 w 5613100"/>
                <a:gd name="T47" fmla="*/ 0 h 3990035"/>
                <a:gd name="T48" fmla="*/ 0 w 5613100"/>
                <a:gd name="T49" fmla="*/ 0 h 3990035"/>
                <a:gd name="T50" fmla="*/ 0 w 5613100"/>
                <a:gd name="T51" fmla="*/ 0 h 3990035"/>
                <a:gd name="T52" fmla="*/ 0 w 5613100"/>
                <a:gd name="T53" fmla="*/ 0 h 3990035"/>
                <a:gd name="T54" fmla="*/ 0 w 5613100"/>
                <a:gd name="T55" fmla="*/ 0 h 3990035"/>
                <a:gd name="T56" fmla="*/ 0 w 5613100"/>
                <a:gd name="T57" fmla="*/ 0 h 3990035"/>
                <a:gd name="T58" fmla="*/ 0 w 5613100"/>
                <a:gd name="T59" fmla="*/ 0 h 3990035"/>
                <a:gd name="T60" fmla="*/ 0 w 5613100"/>
                <a:gd name="T61" fmla="*/ 0 h 3990035"/>
                <a:gd name="T62" fmla="*/ 0 w 5613100"/>
                <a:gd name="T63" fmla="*/ 0 h 3990035"/>
                <a:gd name="T64" fmla="*/ 0 w 5613100"/>
                <a:gd name="T65" fmla="*/ 0 h 3990035"/>
                <a:gd name="T66" fmla="*/ 0 w 5613100"/>
                <a:gd name="T67" fmla="*/ 0 h 3990035"/>
                <a:gd name="T68" fmla="*/ 0 w 5613100"/>
                <a:gd name="T69" fmla="*/ 0 h 3990035"/>
                <a:gd name="T70" fmla="*/ 0 w 5613100"/>
                <a:gd name="T71" fmla="*/ 0 h 3990035"/>
                <a:gd name="T72" fmla="*/ 0 w 5613100"/>
                <a:gd name="T73" fmla="*/ 0 h 39900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13100" h="3990035">
                  <a:moveTo>
                    <a:pt x="2148496" y="451821"/>
                  </a:moveTo>
                  <a:cubicBezTo>
                    <a:pt x="2142613" y="458719"/>
                    <a:pt x="2133010" y="463994"/>
                    <a:pt x="2119687" y="467307"/>
                  </a:cubicBezTo>
                  <a:cubicBezTo>
                    <a:pt x="2119687" y="467307"/>
                    <a:pt x="2076135" y="408404"/>
                    <a:pt x="2040630" y="361538"/>
                  </a:cubicBezTo>
                  <a:cubicBezTo>
                    <a:pt x="2068628" y="632589"/>
                    <a:pt x="2109408" y="987229"/>
                    <a:pt x="2154380" y="1363510"/>
                  </a:cubicBezTo>
                  <a:cubicBezTo>
                    <a:pt x="1924581" y="882609"/>
                    <a:pt x="1644940" y="490977"/>
                    <a:pt x="1321409" y="118349"/>
                  </a:cubicBezTo>
                  <a:lnTo>
                    <a:pt x="231318" y="50721"/>
                  </a:lnTo>
                  <a:cubicBezTo>
                    <a:pt x="231318" y="50721"/>
                    <a:pt x="86933" y="304798"/>
                    <a:pt x="226111" y="640028"/>
                  </a:cubicBezTo>
                  <a:lnTo>
                    <a:pt x="704306" y="619267"/>
                  </a:lnTo>
                  <a:cubicBezTo>
                    <a:pt x="639113" y="1613056"/>
                    <a:pt x="627211" y="2390504"/>
                    <a:pt x="631607" y="3140225"/>
                  </a:cubicBezTo>
                  <a:lnTo>
                    <a:pt x="124669" y="3109252"/>
                  </a:lnTo>
                  <a:cubicBezTo>
                    <a:pt x="28435" y="3350683"/>
                    <a:pt x="29179" y="3479513"/>
                    <a:pt x="109182" y="3697004"/>
                  </a:cubicBezTo>
                  <a:lnTo>
                    <a:pt x="1308290" y="3666909"/>
                  </a:lnTo>
                  <a:cubicBezTo>
                    <a:pt x="1218818" y="2636804"/>
                    <a:pt x="1243570" y="1921168"/>
                    <a:pt x="1286310" y="945030"/>
                  </a:cubicBezTo>
                  <a:cubicBezTo>
                    <a:pt x="1864595" y="1814046"/>
                    <a:pt x="2171557" y="2265122"/>
                    <a:pt x="2321691" y="3600635"/>
                  </a:cubicBezTo>
                  <a:cubicBezTo>
                    <a:pt x="2278815" y="3630121"/>
                    <a:pt x="2243513" y="3654263"/>
                    <a:pt x="2243513" y="3654263"/>
                  </a:cubicBezTo>
                  <a:cubicBezTo>
                    <a:pt x="2073159" y="3686724"/>
                    <a:pt x="2043065" y="3772747"/>
                    <a:pt x="2043065" y="3772747"/>
                  </a:cubicBezTo>
                  <a:cubicBezTo>
                    <a:pt x="2043065" y="3772747"/>
                    <a:pt x="2053953" y="3818734"/>
                    <a:pt x="2167432" y="3840240"/>
                  </a:cubicBezTo>
                  <a:cubicBezTo>
                    <a:pt x="2291529" y="3852683"/>
                    <a:pt x="2480413" y="3791480"/>
                    <a:pt x="2608500" y="3751986"/>
                  </a:cubicBezTo>
                  <a:cubicBezTo>
                    <a:pt x="2608500" y="3751986"/>
                    <a:pt x="2958609" y="3764902"/>
                    <a:pt x="2960232" y="3765173"/>
                  </a:cubicBezTo>
                  <a:cubicBezTo>
                    <a:pt x="3145261" y="3793847"/>
                    <a:pt x="3325557" y="3976780"/>
                    <a:pt x="3540342" y="3981109"/>
                  </a:cubicBezTo>
                  <a:cubicBezTo>
                    <a:pt x="3675598" y="3971978"/>
                    <a:pt x="3691625" y="3925383"/>
                    <a:pt x="3691625" y="3925383"/>
                  </a:cubicBezTo>
                  <a:cubicBezTo>
                    <a:pt x="3691625" y="3925383"/>
                    <a:pt x="3671743" y="3815488"/>
                    <a:pt x="3477855" y="3753676"/>
                  </a:cubicBezTo>
                  <a:cubicBezTo>
                    <a:pt x="3477855" y="3753676"/>
                    <a:pt x="3360453" y="3650409"/>
                    <a:pt x="3308514" y="3604422"/>
                  </a:cubicBezTo>
                  <a:cubicBezTo>
                    <a:pt x="3458378" y="2266002"/>
                    <a:pt x="3765407" y="1814925"/>
                    <a:pt x="4344166" y="945030"/>
                  </a:cubicBezTo>
                  <a:cubicBezTo>
                    <a:pt x="4386974" y="1921168"/>
                    <a:pt x="4411658" y="2636804"/>
                    <a:pt x="4322254" y="3666909"/>
                  </a:cubicBezTo>
                  <a:lnTo>
                    <a:pt x="5521293" y="3697004"/>
                  </a:lnTo>
                  <a:cubicBezTo>
                    <a:pt x="5601365" y="3479446"/>
                    <a:pt x="5602041" y="3350683"/>
                    <a:pt x="5505807" y="3109252"/>
                  </a:cubicBezTo>
                  <a:lnTo>
                    <a:pt x="4998869" y="3140225"/>
                  </a:lnTo>
                  <a:cubicBezTo>
                    <a:pt x="5003333" y="2390504"/>
                    <a:pt x="4991498" y="1613056"/>
                    <a:pt x="4926237" y="619267"/>
                  </a:cubicBezTo>
                  <a:lnTo>
                    <a:pt x="5404433" y="640028"/>
                  </a:lnTo>
                  <a:cubicBezTo>
                    <a:pt x="5543611" y="304798"/>
                    <a:pt x="5399225" y="50721"/>
                    <a:pt x="5399225" y="50721"/>
                  </a:cubicBezTo>
                  <a:lnTo>
                    <a:pt x="4309135" y="118349"/>
                  </a:lnTo>
                  <a:cubicBezTo>
                    <a:pt x="3933462" y="551030"/>
                    <a:pt x="3617167" y="1032675"/>
                    <a:pt x="3369244" y="1597028"/>
                  </a:cubicBezTo>
                  <a:cubicBezTo>
                    <a:pt x="3407048" y="1284927"/>
                    <a:pt x="3443161" y="978573"/>
                    <a:pt x="3473053" y="711782"/>
                  </a:cubicBezTo>
                  <a:cubicBezTo>
                    <a:pt x="3345169" y="782588"/>
                    <a:pt x="3202475" y="825802"/>
                    <a:pt x="3052341" y="837028"/>
                  </a:cubicBezTo>
                  <a:cubicBezTo>
                    <a:pt x="2710821" y="862930"/>
                    <a:pt x="2381677" y="718003"/>
                    <a:pt x="2168920" y="449589"/>
                  </a:cubicBezTo>
                  <a:lnTo>
                    <a:pt x="2148496" y="451821"/>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71" name="Vrije vorm: vorm 142">
              <a:extLst>
                <a:ext uri="{FF2B5EF4-FFF2-40B4-BE49-F238E27FC236}">
                  <a16:creationId xmlns:a16="http://schemas.microsoft.com/office/drawing/2014/main" id="{B09FDCE3-EA27-EBE6-46B1-9AA195AFD26E}"/>
                </a:ext>
              </a:extLst>
            </p:cNvPr>
            <p:cNvSpPr>
              <a:spLocks/>
            </p:cNvSpPr>
            <p:nvPr/>
          </p:nvSpPr>
          <p:spPr bwMode="auto">
            <a:xfrm>
              <a:off x="522677" y="6015666"/>
              <a:ext cx="177641" cy="328722"/>
            </a:xfrm>
            <a:custGeom>
              <a:avLst/>
              <a:gdLst>
                <a:gd name="T0" fmla="*/ 0 w 2231714"/>
                <a:gd name="T1" fmla="*/ 0 h 4125290"/>
                <a:gd name="T2" fmla="*/ 0 w 2231714"/>
                <a:gd name="T3" fmla="*/ 0 h 4125290"/>
                <a:gd name="T4" fmla="*/ 0 w 2231714"/>
                <a:gd name="T5" fmla="*/ 0 h 4125290"/>
                <a:gd name="T6" fmla="*/ 0 w 2231714"/>
                <a:gd name="T7" fmla="*/ 0 h 4125290"/>
                <a:gd name="T8" fmla="*/ 0 w 2231714"/>
                <a:gd name="T9" fmla="*/ 0 h 4125290"/>
                <a:gd name="T10" fmla="*/ 0 w 2231714"/>
                <a:gd name="T11" fmla="*/ 0 h 4125290"/>
                <a:gd name="T12" fmla="*/ 0 w 2231714"/>
                <a:gd name="T13" fmla="*/ 0 h 4125290"/>
                <a:gd name="T14" fmla="*/ 0 w 2231714"/>
                <a:gd name="T15" fmla="*/ 0 h 4125290"/>
                <a:gd name="T16" fmla="*/ 0 w 2231714"/>
                <a:gd name="T17" fmla="*/ 0 h 4125290"/>
                <a:gd name="T18" fmla="*/ 0 w 2231714"/>
                <a:gd name="T19" fmla="*/ 0 h 4125290"/>
                <a:gd name="T20" fmla="*/ 0 w 2231714"/>
                <a:gd name="T21" fmla="*/ 0 h 4125290"/>
                <a:gd name="T22" fmla="*/ 0 w 2231714"/>
                <a:gd name="T23" fmla="*/ 0 h 4125290"/>
                <a:gd name="T24" fmla="*/ 0 w 2231714"/>
                <a:gd name="T25" fmla="*/ 0 h 4125290"/>
                <a:gd name="T26" fmla="*/ 0 w 2231714"/>
                <a:gd name="T27" fmla="*/ 0 h 4125290"/>
                <a:gd name="T28" fmla="*/ 0 w 2231714"/>
                <a:gd name="T29" fmla="*/ 0 h 4125290"/>
                <a:gd name="T30" fmla="*/ 0 w 2231714"/>
                <a:gd name="T31" fmla="*/ 0 h 4125290"/>
                <a:gd name="T32" fmla="*/ 0 w 2231714"/>
                <a:gd name="T33" fmla="*/ 0 h 4125290"/>
                <a:gd name="T34" fmla="*/ 0 w 2231714"/>
                <a:gd name="T35" fmla="*/ 0 h 4125290"/>
                <a:gd name="T36" fmla="*/ 0 w 2231714"/>
                <a:gd name="T37" fmla="*/ 0 h 4125290"/>
                <a:gd name="T38" fmla="*/ 0 w 2231714"/>
                <a:gd name="T39" fmla="*/ 0 h 4125290"/>
                <a:gd name="T40" fmla="*/ 0 w 2231714"/>
                <a:gd name="T41" fmla="*/ 0 h 4125290"/>
                <a:gd name="T42" fmla="*/ 0 w 2231714"/>
                <a:gd name="T43" fmla="*/ 0 h 4125290"/>
                <a:gd name="T44" fmla="*/ 0 w 2231714"/>
                <a:gd name="T45" fmla="*/ 0 h 4125290"/>
                <a:gd name="T46" fmla="*/ 0 w 2231714"/>
                <a:gd name="T47" fmla="*/ 0 h 4125290"/>
                <a:gd name="T48" fmla="*/ 0 w 2231714"/>
                <a:gd name="T49" fmla="*/ 0 h 4125290"/>
                <a:gd name="T50" fmla="*/ 0 w 2231714"/>
                <a:gd name="T51" fmla="*/ 0 h 4125290"/>
                <a:gd name="T52" fmla="*/ 0 w 2231714"/>
                <a:gd name="T53" fmla="*/ 0 h 4125290"/>
                <a:gd name="T54" fmla="*/ 0 w 2231714"/>
                <a:gd name="T55" fmla="*/ 0 h 4125290"/>
                <a:gd name="T56" fmla="*/ 0 w 2231714"/>
                <a:gd name="T57" fmla="*/ 0 h 4125290"/>
                <a:gd name="T58" fmla="*/ 0 w 2231714"/>
                <a:gd name="T59" fmla="*/ 0 h 4125290"/>
                <a:gd name="T60" fmla="*/ 0 w 2231714"/>
                <a:gd name="T61" fmla="*/ 0 h 4125290"/>
                <a:gd name="T62" fmla="*/ 0 w 2231714"/>
                <a:gd name="T63" fmla="*/ 0 h 4125290"/>
                <a:gd name="T64" fmla="*/ 0 w 2231714"/>
                <a:gd name="T65" fmla="*/ 0 h 4125290"/>
                <a:gd name="T66" fmla="*/ 0 w 2231714"/>
                <a:gd name="T67" fmla="*/ 0 h 4125290"/>
                <a:gd name="T68" fmla="*/ 0 w 2231714"/>
                <a:gd name="T69" fmla="*/ 0 h 4125290"/>
                <a:gd name="T70" fmla="*/ 0 w 2231714"/>
                <a:gd name="T71" fmla="*/ 0 h 4125290"/>
                <a:gd name="T72" fmla="*/ 0 w 2231714"/>
                <a:gd name="T73" fmla="*/ 0 h 4125290"/>
                <a:gd name="T74" fmla="*/ 0 w 2231714"/>
                <a:gd name="T75" fmla="*/ 0 h 4125290"/>
                <a:gd name="T76" fmla="*/ 0 w 2231714"/>
                <a:gd name="T77" fmla="*/ 0 h 4125290"/>
                <a:gd name="T78" fmla="*/ 0 w 2231714"/>
                <a:gd name="T79" fmla="*/ 0 h 4125290"/>
                <a:gd name="T80" fmla="*/ 0 w 2231714"/>
                <a:gd name="T81" fmla="*/ 0 h 4125290"/>
                <a:gd name="T82" fmla="*/ 0 w 2231714"/>
                <a:gd name="T83" fmla="*/ 0 h 4125290"/>
                <a:gd name="T84" fmla="*/ 0 w 2231714"/>
                <a:gd name="T85" fmla="*/ 0 h 4125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31714" h="4125290">
                  <a:moveTo>
                    <a:pt x="2213794" y="2562414"/>
                  </a:moveTo>
                  <a:cubicBezTo>
                    <a:pt x="2208451" y="2300424"/>
                    <a:pt x="2184578" y="1910889"/>
                    <a:pt x="2110729" y="1733366"/>
                  </a:cubicBezTo>
                  <a:cubicBezTo>
                    <a:pt x="1954171" y="1616235"/>
                    <a:pt x="1728226" y="1532918"/>
                    <a:pt x="1666618" y="1519662"/>
                  </a:cubicBezTo>
                  <a:cubicBezTo>
                    <a:pt x="1593918" y="1490718"/>
                    <a:pt x="1466507" y="1381229"/>
                    <a:pt x="1475704" y="1234882"/>
                  </a:cubicBezTo>
                  <a:cubicBezTo>
                    <a:pt x="1634292" y="1096178"/>
                    <a:pt x="1716933" y="885382"/>
                    <a:pt x="1651740" y="718680"/>
                  </a:cubicBezTo>
                  <a:cubicBezTo>
                    <a:pt x="1741076" y="609664"/>
                    <a:pt x="1788821" y="387574"/>
                    <a:pt x="1656474" y="255159"/>
                  </a:cubicBezTo>
                  <a:cubicBezTo>
                    <a:pt x="1509451" y="108069"/>
                    <a:pt x="1292772" y="50721"/>
                    <a:pt x="1292772" y="50721"/>
                  </a:cubicBezTo>
                  <a:cubicBezTo>
                    <a:pt x="1292772" y="50721"/>
                    <a:pt x="950372" y="143100"/>
                    <a:pt x="862389" y="313725"/>
                  </a:cubicBezTo>
                  <a:cubicBezTo>
                    <a:pt x="762638" y="507343"/>
                    <a:pt x="769130" y="785969"/>
                    <a:pt x="930084" y="918858"/>
                  </a:cubicBezTo>
                  <a:cubicBezTo>
                    <a:pt x="954498" y="983848"/>
                    <a:pt x="975800" y="1026724"/>
                    <a:pt x="998929" y="1067504"/>
                  </a:cubicBezTo>
                  <a:cubicBezTo>
                    <a:pt x="990881" y="1295071"/>
                    <a:pt x="819310" y="1445813"/>
                    <a:pt x="819310" y="1445813"/>
                  </a:cubicBezTo>
                  <a:cubicBezTo>
                    <a:pt x="695551" y="1469821"/>
                    <a:pt x="475558" y="1539748"/>
                    <a:pt x="330767" y="1613665"/>
                  </a:cubicBezTo>
                  <a:cubicBezTo>
                    <a:pt x="264492" y="1730188"/>
                    <a:pt x="94950" y="2426212"/>
                    <a:pt x="50721" y="3001318"/>
                  </a:cubicBezTo>
                  <a:lnTo>
                    <a:pt x="172924" y="3924030"/>
                  </a:lnTo>
                  <a:lnTo>
                    <a:pt x="230678" y="4141724"/>
                  </a:lnTo>
                  <a:cubicBezTo>
                    <a:pt x="230678" y="4089516"/>
                    <a:pt x="259082" y="4043867"/>
                    <a:pt x="259082" y="4043867"/>
                  </a:cubicBezTo>
                  <a:cubicBezTo>
                    <a:pt x="327183" y="3993958"/>
                    <a:pt x="401100" y="4013502"/>
                    <a:pt x="401100" y="4013502"/>
                  </a:cubicBezTo>
                  <a:lnTo>
                    <a:pt x="411041" y="4035955"/>
                  </a:lnTo>
                  <a:lnTo>
                    <a:pt x="411177" y="3989562"/>
                  </a:lnTo>
                  <a:cubicBezTo>
                    <a:pt x="409418" y="3983881"/>
                    <a:pt x="407863" y="3978877"/>
                    <a:pt x="407863" y="3978877"/>
                  </a:cubicBezTo>
                  <a:cubicBezTo>
                    <a:pt x="407863" y="3973669"/>
                    <a:pt x="323396" y="2853890"/>
                    <a:pt x="312237" y="2705988"/>
                  </a:cubicBezTo>
                  <a:cubicBezTo>
                    <a:pt x="317850" y="2705582"/>
                    <a:pt x="381285" y="2700848"/>
                    <a:pt x="482727" y="2693206"/>
                  </a:cubicBezTo>
                  <a:lnTo>
                    <a:pt x="567667" y="2247269"/>
                  </a:lnTo>
                  <a:lnTo>
                    <a:pt x="593163" y="2277769"/>
                  </a:lnTo>
                  <a:cubicBezTo>
                    <a:pt x="593163" y="2277769"/>
                    <a:pt x="623257" y="2524813"/>
                    <a:pt x="653081" y="2680289"/>
                  </a:cubicBezTo>
                  <a:cubicBezTo>
                    <a:pt x="970390" y="2656349"/>
                    <a:pt x="1448315" y="2620236"/>
                    <a:pt x="1818442" y="2592306"/>
                  </a:cubicBezTo>
                  <a:cubicBezTo>
                    <a:pt x="1857869" y="2441834"/>
                    <a:pt x="1888166" y="2269789"/>
                    <a:pt x="1888166" y="2269789"/>
                  </a:cubicBezTo>
                  <a:lnTo>
                    <a:pt x="1930839" y="2239559"/>
                  </a:lnTo>
                  <a:lnTo>
                    <a:pt x="1921371" y="2584596"/>
                  </a:lnTo>
                  <a:cubicBezTo>
                    <a:pt x="2037082" y="2575804"/>
                    <a:pt x="2137780" y="2568163"/>
                    <a:pt x="2213794" y="2562414"/>
                  </a:cubicBezTo>
                  <a:close/>
                  <a:moveTo>
                    <a:pt x="988988" y="738089"/>
                  </a:moveTo>
                  <a:cubicBezTo>
                    <a:pt x="988988" y="738089"/>
                    <a:pt x="1053505" y="707995"/>
                    <a:pt x="1165091" y="623122"/>
                  </a:cubicBezTo>
                  <a:cubicBezTo>
                    <a:pt x="1310287" y="512889"/>
                    <a:pt x="1371693" y="416316"/>
                    <a:pt x="1394145" y="331444"/>
                  </a:cubicBezTo>
                  <a:cubicBezTo>
                    <a:pt x="1653295" y="398598"/>
                    <a:pt x="1635712" y="644695"/>
                    <a:pt x="1603115" y="721047"/>
                  </a:cubicBezTo>
                  <a:cubicBezTo>
                    <a:pt x="1676829" y="927244"/>
                    <a:pt x="1529130" y="1166849"/>
                    <a:pt x="1331860" y="1244621"/>
                  </a:cubicBezTo>
                  <a:cubicBezTo>
                    <a:pt x="1127151" y="1183620"/>
                    <a:pt x="988988" y="1019420"/>
                    <a:pt x="988988" y="738089"/>
                  </a:cubicBezTo>
                  <a:close/>
                  <a:moveTo>
                    <a:pt x="1315291" y="1825881"/>
                  </a:moveTo>
                  <a:cubicBezTo>
                    <a:pt x="1128368" y="1736274"/>
                    <a:pt x="899449" y="1496399"/>
                    <a:pt x="899449" y="1496399"/>
                  </a:cubicBezTo>
                  <a:cubicBezTo>
                    <a:pt x="982631" y="1394957"/>
                    <a:pt x="1035651" y="1287023"/>
                    <a:pt x="1053640" y="1148589"/>
                  </a:cubicBezTo>
                  <a:cubicBezTo>
                    <a:pt x="1109500" y="1207628"/>
                    <a:pt x="1240766" y="1290810"/>
                    <a:pt x="1331928" y="1314750"/>
                  </a:cubicBezTo>
                  <a:cubicBezTo>
                    <a:pt x="1331928" y="1314750"/>
                    <a:pt x="1385084" y="1297032"/>
                    <a:pt x="1423564" y="1269913"/>
                  </a:cubicBezTo>
                  <a:cubicBezTo>
                    <a:pt x="1429380" y="1334565"/>
                    <a:pt x="1471782" y="1451020"/>
                    <a:pt x="1606429" y="1550568"/>
                  </a:cubicBezTo>
                  <a:cubicBezTo>
                    <a:pt x="1606361" y="1550636"/>
                    <a:pt x="1497075" y="1731337"/>
                    <a:pt x="1315291" y="1825881"/>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72" name="Vrije vorm: vorm 143">
              <a:extLst>
                <a:ext uri="{FF2B5EF4-FFF2-40B4-BE49-F238E27FC236}">
                  <a16:creationId xmlns:a16="http://schemas.microsoft.com/office/drawing/2014/main" id="{2699CD21-91F6-C997-FD38-83E6854241B1}"/>
                </a:ext>
              </a:extLst>
            </p:cNvPr>
            <p:cNvSpPr>
              <a:spLocks/>
            </p:cNvSpPr>
            <p:nvPr/>
          </p:nvSpPr>
          <p:spPr bwMode="auto">
            <a:xfrm>
              <a:off x="541710" y="6214170"/>
              <a:ext cx="177641" cy="209620"/>
            </a:xfrm>
            <a:custGeom>
              <a:avLst/>
              <a:gdLst>
                <a:gd name="T0" fmla="*/ 0 w 2231714"/>
                <a:gd name="T1" fmla="*/ 0 h 2637480"/>
                <a:gd name="T2" fmla="*/ 0 w 2231714"/>
                <a:gd name="T3" fmla="*/ 0 h 2637480"/>
                <a:gd name="T4" fmla="*/ 0 w 2231714"/>
                <a:gd name="T5" fmla="*/ 0 h 2637480"/>
                <a:gd name="T6" fmla="*/ 0 w 2231714"/>
                <a:gd name="T7" fmla="*/ 0 h 2637480"/>
                <a:gd name="T8" fmla="*/ 0 w 2231714"/>
                <a:gd name="T9" fmla="*/ 0 h 2637480"/>
                <a:gd name="T10" fmla="*/ 0 w 2231714"/>
                <a:gd name="T11" fmla="*/ 0 h 2637480"/>
                <a:gd name="T12" fmla="*/ 0 w 2231714"/>
                <a:gd name="T13" fmla="*/ 0 h 2637480"/>
                <a:gd name="T14" fmla="*/ 0 w 2231714"/>
                <a:gd name="T15" fmla="*/ 0 h 2637480"/>
                <a:gd name="T16" fmla="*/ 0 w 2231714"/>
                <a:gd name="T17" fmla="*/ 0 h 2637480"/>
                <a:gd name="T18" fmla="*/ 0 w 2231714"/>
                <a:gd name="T19" fmla="*/ 0 h 2637480"/>
                <a:gd name="T20" fmla="*/ 0 w 2231714"/>
                <a:gd name="T21" fmla="*/ 0 h 2637480"/>
                <a:gd name="T22" fmla="*/ 0 w 2231714"/>
                <a:gd name="T23" fmla="*/ 0 h 2637480"/>
                <a:gd name="T24" fmla="*/ 0 w 2231714"/>
                <a:gd name="T25" fmla="*/ 0 h 2637480"/>
                <a:gd name="T26" fmla="*/ 0 w 2231714"/>
                <a:gd name="T27" fmla="*/ 0 h 2637480"/>
                <a:gd name="T28" fmla="*/ 0 w 2231714"/>
                <a:gd name="T29" fmla="*/ 0 h 2637480"/>
                <a:gd name="T30" fmla="*/ 0 w 2231714"/>
                <a:gd name="T31" fmla="*/ 0 h 2637480"/>
                <a:gd name="T32" fmla="*/ 0 w 2231714"/>
                <a:gd name="T33" fmla="*/ 0 h 2637480"/>
                <a:gd name="T34" fmla="*/ 0 w 2231714"/>
                <a:gd name="T35" fmla="*/ 0 h 2637480"/>
                <a:gd name="T36" fmla="*/ 0 w 2231714"/>
                <a:gd name="T37" fmla="*/ 0 h 2637480"/>
                <a:gd name="T38" fmla="*/ 0 w 2231714"/>
                <a:gd name="T39" fmla="*/ 0 h 2637480"/>
                <a:gd name="T40" fmla="*/ 0 w 2231714"/>
                <a:gd name="T41" fmla="*/ 0 h 2637480"/>
                <a:gd name="T42" fmla="*/ 0 w 2231714"/>
                <a:gd name="T43" fmla="*/ 0 h 2637480"/>
                <a:gd name="T44" fmla="*/ 0 w 2231714"/>
                <a:gd name="T45" fmla="*/ 0 h 2637480"/>
                <a:gd name="T46" fmla="*/ 0 w 2231714"/>
                <a:gd name="T47" fmla="*/ 0 h 2637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31714" h="2637480">
                  <a:moveTo>
                    <a:pt x="2201824" y="933871"/>
                  </a:moveTo>
                  <a:cubicBezTo>
                    <a:pt x="2201824" y="933871"/>
                    <a:pt x="2201824" y="933939"/>
                    <a:pt x="2201824" y="933871"/>
                  </a:cubicBezTo>
                  <a:cubicBezTo>
                    <a:pt x="2192423" y="933398"/>
                    <a:pt x="2013615" y="910810"/>
                    <a:pt x="2013615" y="910810"/>
                  </a:cubicBezTo>
                  <a:cubicBezTo>
                    <a:pt x="1992313" y="906008"/>
                    <a:pt x="1945041" y="838313"/>
                    <a:pt x="1936722" y="790906"/>
                  </a:cubicBezTo>
                  <a:cubicBezTo>
                    <a:pt x="1923806" y="717530"/>
                    <a:pt x="1957890" y="645574"/>
                    <a:pt x="1957890" y="645574"/>
                  </a:cubicBezTo>
                  <a:cubicBezTo>
                    <a:pt x="1957890" y="645574"/>
                    <a:pt x="2108024" y="608785"/>
                    <a:pt x="2174908" y="576932"/>
                  </a:cubicBezTo>
                  <a:lnTo>
                    <a:pt x="2135210" y="50721"/>
                  </a:lnTo>
                  <a:lnTo>
                    <a:pt x="50721" y="207955"/>
                  </a:lnTo>
                  <a:lnTo>
                    <a:pt x="148240" y="1501335"/>
                  </a:lnTo>
                  <a:lnTo>
                    <a:pt x="157437" y="1530957"/>
                  </a:lnTo>
                  <a:lnTo>
                    <a:pt x="196729" y="1619346"/>
                  </a:lnTo>
                  <a:cubicBezTo>
                    <a:pt x="196729" y="1619346"/>
                    <a:pt x="241499" y="1704421"/>
                    <a:pt x="351191" y="1799506"/>
                  </a:cubicBezTo>
                  <a:cubicBezTo>
                    <a:pt x="351191" y="1799506"/>
                    <a:pt x="359509" y="1817765"/>
                    <a:pt x="348350" y="1834402"/>
                  </a:cubicBezTo>
                  <a:cubicBezTo>
                    <a:pt x="337192" y="1850903"/>
                    <a:pt x="317377" y="1849753"/>
                    <a:pt x="317377" y="1849753"/>
                  </a:cubicBezTo>
                  <a:lnTo>
                    <a:pt x="202275" y="1787536"/>
                  </a:lnTo>
                  <a:cubicBezTo>
                    <a:pt x="202613" y="1788888"/>
                    <a:pt x="202883" y="1789767"/>
                    <a:pt x="202883" y="1790849"/>
                  </a:cubicBezTo>
                  <a:cubicBezTo>
                    <a:pt x="218167" y="1868013"/>
                    <a:pt x="219182" y="1929149"/>
                    <a:pt x="219249" y="1942741"/>
                  </a:cubicBezTo>
                  <a:cubicBezTo>
                    <a:pt x="219384" y="1943147"/>
                    <a:pt x="219587" y="1943688"/>
                    <a:pt x="219790" y="1944162"/>
                  </a:cubicBezTo>
                  <a:cubicBezTo>
                    <a:pt x="236359" y="1955929"/>
                    <a:pt x="259420" y="2004891"/>
                    <a:pt x="290191" y="2052366"/>
                  </a:cubicBezTo>
                  <a:cubicBezTo>
                    <a:pt x="324004" y="2104439"/>
                    <a:pt x="361402" y="2155025"/>
                    <a:pt x="372291" y="2174163"/>
                  </a:cubicBezTo>
                  <a:cubicBezTo>
                    <a:pt x="386019" y="2197833"/>
                    <a:pt x="387777" y="2216702"/>
                    <a:pt x="376686" y="2229754"/>
                  </a:cubicBezTo>
                  <a:cubicBezTo>
                    <a:pt x="584506" y="2497627"/>
                    <a:pt x="918384" y="2659460"/>
                    <a:pt x="1281816" y="2631936"/>
                  </a:cubicBezTo>
                  <a:cubicBezTo>
                    <a:pt x="1857598" y="2588586"/>
                    <a:pt x="2288860" y="2086788"/>
                    <a:pt x="2245376" y="1511142"/>
                  </a:cubicBezTo>
                  <a:lnTo>
                    <a:pt x="2201824" y="933871"/>
                  </a:lnTo>
                  <a:close/>
                </a:path>
              </a:pathLst>
            </a:custGeom>
            <a:solidFill>
              <a:srgbClr val="DD0B2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73" name="Vrije vorm: vorm 144">
              <a:extLst>
                <a:ext uri="{FF2B5EF4-FFF2-40B4-BE49-F238E27FC236}">
                  <a16:creationId xmlns:a16="http://schemas.microsoft.com/office/drawing/2014/main" id="{D94D9973-58B2-F433-48ED-A078C3693A6C}"/>
                </a:ext>
              </a:extLst>
            </p:cNvPr>
            <p:cNvSpPr>
              <a:spLocks/>
            </p:cNvSpPr>
            <p:nvPr/>
          </p:nvSpPr>
          <p:spPr bwMode="auto">
            <a:xfrm>
              <a:off x="541710" y="6214170"/>
              <a:ext cx="177641" cy="209620"/>
            </a:xfrm>
            <a:custGeom>
              <a:avLst/>
              <a:gdLst>
                <a:gd name="T0" fmla="*/ 0 w 2231714"/>
                <a:gd name="T1" fmla="*/ 0 h 2637480"/>
                <a:gd name="T2" fmla="*/ 0 w 2231714"/>
                <a:gd name="T3" fmla="*/ 0 h 2637480"/>
                <a:gd name="T4" fmla="*/ 0 w 2231714"/>
                <a:gd name="T5" fmla="*/ 0 h 2637480"/>
                <a:gd name="T6" fmla="*/ 0 w 2231714"/>
                <a:gd name="T7" fmla="*/ 0 h 2637480"/>
                <a:gd name="T8" fmla="*/ 0 w 2231714"/>
                <a:gd name="T9" fmla="*/ 0 h 2637480"/>
                <a:gd name="T10" fmla="*/ 0 w 2231714"/>
                <a:gd name="T11" fmla="*/ 0 h 2637480"/>
                <a:gd name="T12" fmla="*/ 0 w 2231714"/>
                <a:gd name="T13" fmla="*/ 0 h 2637480"/>
                <a:gd name="T14" fmla="*/ 0 w 2231714"/>
                <a:gd name="T15" fmla="*/ 0 h 2637480"/>
                <a:gd name="T16" fmla="*/ 0 w 2231714"/>
                <a:gd name="T17" fmla="*/ 0 h 2637480"/>
                <a:gd name="T18" fmla="*/ 0 w 2231714"/>
                <a:gd name="T19" fmla="*/ 0 h 2637480"/>
                <a:gd name="T20" fmla="*/ 0 w 2231714"/>
                <a:gd name="T21" fmla="*/ 0 h 2637480"/>
                <a:gd name="T22" fmla="*/ 0 w 2231714"/>
                <a:gd name="T23" fmla="*/ 0 h 2637480"/>
                <a:gd name="T24" fmla="*/ 0 w 2231714"/>
                <a:gd name="T25" fmla="*/ 0 h 2637480"/>
                <a:gd name="T26" fmla="*/ 0 w 2231714"/>
                <a:gd name="T27" fmla="*/ 0 h 2637480"/>
                <a:gd name="T28" fmla="*/ 0 w 2231714"/>
                <a:gd name="T29" fmla="*/ 0 h 2637480"/>
                <a:gd name="T30" fmla="*/ 0 w 2231714"/>
                <a:gd name="T31" fmla="*/ 0 h 2637480"/>
                <a:gd name="T32" fmla="*/ 0 w 2231714"/>
                <a:gd name="T33" fmla="*/ 0 h 2637480"/>
                <a:gd name="T34" fmla="*/ 0 w 2231714"/>
                <a:gd name="T35" fmla="*/ 0 h 2637480"/>
                <a:gd name="T36" fmla="*/ 0 w 2231714"/>
                <a:gd name="T37" fmla="*/ 0 h 2637480"/>
                <a:gd name="T38" fmla="*/ 0 w 2231714"/>
                <a:gd name="T39" fmla="*/ 0 h 2637480"/>
                <a:gd name="T40" fmla="*/ 0 w 2231714"/>
                <a:gd name="T41" fmla="*/ 0 h 2637480"/>
                <a:gd name="T42" fmla="*/ 0 w 2231714"/>
                <a:gd name="T43" fmla="*/ 0 h 2637480"/>
                <a:gd name="T44" fmla="*/ 0 w 2231714"/>
                <a:gd name="T45" fmla="*/ 0 h 2637480"/>
                <a:gd name="T46" fmla="*/ 0 w 2231714"/>
                <a:gd name="T47" fmla="*/ 0 h 2637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31714" h="2637480">
                  <a:moveTo>
                    <a:pt x="2201824" y="933871"/>
                  </a:moveTo>
                  <a:cubicBezTo>
                    <a:pt x="2201824" y="933871"/>
                    <a:pt x="2201824" y="933939"/>
                    <a:pt x="2201824" y="933871"/>
                  </a:cubicBezTo>
                  <a:cubicBezTo>
                    <a:pt x="2192423" y="933398"/>
                    <a:pt x="2013615" y="910810"/>
                    <a:pt x="2013615" y="910810"/>
                  </a:cubicBezTo>
                  <a:cubicBezTo>
                    <a:pt x="1992313" y="906008"/>
                    <a:pt x="1945041" y="838313"/>
                    <a:pt x="1936722" y="790906"/>
                  </a:cubicBezTo>
                  <a:cubicBezTo>
                    <a:pt x="1923806" y="717530"/>
                    <a:pt x="1957890" y="645574"/>
                    <a:pt x="1957890" y="645574"/>
                  </a:cubicBezTo>
                  <a:cubicBezTo>
                    <a:pt x="1957890" y="645574"/>
                    <a:pt x="2108024" y="608785"/>
                    <a:pt x="2174908" y="576932"/>
                  </a:cubicBezTo>
                  <a:lnTo>
                    <a:pt x="2135210" y="50721"/>
                  </a:lnTo>
                  <a:lnTo>
                    <a:pt x="50721" y="207955"/>
                  </a:lnTo>
                  <a:lnTo>
                    <a:pt x="148240" y="1501335"/>
                  </a:lnTo>
                  <a:lnTo>
                    <a:pt x="157437" y="1530957"/>
                  </a:lnTo>
                  <a:lnTo>
                    <a:pt x="196729" y="1619346"/>
                  </a:lnTo>
                  <a:cubicBezTo>
                    <a:pt x="196729" y="1619346"/>
                    <a:pt x="241499" y="1704421"/>
                    <a:pt x="351191" y="1799506"/>
                  </a:cubicBezTo>
                  <a:cubicBezTo>
                    <a:pt x="351191" y="1799506"/>
                    <a:pt x="359509" y="1817765"/>
                    <a:pt x="348350" y="1834402"/>
                  </a:cubicBezTo>
                  <a:cubicBezTo>
                    <a:pt x="337192" y="1850903"/>
                    <a:pt x="317377" y="1849753"/>
                    <a:pt x="317377" y="1849753"/>
                  </a:cubicBezTo>
                  <a:lnTo>
                    <a:pt x="202275" y="1787536"/>
                  </a:lnTo>
                  <a:cubicBezTo>
                    <a:pt x="202613" y="1788888"/>
                    <a:pt x="202883" y="1789767"/>
                    <a:pt x="202883" y="1790849"/>
                  </a:cubicBezTo>
                  <a:cubicBezTo>
                    <a:pt x="218167" y="1868013"/>
                    <a:pt x="219182" y="1929149"/>
                    <a:pt x="219249" y="1942741"/>
                  </a:cubicBezTo>
                  <a:cubicBezTo>
                    <a:pt x="219384" y="1943147"/>
                    <a:pt x="219587" y="1943688"/>
                    <a:pt x="219790" y="1944162"/>
                  </a:cubicBezTo>
                  <a:cubicBezTo>
                    <a:pt x="236359" y="1955929"/>
                    <a:pt x="259420" y="2004891"/>
                    <a:pt x="290191" y="2052366"/>
                  </a:cubicBezTo>
                  <a:cubicBezTo>
                    <a:pt x="324004" y="2104439"/>
                    <a:pt x="361402" y="2155025"/>
                    <a:pt x="372291" y="2174163"/>
                  </a:cubicBezTo>
                  <a:cubicBezTo>
                    <a:pt x="386019" y="2197833"/>
                    <a:pt x="387777" y="2216702"/>
                    <a:pt x="376686" y="2229754"/>
                  </a:cubicBezTo>
                  <a:cubicBezTo>
                    <a:pt x="584506" y="2497627"/>
                    <a:pt x="918384" y="2659460"/>
                    <a:pt x="1281816" y="2631936"/>
                  </a:cubicBezTo>
                  <a:cubicBezTo>
                    <a:pt x="1857598" y="2588586"/>
                    <a:pt x="2288860" y="2086788"/>
                    <a:pt x="2245376" y="1511142"/>
                  </a:cubicBezTo>
                  <a:lnTo>
                    <a:pt x="2201824" y="933871"/>
                  </a:ln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74" name="Vrije vorm: vorm 145">
              <a:extLst>
                <a:ext uri="{FF2B5EF4-FFF2-40B4-BE49-F238E27FC236}">
                  <a16:creationId xmlns:a16="http://schemas.microsoft.com/office/drawing/2014/main" id="{8401ECC6-496F-7C68-4366-E033003F431C}"/>
                </a:ext>
              </a:extLst>
            </p:cNvPr>
            <p:cNvSpPr>
              <a:spLocks/>
            </p:cNvSpPr>
            <p:nvPr/>
          </p:nvSpPr>
          <p:spPr bwMode="auto">
            <a:xfrm>
              <a:off x="571846" y="6249106"/>
              <a:ext cx="123714" cy="123867"/>
            </a:xfrm>
            <a:custGeom>
              <a:avLst/>
              <a:gdLst>
                <a:gd name="T0" fmla="*/ 0 w 1555437"/>
                <a:gd name="T1" fmla="*/ 0 h 1555437"/>
                <a:gd name="T2" fmla="*/ 0 w 1555437"/>
                <a:gd name="T3" fmla="*/ 0 h 1555437"/>
                <a:gd name="T4" fmla="*/ 0 w 1555437"/>
                <a:gd name="T5" fmla="*/ 0 h 1555437"/>
                <a:gd name="T6" fmla="*/ 0 w 1555437"/>
                <a:gd name="T7" fmla="*/ 0 h 1555437"/>
                <a:gd name="T8" fmla="*/ 0 w 1555437"/>
                <a:gd name="T9" fmla="*/ 0 h 1555437"/>
                <a:gd name="T10" fmla="*/ 0 w 1555437"/>
                <a:gd name="T11" fmla="*/ 0 h 1555437"/>
                <a:gd name="T12" fmla="*/ 0 w 1555437"/>
                <a:gd name="T13" fmla="*/ 0 h 1555437"/>
                <a:gd name="T14" fmla="*/ 0 w 1555437"/>
                <a:gd name="T15" fmla="*/ 0 h 1555437"/>
                <a:gd name="T16" fmla="*/ 0 w 1555437"/>
                <a:gd name="T17" fmla="*/ 0 h 1555437"/>
                <a:gd name="T18" fmla="*/ 0 w 1555437"/>
                <a:gd name="T19" fmla="*/ 0 h 1555437"/>
                <a:gd name="T20" fmla="*/ 0 w 1555437"/>
                <a:gd name="T21" fmla="*/ 0 h 1555437"/>
                <a:gd name="T22" fmla="*/ 0 w 1555437"/>
                <a:gd name="T23" fmla="*/ 0 h 1555437"/>
                <a:gd name="T24" fmla="*/ 0 w 1555437"/>
                <a:gd name="T25" fmla="*/ 0 h 1555437"/>
                <a:gd name="T26" fmla="*/ 0 w 1555437"/>
                <a:gd name="T27" fmla="*/ 0 h 1555437"/>
                <a:gd name="T28" fmla="*/ 0 w 1555437"/>
                <a:gd name="T29" fmla="*/ 0 h 1555437"/>
                <a:gd name="T30" fmla="*/ 0 w 1555437"/>
                <a:gd name="T31" fmla="*/ 0 h 1555437"/>
                <a:gd name="T32" fmla="*/ 0 w 1555437"/>
                <a:gd name="T33" fmla="*/ 0 h 1555437"/>
                <a:gd name="T34" fmla="*/ 0 w 1555437"/>
                <a:gd name="T35" fmla="*/ 0 h 1555437"/>
                <a:gd name="T36" fmla="*/ 0 w 1555437"/>
                <a:gd name="T37" fmla="*/ 0 h 1555437"/>
                <a:gd name="T38" fmla="*/ 0 w 1555437"/>
                <a:gd name="T39" fmla="*/ 0 h 1555437"/>
                <a:gd name="T40" fmla="*/ 0 w 1555437"/>
                <a:gd name="T41" fmla="*/ 0 h 15554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55437" h="1555437">
                  <a:moveTo>
                    <a:pt x="51706" y="662514"/>
                  </a:moveTo>
                  <a:cubicBezTo>
                    <a:pt x="54817" y="649327"/>
                    <a:pt x="64894" y="639115"/>
                    <a:pt x="77676" y="635936"/>
                  </a:cubicBezTo>
                  <a:lnTo>
                    <a:pt x="542008" y="529964"/>
                  </a:lnTo>
                  <a:lnTo>
                    <a:pt x="718584" y="73274"/>
                  </a:lnTo>
                  <a:cubicBezTo>
                    <a:pt x="723385" y="60492"/>
                    <a:pt x="735085" y="51768"/>
                    <a:pt x="748137" y="50822"/>
                  </a:cubicBezTo>
                  <a:cubicBezTo>
                    <a:pt x="761392" y="49807"/>
                    <a:pt x="773903" y="56502"/>
                    <a:pt x="780598" y="68608"/>
                  </a:cubicBezTo>
                  <a:lnTo>
                    <a:pt x="1023720" y="493715"/>
                  </a:lnTo>
                  <a:lnTo>
                    <a:pt x="1498804" y="528882"/>
                  </a:lnTo>
                  <a:cubicBezTo>
                    <a:pt x="1511857" y="530032"/>
                    <a:pt x="1523353" y="538553"/>
                    <a:pt x="1528561" y="551199"/>
                  </a:cubicBezTo>
                  <a:cubicBezTo>
                    <a:pt x="1533362" y="563642"/>
                    <a:pt x="1531063" y="578250"/>
                    <a:pt x="1522406" y="588327"/>
                  </a:cubicBezTo>
                  <a:lnTo>
                    <a:pt x="1208546" y="957506"/>
                  </a:lnTo>
                  <a:lnTo>
                    <a:pt x="1325340" y="1435770"/>
                  </a:lnTo>
                  <a:cubicBezTo>
                    <a:pt x="1328653" y="1449227"/>
                    <a:pt x="1324257" y="1463226"/>
                    <a:pt x="1314181" y="1471815"/>
                  </a:cubicBezTo>
                  <a:cubicBezTo>
                    <a:pt x="1304239" y="1480810"/>
                    <a:pt x="1290240" y="1482906"/>
                    <a:pt x="1278067" y="1477496"/>
                  </a:cubicBezTo>
                  <a:lnTo>
                    <a:pt x="840855" y="1280023"/>
                  </a:lnTo>
                  <a:lnTo>
                    <a:pt x="437996" y="1540660"/>
                  </a:lnTo>
                  <a:cubicBezTo>
                    <a:pt x="426702" y="1547761"/>
                    <a:pt x="412568" y="1548031"/>
                    <a:pt x="401477" y="1540660"/>
                  </a:cubicBezTo>
                  <a:cubicBezTo>
                    <a:pt x="390183" y="1533559"/>
                    <a:pt x="383691" y="1520439"/>
                    <a:pt x="385111" y="1506846"/>
                  </a:cubicBezTo>
                  <a:lnTo>
                    <a:pt x="429002" y="1016410"/>
                  </a:lnTo>
                  <a:lnTo>
                    <a:pt x="62865" y="698425"/>
                  </a:lnTo>
                  <a:cubicBezTo>
                    <a:pt x="52991" y="689701"/>
                    <a:pt x="48596" y="675905"/>
                    <a:pt x="51706" y="662514"/>
                  </a:cubicBezTo>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75" name="Vrije vorm: vorm 146">
              <a:extLst>
                <a:ext uri="{FF2B5EF4-FFF2-40B4-BE49-F238E27FC236}">
                  <a16:creationId xmlns:a16="http://schemas.microsoft.com/office/drawing/2014/main" id="{0CB61AE4-0732-CB75-3564-DA1ADC014F5A}"/>
                </a:ext>
              </a:extLst>
            </p:cNvPr>
            <p:cNvSpPr>
              <a:spLocks/>
            </p:cNvSpPr>
            <p:nvPr/>
          </p:nvSpPr>
          <p:spPr bwMode="auto">
            <a:xfrm>
              <a:off x="536952" y="6331684"/>
              <a:ext cx="38066" cy="63521"/>
            </a:xfrm>
            <a:custGeom>
              <a:avLst/>
              <a:gdLst>
                <a:gd name="T0" fmla="*/ 0 w 473394"/>
                <a:gd name="T1" fmla="*/ 0 h 811532"/>
                <a:gd name="T2" fmla="*/ 0 w 473394"/>
                <a:gd name="T3" fmla="*/ 0 h 811532"/>
                <a:gd name="T4" fmla="*/ 0 w 473394"/>
                <a:gd name="T5" fmla="*/ 0 h 811532"/>
                <a:gd name="T6" fmla="*/ 0 w 473394"/>
                <a:gd name="T7" fmla="*/ 0 h 811532"/>
                <a:gd name="T8" fmla="*/ 0 w 473394"/>
                <a:gd name="T9" fmla="*/ 0 h 811532"/>
                <a:gd name="T10" fmla="*/ 0 w 473394"/>
                <a:gd name="T11" fmla="*/ 0 h 811532"/>
                <a:gd name="T12" fmla="*/ 0 w 473394"/>
                <a:gd name="T13" fmla="*/ 0 h 811532"/>
                <a:gd name="T14" fmla="*/ 0 w 473394"/>
                <a:gd name="T15" fmla="*/ 0 h 811532"/>
                <a:gd name="T16" fmla="*/ 0 w 473394"/>
                <a:gd name="T17" fmla="*/ 0 h 811532"/>
                <a:gd name="T18" fmla="*/ 0 w 473394"/>
                <a:gd name="T19" fmla="*/ 0 h 811532"/>
                <a:gd name="T20" fmla="*/ 0 w 473394"/>
                <a:gd name="T21" fmla="*/ 0 h 811532"/>
                <a:gd name="T22" fmla="*/ 0 w 473394"/>
                <a:gd name="T23" fmla="*/ 0 h 811532"/>
                <a:gd name="T24" fmla="*/ 0 w 473394"/>
                <a:gd name="T25" fmla="*/ 0 h 811532"/>
                <a:gd name="T26" fmla="*/ 0 w 473394"/>
                <a:gd name="T27" fmla="*/ 0 h 811532"/>
                <a:gd name="T28" fmla="*/ 0 w 473394"/>
                <a:gd name="T29" fmla="*/ 0 h 811532"/>
                <a:gd name="T30" fmla="*/ 0 w 473394"/>
                <a:gd name="T31" fmla="*/ 0 h 8115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3394" h="811532">
                  <a:moveTo>
                    <a:pt x="79192" y="84856"/>
                  </a:moveTo>
                  <a:cubicBezTo>
                    <a:pt x="147293" y="34947"/>
                    <a:pt x="221210" y="54491"/>
                    <a:pt x="221210" y="54491"/>
                  </a:cubicBezTo>
                  <a:lnTo>
                    <a:pt x="260502" y="142880"/>
                  </a:lnTo>
                  <a:cubicBezTo>
                    <a:pt x="260502" y="142880"/>
                    <a:pt x="305272" y="227956"/>
                    <a:pt x="414964" y="323041"/>
                  </a:cubicBezTo>
                  <a:cubicBezTo>
                    <a:pt x="414964" y="323041"/>
                    <a:pt x="423282" y="341300"/>
                    <a:pt x="412123" y="357937"/>
                  </a:cubicBezTo>
                  <a:cubicBezTo>
                    <a:pt x="400965" y="374437"/>
                    <a:pt x="381150" y="373288"/>
                    <a:pt x="381150" y="373288"/>
                  </a:cubicBezTo>
                  <a:lnTo>
                    <a:pt x="266048" y="311071"/>
                  </a:lnTo>
                  <a:cubicBezTo>
                    <a:pt x="266386" y="312423"/>
                    <a:pt x="266656" y="313302"/>
                    <a:pt x="266656" y="314384"/>
                  </a:cubicBezTo>
                  <a:cubicBezTo>
                    <a:pt x="282211" y="392968"/>
                    <a:pt x="283022" y="455320"/>
                    <a:pt x="283022" y="467223"/>
                  </a:cubicBezTo>
                  <a:cubicBezTo>
                    <a:pt x="299658" y="478449"/>
                    <a:pt x="322922" y="527953"/>
                    <a:pt x="353896" y="575901"/>
                  </a:cubicBezTo>
                  <a:cubicBezTo>
                    <a:pt x="387710" y="627974"/>
                    <a:pt x="425108" y="678559"/>
                    <a:pt x="435996" y="697698"/>
                  </a:cubicBezTo>
                  <a:cubicBezTo>
                    <a:pt x="457096" y="734014"/>
                    <a:pt x="450401" y="759239"/>
                    <a:pt x="411582" y="769045"/>
                  </a:cubicBezTo>
                  <a:cubicBezTo>
                    <a:pt x="411582" y="769045"/>
                    <a:pt x="335433" y="666048"/>
                    <a:pt x="302431" y="624254"/>
                  </a:cubicBezTo>
                  <a:cubicBezTo>
                    <a:pt x="269497" y="582393"/>
                    <a:pt x="184285" y="502592"/>
                    <a:pt x="184285" y="502592"/>
                  </a:cubicBezTo>
                  <a:cubicBezTo>
                    <a:pt x="112533" y="383973"/>
                    <a:pt x="50721" y="182781"/>
                    <a:pt x="50721" y="182781"/>
                  </a:cubicBezTo>
                  <a:cubicBezTo>
                    <a:pt x="50788" y="130505"/>
                    <a:pt x="79192" y="84856"/>
                    <a:pt x="79192" y="84856"/>
                  </a:cubicBezTo>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76" name="Vrije vorm: vorm 147">
              <a:extLst>
                <a:ext uri="{FF2B5EF4-FFF2-40B4-BE49-F238E27FC236}">
                  <a16:creationId xmlns:a16="http://schemas.microsoft.com/office/drawing/2014/main" id="{4B2D549B-B252-B092-6482-E169EAEC973D}"/>
                </a:ext>
              </a:extLst>
            </p:cNvPr>
            <p:cNvSpPr>
              <a:spLocks/>
            </p:cNvSpPr>
            <p:nvPr/>
          </p:nvSpPr>
          <p:spPr bwMode="auto">
            <a:xfrm>
              <a:off x="692388" y="6252283"/>
              <a:ext cx="31722" cy="38113"/>
            </a:xfrm>
            <a:custGeom>
              <a:avLst/>
              <a:gdLst>
                <a:gd name="T0" fmla="*/ 0 w 405766"/>
                <a:gd name="T1" fmla="*/ 0 h 473393"/>
                <a:gd name="T2" fmla="*/ 0 w 405766"/>
                <a:gd name="T3" fmla="*/ 0 h 473393"/>
                <a:gd name="T4" fmla="*/ 0 w 405766"/>
                <a:gd name="T5" fmla="*/ 0 h 473393"/>
                <a:gd name="T6" fmla="*/ 0 w 405766"/>
                <a:gd name="T7" fmla="*/ 0 h 473393"/>
                <a:gd name="T8" fmla="*/ 0 w 405766"/>
                <a:gd name="T9" fmla="*/ 0 h 473393"/>
                <a:gd name="T10" fmla="*/ 0 w 405766"/>
                <a:gd name="T11" fmla="*/ 0 h 473393"/>
                <a:gd name="T12" fmla="*/ 0 w 405766"/>
                <a:gd name="T13" fmla="*/ 0 h 473393"/>
                <a:gd name="T14" fmla="*/ 0 w 405766"/>
                <a:gd name="T15" fmla="*/ 0 h 473393"/>
                <a:gd name="T16" fmla="*/ 0 w 405766"/>
                <a:gd name="T17" fmla="*/ 0 h 4733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5766" h="473393">
                  <a:moveTo>
                    <a:pt x="291896" y="93394"/>
                  </a:moveTo>
                  <a:lnTo>
                    <a:pt x="288650" y="50721"/>
                  </a:lnTo>
                  <a:cubicBezTo>
                    <a:pt x="288650" y="50721"/>
                    <a:pt x="386236" y="106446"/>
                    <a:pt x="395434" y="242513"/>
                  </a:cubicBezTo>
                  <a:lnTo>
                    <a:pt x="363581" y="415910"/>
                  </a:lnTo>
                  <a:cubicBezTo>
                    <a:pt x="363581" y="415910"/>
                    <a:pt x="330308" y="451280"/>
                    <a:pt x="318676" y="450401"/>
                  </a:cubicBezTo>
                  <a:cubicBezTo>
                    <a:pt x="309344" y="449859"/>
                    <a:pt x="130536" y="427272"/>
                    <a:pt x="130536" y="427272"/>
                  </a:cubicBezTo>
                  <a:cubicBezTo>
                    <a:pt x="109233" y="422470"/>
                    <a:pt x="61962" y="354775"/>
                    <a:pt x="53643" y="307368"/>
                  </a:cubicBezTo>
                  <a:cubicBezTo>
                    <a:pt x="40727" y="233992"/>
                    <a:pt x="74811" y="162036"/>
                    <a:pt x="74811" y="162036"/>
                  </a:cubicBezTo>
                  <a:cubicBezTo>
                    <a:pt x="74811" y="162036"/>
                    <a:pt x="225012" y="125247"/>
                    <a:pt x="291896" y="93394"/>
                  </a:cubicBezTo>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77" name="Vrije vorm: vorm 148">
              <a:extLst>
                <a:ext uri="{FF2B5EF4-FFF2-40B4-BE49-F238E27FC236}">
                  <a16:creationId xmlns:a16="http://schemas.microsoft.com/office/drawing/2014/main" id="{760EFA6A-50ED-C896-EF1E-C319AFBCC71F}"/>
                </a:ext>
              </a:extLst>
            </p:cNvPr>
            <p:cNvSpPr>
              <a:spLocks/>
            </p:cNvSpPr>
            <p:nvPr/>
          </p:nvSpPr>
          <p:spPr bwMode="auto">
            <a:xfrm>
              <a:off x="589292" y="6037898"/>
              <a:ext cx="65030" cy="123867"/>
            </a:xfrm>
            <a:custGeom>
              <a:avLst/>
              <a:gdLst>
                <a:gd name="T0" fmla="*/ 0 w 811532"/>
                <a:gd name="T1" fmla="*/ 0 h 1555437"/>
                <a:gd name="T2" fmla="*/ 0 w 811532"/>
                <a:gd name="T3" fmla="*/ 0 h 1555437"/>
                <a:gd name="T4" fmla="*/ 0 w 811532"/>
                <a:gd name="T5" fmla="*/ 0 h 1555437"/>
                <a:gd name="T6" fmla="*/ 0 w 811532"/>
                <a:gd name="T7" fmla="*/ 0 h 1555437"/>
                <a:gd name="T8" fmla="*/ 0 w 811532"/>
                <a:gd name="T9" fmla="*/ 0 h 1555437"/>
                <a:gd name="T10" fmla="*/ 0 w 811532"/>
                <a:gd name="T11" fmla="*/ 0 h 1555437"/>
                <a:gd name="T12" fmla="*/ 0 w 811532"/>
                <a:gd name="T13" fmla="*/ 0 h 1555437"/>
                <a:gd name="T14" fmla="*/ 0 w 811532"/>
                <a:gd name="T15" fmla="*/ 0 h 1555437"/>
                <a:gd name="T16" fmla="*/ 0 w 811532"/>
                <a:gd name="T17" fmla="*/ 0 h 1555437"/>
                <a:gd name="T18" fmla="*/ 0 w 811532"/>
                <a:gd name="T19" fmla="*/ 0 h 1555437"/>
                <a:gd name="T20" fmla="*/ 0 w 811532"/>
                <a:gd name="T21" fmla="*/ 0 h 1555437"/>
                <a:gd name="T22" fmla="*/ 0 w 811532"/>
                <a:gd name="T23" fmla="*/ 0 h 1555437"/>
                <a:gd name="T24" fmla="*/ 0 w 811532"/>
                <a:gd name="T25" fmla="*/ 0 h 15554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1532" h="1555437">
                  <a:moveTo>
                    <a:pt x="140260" y="457366"/>
                  </a:moveTo>
                  <a:cubicBezTo>
                    <a:pt x="140260" y="457366"/>
                    <a:pt x="204777" y="427272"/>
                    <a:pt x="316363" y="342399"/>
                  </a:cubicBezTo>
                  <a:cubicBezTo>
                    <a:pt x="461559" y="232166"/>
                    <a:pt x="522965" y="135594"/>
                    <a:pt x="545417" y="50721"/>
                  </a:cubicBezTo>
                  <a:cubicBezTo>
                    <a:pt x="804567" y="117875"/>
                    <a:pt x="786984" y="363972"/>
                    <a:pt x="754387" y="440324"/>
                  </a:cubicBezTo>
                  <a:cubicBezTo>
                    <a:pt x="828101" y="646521"/>
                    <a:pt x="680402" y="886126"/>
                    <a:pt x="483132" y="963898"/>
                  </a:cubicBezTo>
                  <a:cubicBezTo>
                    <a:pt x="278423" y="902898"/>
                    <a:pt x="140260" y="738697"/>
                    <a:pt x="140260" y="457366"/>
                  </a:cubicBezTo>
                  <a:close/>
                  <a:moveTo>
                    <a:pt x="466563" y="1545158"/>
                  </a:moveTo>
                  <a:cubicBezTo>
                    <a:pt x="279640" y="1455551"/>
                    <a:pt x="50721" y="1215676"/>
                    <a:pt x="50721" y="1215676"/>
                  </a:cubicBezTo>
                  <a:cubicBezTo>
                    <a:pt x="133903" y="1114234"/>
                    <a:pt x="186923" y="1006300"/>
                    <a:pt x="204912" y="867866"/>
                  </a:cubicBezTo>
                  <a:cubicBezTo>
                    <a:pt x="260772" y="926905"/>
                    <a:pt x="392038" y="1010087"/>
                    <a:pt x="483200" y="1034028"/>
                  </a:cubicBezTo>
                  <a:cubicBezTo>
                    <a:pt x="483200" y="1034028"/>
                    <a:pt x="536355" y="1016309"/>
                    <a:pt x="574836" y="989191"/>
                  </a:cubicBezTo>
                  <a:cubicBezTo>
                    <a:pt x="580652" y="1053843"/>
                    <a:pt x="623054" y="1170298"/>
                    <a:pt x="757701" y="1269846"/>
                  </a:cubicBezTo>
                  <a:cubicBezTo>
                    <a:pt x="757633" y="1269913"/>
                    <a:pt x="648347" y="1450614"/>
                    <a:pt x="466563" y="1545158"/>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grpSp>
      <p:sp>
        <p:nvSpPr>
          <p:cNvPr id="9" name="BLAUW" hidden="1">
            <a:extLst>
              <a:ext uri="{FF2B5EF4-FFF2-40B4-BE49-F238E27FC236}">
                <a16:creationId xmlns:a16="http://schemas.microsoft.com/office/drawing/2014/main" id="{FC6A0667-46C3-789C-997C-639F64F4EA4B}"/>
              </a:ext>
            </a:extLst>
          </p:cNvPr>
          <p:cNvSpPr/>
          <p:nvPr userDrawn="1"/>
        </p:nvSpPr>
        <p:spPr>
          <a:xfrm>
            <a:off x="-4703763" y="0"/>
            <a:ext cx="21599526" cy="6858000"/>
          </a:xfrm>
          <a:prstGeom prst="rect">
            <a:avLst/>
          </a:prstGeom>
          <a:solidFill>
            <a:srgbClr val="002D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err="1">
              <a:latin typeface="+mj-lt"/>
            </a:endParaRPr>
          </a:p>
        </p:txBody>
      </p:sp>
      <p:grpSp>
        <p:nvGrpSpPr>
          <p:cNvPr id="11" name="LOGO Woord" hidden="1">
            <a:extLst>
              <a:ext uri="{FF2B5EF4-FFF2-40B4-BE49-F238E27FC236}">
                <a16:creationId xmlns:a16="http://schemas.microsoft.com/office/drawing/2014/main" id="{707FFC98-99AA-67BF-9B22-490BC10E2BDB}"/>
              </a:ext>
            </a:extLst>
          </p:cNvPr>
          <p:cNvGrpSpPr/>
          <p:nvPr userDrawn="1"/>
        </p:nvGrpSpPr>
        <p:grpSpPr>
          <a:xfrm>
            <a:off x="1351997" y="3389804"/>
            <a:ext cx="14366422" cy="1425326"/>
            <a:chOff x="981783" y="6339719"/>
            <a:chExt cx="1711673" cy="169819"/>
          </a:xfrm>
          <a:solidFill>
            <a:srgbClr val="FFFFFF"/>
          </a:solidFill>
        </p:grpSpPr>
        <p:sp>
          <p:nvSpPr>
            <p:cNvPr id="151" name="Vrije vorm: vorm 150">
              <a:extLst>
                <a:ext uri="{FF2B5EF4-FFF2-40B4-BE49-F238E27FC236}">
                  <a16:creationId xmlns:a16="http://schemas.microsoft.com/office/drawing/2014/main" id="{6B77EDD7-8554-87D1-8213-E7AC8DC6B378}"/>
                </a:ext>
              </a:extLst>
            </p:cNvPr>
            <p:cNvSpPr/>
            <p:nvPr/>
          </p:nvSpPr>
          <p:spPr>
            <a:xfrm>
              <a:off x="981783" y="6359696"/>
              <a:ext cx="118555" cy="145499"/>
            </a:xfrm>
            <a:custGeom>
              <a:avLst/>
              <a:gdLst>
                <a:gd name="connsiteX0" fmla="*/ 1234950 w 1487809"/>
                <a:gd name="connsiteY0" fmla="*/ 1662154 h 1825948"/>
                <a:gd name="connsiteX1" fmla="*/ 644154 w 1487809"/>
                <a:gd name="connsiteY1" fmla="*/ 1838865 h 1825948"/>
                <a:gd name="connsiteX2" fmla="*/ 50721 w 1487809"/>
                <a:gd name="connsiteY2" fmla="*/ 1161033 h 1825948"/>
                <a:gd name="connsiteX3" fmla="*/ 984389 w 1487809"/>
                <a:gd name="connsiteY3" fmla="*/ 50721 h 1825948"/>
                <a:gd name="connsiteX4" fmla="*/ 1406386 w 1487809"/>
                <a:gd name="connsiteY4" fmla="*/ 114021 h 1825948"/>
                <a:gd name="connsiteX5" fmla="*/ 1361549 w 1487809"/>
                <a:gd name="connsiteY5" fmla="*/ 385681 h 1825948"/>
                <a:gd name="connsiteX6" fmla="*/ 1198025 w 1487809"/>
                <a:gd name="connsiteY6" fmla="*/ 504368 h 1825948"/>
                <a:gd name="connsiteX7" fmla="*/ 1221762 w 1487809"/>
                <a:gd name="connsiteY7" fmla="*/ 256444 h 1825948"/>
                <a:gd name="connsiteX8" fmla="*/ 910540 w 1487809"/>
                <a:gd name="connsiteY8" fmla="*/ 203762 h 1825948"/>
                <a:gd name="connsiteX9" fmla="*/ 290731 w 1487809"/>
                <a:gd name="connsiteY9" fmla="*/ 1079338 h 1825948"/>
                <a:gd name="connsiteX10" fmla="*/ 741741 w 1487809"/>
                <a:gd name="connsiteY10" fmla="*/ 1678114 h 1825948"/>
                <a:gd name="connsiteX11" fmla="*/ 1034501 w 1487809"/>
                <a:gd name="connsiteY11" fmla="*/ 1620090 h 1825948"/>
                <a:gd name="connsiteX12" fmla="*/ 1079339 w 1487809"/>
                <a:gd name="connsiteY12" fmla="*/ 1187543 h 1825948"/>
                <a:gd name="connsiteX13" fmla="*/ 794491 w 1487809"/>
                <a:gd name="connsiteY13" fmla="*/ 1169081 h 1825948"/>
                <a:gd name="connsiteX14" fmla="*/ 929002 w 1487809"/>
                <a:gd name="connsiteY14" fmla="*/ 1050394 h 1825948"/>
                <a:gd name="connsiteX15" fmla="*/ 1482873 w 1487809"/>
                <a:gd name="connsiteY15" fmla="*/ 1050394 h 1825948"/>
                <a:gd name="connsiteX16" fmla="*/ 1411661 w 1487809"/>
                <a:gd name="connsiteY16" fmla="*/ 1174356 h 1825948"/>
                <a:gd name="connsiteX17" fmla="*/ 1279787 w 1487809"/>
                <a:gd name="connsiteY17" fmla="*/ 1198160 h 1825948"/>
                <a:gd name="connsiteX18" fmla="*/ 1234950 w 1487809"/>
                <a:gd name="connsiteY18" fmla="*/ 1662154 h 18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7809" h="1825948">
                  <a:moveTo>
                    <a:pt x="1234950" y="1662154"/>
                  </a:moveTo>
                  <a:cubicBezTo>
                    <a:pt x="1052963" y="1778203"/>
                    <a:pt x="881528" y="1838865"/>
                    <a:pt x="644154" y="1838865"/>
                  </a:cubicBezTo>
                  <a:cubicBezTo>
                    <a:pt x="274907" y="1838865"/>
                    <a:pt x="50721" y="1575117"/>
                    <a:pt x="50721" y="1161033"/>
                  </a:cubicBezTo>
                  <a:cubicBezTo>
                    <a:pt x="50721" y="601887"/>
                    <a:pt x="404143" y="50721"/>
                    <a:pt x="984389" y="50721"/>
                  </a:cubicBezTo>
                  <a:cubicBezTo>
                    <a:pt x="1124176" y="50721"/>
                    <a:pt x="1279787" y="66478"/>
                    <a:pt x="1406386" y="114021"/>
                  </a:cubicBezTo>
                  <a:lnTo>
                    <a:pt x="1361549" y="385681"/>
                  </a:lnTo>
                  <a:cubicBezTo>
                    <a:pt x="1340449" y="507005"/>
                    <a:pt x="1266600" y="525468"/>
                    <a:pt x="1198025" y="504368"/>
                  </a:cubicBezTo>
                  <a:lnTo>
                    <a:pt x="1221762" y="256444"/>
                  </a:lnTo>
                  <a:cubicBezTo>
                    <a:pt x="1137363" y="219520"/>
                    <a:pt x="1050327" y="203762"/>
                    <a:pt x="910540" y="203762"/>
                  </a:cubicBezTo>
                  <a:cubicBezTo>
                    <a:pt x="467443" y="203762"/>
                    <a:pt x="290731" y="670529"/>
                    <a:pt x="290731" y="1079338"/>
                  </a:cubicBezTo>
                  <a:cubicBezTo>
                    <a:pt x="290731" y="1424848"/>
                    <a:pt x="427880" y="1678114"/>
                    <a:pt x="741741" y="1678114"/>
                  </a:cubicBezTo>
                  <a:cubicBezTo>
                    <a:pt x="849878" y="1678114"/>
                    <a:pt x="952739" y="1654310"/>
                    <a:pt x="1034501" y="1620090"/>
                  </a:cubicBezTo>
                  <a:lnTo>
                    <a:pt x="1079339" y="1187543"/>
                  </a:lnTo>
                  <a:lnTo>
                    <a:pt x="794491" y="1169081"/>
                  </a:lnTo>
                  <a:cubicBezTo>
                    <a:pt x="791853" y="1108486"/>
                    <a:pt x="836690" y="1050394"/>
                    <a:pt x="929002" y="1050394"/>
                  </a:cubicBezTo>
                  <a:lnTo>
                    <a:pt x="1482873" y="1050394"/>
                  </a:lnTo>
                  <a:cubicBezTo>
                    <a:pt x="1514523" y="1105781"/>
                    <a:pt x="1488148" y="1161168"/>
                    <a:pt x="1411661" y="1174356"/>
                  </a:cubicBezTo>
                  <a:lnTo>
                    <a:pt x="1279787" y="1198160"/>
                  </a:lnTo>
                  <a:lnTo>
                    <a:pt x="1234950" y="1662154"/>
                  </a:ln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52" name="Vrije vorm: vorm 151">
              <a:extLst>
                <a:ext uri="{FF2B5EF4-FFF2-40B4-BE49-F238E27FC236}">
                  <a16:creationId xmlns:a16="http://schemas.microsoft.com/office/drawing/2014/main" id="{6F5EE8C0-00F4-13C8-108D-0285F1DC9056}"/>
                </a:ext>
              </a:extLst>
            </p:cNvPr>
            <p:cNvSpPr/>
            <p:nvPr/>
          </p:nvSpPr>
          <p:spPr>
            <a:xfrm>
              <a:off x="1106303" y="6399411"/>
              <a:ext cx="70055" cy="107777"/>
            </a:xfrm>
            <a:custGeom>
              <a:avLst/>
              <a:gdLst>
                <a:gd name="connsiteX0" fmla="*/ 873615 w 879160"/>
                <a:gd name="connsiteY0" fmla="*/ 277612 h 1352554"/>
                <a:gd name="connsiteX1" fmla="*/ 259082 w 879160"/>
                <a:gd name="connsiteY1" fmla="*/ 781371 h 1352554"/>
                <a:gd name="connsiteX2" fmla="*/ 507006 w 879160"/>
                <a:gd name="connsiteY2" fmla="*/ 1155826 h 1352554"/>
                <a:gd name="connsiteX3" fmla="*/ 805041 w 879160"/>
                <a:gd name="connsiteY3" fmla="*/ 1050258 h 1352554"/>
                <a:gd name="connsiteX4" fmla="*/ 826140 w 879160"/>
                <a:gd name="connsiteY4" fmla="*/ 1095163 h 1352554"/>
                <a:gd name="connsiteX5" fmla="*/ 380406 w 879160"/>
                <a:gd name="connsiteY5" fmla="*/ 1345724 h 1352554"/>
                <a:gd name="connsiteX6" fmla="*/ 50721 w 879160"/>
                <a:gd name="connsiteY6" fmla="*/ 873615 h 1352554"/>
                <a:gd name="connsiteX7" fmla="*/ 612505 w 879160"/>
                <a:gd name="connsiteY7" fmla="*/ 50721 h 1352554"/>
                <a:gd name="connsiteX8" fmla="*/ 873615 w 879160"/>
                <a:gd name="connsiteY8" fmla="*/ 277612 h 1352554"/>
                <a:gd name="connsiteX9" fmla="*/ 670529 w 879160"/>
                <a:gd name="connsiteY9" fmla="*/ 314401 h 1352554"/>
                <a:gd name="connsiteX10" fmla="*/ 536018 w 879160"/>
                <a:gd name="connsiteY10" fmla="*/ 216882 h 1352554"/>
                <a:gd name="connsiteX11" fmla="*/ 269632 w 879160"/>
                <a:gd name="connsiteY11" fmla="*/ 633604 h 1352554"/>
                <a:gd name="connsiteX12" fmla="*/ 670529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291" y="636309"/>
                    <a:pt x="259082" y="781371"/>
                  </a:cubicBezTo>
                  <a:cubicBezTo>
                    <a:pt x="259082" y="1016107"/>
                    <a:pt x="327656" y="1155826"/>
                    <a:pt x="507006" y="1155826"/>
                  </a:cubicBezTo>
                  <a:cubicBezTo>
                    <a:pt x="633604" y="1155826"/>
                    <a:pt x="739103" y="1108418"/>
                    <a:pt x="805041" y="1050258"/>
                  </a:cubicBezTo>
                  <a:cubicBezTo>
                    <a:pt x="818228" y="1058171"/>
                    <a:pt x="826140" y="1074063"/>
                    <a:pt x="826140" y="1095163"/>
                  </a:cubicBezTo>
                  <a:cubicBezTo>
                    <a:pt x="826140" y="1240224"/>
                    <a:pt x="617780" y="1345724"/>
                    <a:pt x="380406" y="1345724"/>
                  </a:cubicBezTo>
                  <a:cubicBezTo>
                    <a:pt x="166770" y="1345724"/>
                    <a:pt x="50721" y="1195320"/>
                    <a:pt x="50721" y="873615"/>
                  </a:cubicBezTo>
                  <a:cubicBezTo>
                    <a:pt x="50721" y="454323"/>
                    <a:pt x="338207" y="50721"/>
                    <a:pt x="612505" y="50721"/>
                  </a:cubicBezTo>
                  <a:cubicBezTo>
                    <a:pt x="810316" y="50721"/>
                    <a:pt x="873615" y="140395"/>
                    <a:pt x="873615" y="277612"/>
                  </a:cubicBezTo>
                  <a:close/>
                  <a:moveTo>
                    <a:pt x="670529" y="314401"/>
                  </a:moveTo>
                  <a:cubicBezTo>
                    <a:pt x="670529" y="266994"/>
                    <a:pt x="641517" y="216882"/>
                    <a:pt x="536018" y="216882"/>
                  </a:cubicBezTo>
                  <a:cubicBezTo>
                    <a:pt x="417331" y="216882"/>
                    <a:pt x="309194" y="417330"/>
                    <a:pt x="269632" y="633604"/>
                  </a:cubicBezTo>
                  <a:cubicBezTo>
                    <a:pt x="638880" y="512280"/>
                    <a:pt x="670529" y="419968"/>
                    <a:pt x="670529" y="314401"/>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53" name="Vrije vorm: vorm 152">
              <a:extLst>
                <a:ext uri="{FF2B5EF4-FFF2-40B4-BE49-F238E27FC236}">
                  <a16:creationId xmlns:a16="http://schemas.microsoft.com/office/drawing/2014/main" id="{558CD827-672B-38FB-9A96-72089D51DAD7}"/>
                </a:ext>
              </a:extLst>
            </p:cNvPr>
            <p:cNvSpPr/>
            <p:nvPr/>
          </p:nvSpPr>
          <p:spPr>
            <a:xfrm>
              <a:off x="1183094" y="6399411"/>
              <a:ext cx="156277" cy="107777"/>
            </a:xfrm>
            <a:custGeom>
              <a:avLst/>
              <a:gdLst>
                <a:gd name="connsiteX0" fmla="*/ 1131620 w 1961203"/>
                <a:gd name="connsiteY0" fmla="*/ 499092 h 1352554"/>
                <a:gd name="connsiteX1" fmla="*/ 1635379 w 1961203"/>
                <a:gd name="connsiteY1" fmla="*/ 50721 h 1352554"/>
                <a:gd name="connsiteX2" fmla="*/ 1830553 w 1961203"/>
                <a:gd name="connsiteY2" fmla="*/ 301282 h 1352554"/>
                <a:gd name="connsiteX3" fmla="*/ 1724986 w 1961203"/>
                <a:gd name="connsiteY3" fmla="*/ 994939 h 1352554"/>
                <a:gd name="connsiteX4" fmla="*/ 1790990 w 1961203"/>
                <a:gd name="connsiteY4" fmla="*/ 1137295 h 1352554"/>
                <a:gd name="connsiteX5" fmla="*/ 1959789 w 1961203"/>
                <a:gd name="connsiteY5" fmla="*/ 1060808 h 1352554"/>
                <a:gd name="connsiteX6" fmla="*/ 1627466 w 1961203"/>
                <a:gd name="connsiteY6" fmla="*/ 1343086 h 1352554"/>
                <a:gd name="connsiteX7" fmla="*/ 1506143 w 1961203"/>
                <a:gd name="connsiteY7" fmla="*/ 1100438 h 1352554"/>
                <a:gd name="connsiteX8" fmla="*/ 1611642 w 1961203"/>
                <a:gd name="connsiteY8" fmla="*/ 425243 h 1352554"/>
                <a:gd name="connsiteX9" fmla="*/ 1492955 w 1961203"/>
                <a:gd name="connsiteY9" fmla="*/ 259082 h 1352554"/>
                <a:gd name="connsiteX10" fmla="*/ 1202832 w 1961203"/>
                <a:gd name="connsiteY10" fmla="*/ 559687 h 1352554"/>
                <a:gd name="connsiteX11" fmla="*/ 1052496 w 1961203"/>
                <a:gd name="connsiteY11" fmla="*/ 1285062 h 1352554"/>
                <a:gd name="connsiteX12" fmla="*/ 799297 w 1961203"/>
                <a:gd name="connsiteY12" fmla="*/ 1327262 h 1352554"/>
                <a:gd name="connsiteX13" fmla="*/ 933808 w 1961203"/>
                <a:gd name="connsiteY13" fmla="*/ 425243 h 1352554"/>
                <a:gd name="connsiteX14" fmla="*/ 836222 w 1961203"/>
                <a:gd name="connsiteY14" fmla="*/ 259082 h 1352554"/>
                <a:gd name="connsiteX15" fmla="*/ 551374 w 1961203"/>
                <a:gd name="connsiteY15" fmla="*/ 559687 h 1352554"/>
                <a:gd name="connsiteX16" fmla="*/ 395763 w 1961203"/>
                <a:gd name="connsiteY16" fmla="*/ 1287699 h 1352554"/>
                <a:gd name="connsiteX17" fmla="*/ 142564 w 1961203"/>
                <a:gd name="connsiteY17" fmla="*/ 1324624 h 1352554"/>
                <a:gd name="connsiteX18" fmla="*/ 287626 w 1961203"/>
                <a:gd name="connsiteY18" fmla="*/ 409418 h 1352554"/>
                <a:gd name="connsiteX19" fmla="*/ 226964 w 1961203"/>
                <a:gd name="connsiteY19" fmla="*/ 261719 h 1352554"/>
                <a:gd name="connsiteX20" fmla="*/ 68715 w 1961203"/>
                <a:gd name="connsiteY20" fmla="*/ 309194 h 1352554"/>
                <a:gd name="connsiteX21" fmla="*/ 190039 w 1961203"/>
                <a:gd name="connsiteY21" fmla="*/ 132483 h 1352554"/>
                <a:gd name="connsiteX22" fmla="*/ 408950 w 1961203"/>
                <a:gd name="connsiteY22" fmla="*/ 50721 h 1352554"/>
                <a:gd name="connsiteX23" fmla="*/ 503899 w 1961203"/>
                <a:gd name="connsiteY23" fmla="*/ 206400 h 1352554"/>
                <a:gd name="connsiteX24" fmla="*/ 461700 w 1961203"/>
                <a:gd name="connsiteY24" fmla="*/ 488543 h 1352554"/>
                <a:gd name="connsiteX25" fmla="*/ 474887 w 1961203"/>
                <a:gd name="connsiteY25" fmla="*/ 499092 h 1352554"/>
                <a:gd name="connsiteX26" fmla="*/ 965458 w 1961203"/>
                <a:gd name="connsiteY26" fmla="*/ 50721 h 1352554"/>
                <a:gd name="connsiteX27" fmla="*/ 1136895 w 1961203"/>
                <a:gd name="connsiteY27" fmla="*/ 301282 h 1352554"/>
                <a:gd name="connsiteX28" fmla="*/ 1110520 w 1961203"/>
                <a:gd name="connsiteY28" fmla="*/ 493818 h 1352554"/>
                <a:gd name="connsiteX29" fmla="*/ 1131620 w 1961203"/>
                <a:gd name="connsiteY29" fmla="*/ 499092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61203" h="1352554">
                  <a:moveTo>
                    <a:pt x="1131620" y="499092"/>
                  </a:moveTo>
                  <a:cubicBezTo>
                    <a:pt x="1260856" y="195850"/>
                    <a:pt x="1440205" y="50721"/>
                    <a:pt x="1635379" y="50721"/>
                  </a:cubicBezTo>
                  <a:cubicBezTo>
                    <a:pt x="1780441" y="50721"/>
                    <a:pt x="1830553" y="140395"/>
                    <a:pt x="1830553" y="301282"/>
                  </a:cubicBezTo>
                  <a:cubicBezTo>
                    <a:pt x="1830553" y="422606"/>
                    <a:pt x="1724986" y="841965"/>
                    <a:pt x="1724986" y="994939"/>
                  </a:cubicBezTo>
                  <a:cubicBezTo>
                    <a:pt x="1724986" y="1108418"/>
                    <a:pt x="1746153" y="1137295"/>
                    <a:pt x="1790990" y="1137295"/>
                  </a:cubicBezTo>
                  <a:cubicBezTo>
                    <a:pt x="1833190" y="1137295"/>
                    <a:pt x="1920226" y="1097801"/>
                    <a:pt x="1959789" y="1060808"/>
                  </a:cubicBezTo>
                  <a:cubicBezTo>
                    <a:pt x="2036276" y="1113558"/>
                    <a:pt x="1830553" y="1343086"/>
                    <a:pt x="1627466" y="1343086"/>
                  </a:cubicBezTo>
                  <a:cubicBezTo>
                    <a:pt x="1543067" y="1343086"/>
                    <a:pt x="1506143" y="1269237"/>
                    <a:pt x="1506143" y="1100438"/>
                  </a:cubicBezTo>
                  <a:cubicBezTo>
                    <a:pt x="1506143" y="965859"/>
                    <a:pt x="1611642" y="549205"/>
                    <a:pt x="1611642" y="425243"/>
                  </a:cubicBezTo>
                  <a:cubicBezTo>
                    <a:pt x="1611642" y="303919"/>
                    <a:pt x="1595884" y="259082"/>
                    <a:pt x="1492955" y="259082"/>
                  </a:cubicBezTo>
                  <a:cubicBezTo>
                    <a:pt x="1416468" y="259082"/>
                    <a:pt x="1276682" y="406781"/>
                    <a:pt x="1202832" y="559687"/>
                  </a:cubicBezTo>
                  <a:cubicBezTo>
                    <a:pt x="1078870" y="820798"/>
                    <a:pt x="1039309" y="1029159"/>
                    <a:pt x="1052496" y="1285062"/>
                  </a:cubicBezTo>
                  <a:lnTo>
                    <a:pt x="799297" y="1327262"/>
                  </a:lnTo>
                  <a:cubicBezTo>
                    <a:pt x="873147" y="960652"/>
                    <a:pt x="933808" y="551842"/>
                    <a:pt x="933808" y="425243"/>
                  </a:cubicBezTo>
                  <a:cubicBezTo>
                    <a:pt x="933808" y="303919"/>
                    <a:pt x="936446" y="259082"/>
                    <a:pt x="836222" y="259082"/>
                  </a:cubicBezTo>
                  <a:cubicBezTo>
                    <a:pt x="759735" y="259082"/>
                    <a:pt x="622586" y="406781"/>
                    <a:pt x="551374" y="559687"/>
                  </a:cubicBezTo>
                  <a:cubicBezTo>
                    <a:pt x="422138" y="826072"/>
                    <a:pt x="382575" y="1055534"/>
                    <a:pt x="395763" y="1287699"/>
                  </a:cubicBezTo>
                  <a:lnTo>
                    <a:pt x="142564" y="1324624"/>
                  </a:lnTo>
                  <a:cubicBezTo>
                    <a:pt x="226964" y="886735"/>
                    <a:pt x="287626" y="501730"/>
                    <a:pt x="287626" y="409418"/>
                  </a:cubicBezTo>
                  <a:cubicBezTo>
                    <a:pt x="287626" y="282887"/>
                    <a:pt x="274438" y="261719"/>
                    <a:pt x="226964" y="261719"/>
                  </a:cubicBezTo>
                  <a:cubicBezTo>
                    <a:pt x="168939" y="261719"/>
                    <a:pt x="126740" y="274907"/>
                    <a:pt x="68715" y="309194"/>
                  </a:cubicBezTo>
                  <a:cubicBezTo>
                    <a:pt x="31790" y="266994"/>
                    <a:pt x="42340" y="222157"/>
                    <a:pt x="190039" y="132483"/>
                  </a:cubicBezTo>
                  <a:cubicBezTo>
                    <a:pt x="258614" y="90283"/>
                    <a:pt x="366750" y="50721"/>
                    <a:pt x="408950" y="50721"/>
                  </a:cubicBezTo>
                  <a:cubicBezTo>
                    <a:pt x="474887" y="50721"/>
                    <a:pt x="503899" y="90283"/>
                    <a:pt x="503899" y="206400"/>
                  </a:cubicBezTo>
                  <a:cubicBezTo>
                    <a:pt x="503899" y="282887"/>
                    <a:pt x="477525" y="433223"/>
                    <a:pt x="461700" y="488543"/>
                  </a:cubicBezTo>
                  <a:lnTo>
                    <a:pt x="474887" y="499092"/>
                  </a:lnTo>
                  <a:cubicBezTo>
                    <a:pt x="614674" y="201125"/>
                    <a:pt x="762373" y="50721"/>
                    <a:pt x="965458" y="50721"/>
                  </a:cubicBezTo>
                  <a:cubicBezTo>
                    <a:pt x="1097332" y="50721"/>
                    <a:pt x="1136895" y="153582"/>
                    <a:pt x="1136895" y="301282"/>
                  </a:cubicBezTo>
                  <a:cubicBezTo>
                    <a:pt x="1136895" y="359306"/>
                    <a:pt x="1126345" y="446410"/>
                    <a:pt x="1110520" y="493818"/>
                  </a:cubicBezTo>
                  <a:lnTo>
                    <a:pt x="1131620" y="499092"/>
                  </a:ln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54" name="Vrije vorm: vorm 153">
              <a:extLst>
                <a:ext uri="{FF2B5EF4-FFF2-40B4-BE49-F238E27FC236}">
                  <a16:creationId xmlns:a16="http://schemas.microsoft.com/office/drawing/2014/main" id="{356F9F57-6226-4EB4-1551-5DAFEC2068E1}"/>
                </a:ext>
              </a:extLst>
            </p:cNvPr>
            <p:cNvSpPr/>
            <p:nvPr/>
          </p:nvSpPr>
          <p:spPr>
            <a:xfrm>
              <a:off x="1347449" y="6399411"/>
              <a:ext cx="70055" cy="107777"/>
            </a:xfrm>
            <a:custGeom>
              <a:avLst/>
              <a:gdLst>
                <a:gd name="connsiteX0" fmla="*/ 873615 w 879160"/>
                <a:gd name="connsiteY0" fmla="*/ 277612 h 1352554"/>
                <a:gd name="connsiteX1" fmla="*/ 259081 w 879160"/>
                <a:gd name="connsiteY1" fmla="*/ 781371 h 1352554"/>
                <a:gd name="connsiteX2" fmla="*/ 507005 w 879160"/>
                <a:gd name="connsiteY2" fmla="*/ 1155826 h 1352554"/>
                <a:gd name="connsiteX3" fmla="*/ 804973 w 879160"/>
                <a:gd name="connsiteY3" fmla="*/ 1050258 h 1352554"/>
                <a:gd name="connsiteX4" fmla="*/ 826140 w 879160"/>
                <a:gd name="connsiteY4" fmla="*/ 1095163 h 1352554"/>
                <a:gd name="connsiteX5" fmla="*/ 380406 w 879160"/>
                <a:gd name="connsiteY5" fmla="*/ 1345724 h 1352554"/>
                <a:gd name="connsiteX6" fmla="*/ 50721 w 879160"/>
                <a:gd name="connsiteY6" fmla="*/ 873615 h 1352554"/>
                <a:gd name="connsiteX7" fmla="*/ 612504 w 879160"/>
                <a:gd name="connsiteY7" fmla="*/ 50721 h 1352554"/>
                <a:gd name="connsiteX8" fmla="*/ 873615 w 879160"/>
                <a:gd name="connsiteY8" fmla="*/ 277612 h 1352554"/>
                <a:gd name="connsiteX9" fmla="*/ 670528 w 879160"/>
                <a:gd name="connsiteY9" fmla="*/ 314401 h 1352554"/>
                <a:gd name="connsiteX10" fmla="*/ 536017 w 879160"/>
                <a:gd name="connsiteY10" fmla="*/ 216882 h 1352554"/>
                <a:gd name="connsiteX11" fmla="*/ 269632 w 879160"/>
                <a:gd name="connsiteY11" fmla="*/ 633604 h 1352554"/>
                <a:gd name="connsiteX12" fmla="*/ 670528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290" y="636309"/>
                    <a:pt x="259081" y="781371"/>
                  </a:cubicBezTo>
                  <a:cubicBezTo>
                    <a:pt x="259081" y="1016107"/>
                    <a:pt x="327656" y="1155826"/>
                    <a:pt x="507005" y="1155826"/>
                  </a:cubicBezTo>
                  <a:cubicBezTo>
                    <a:pt x="633536" y="1155826"/>
                    <a:pt x="739103" y="1108418"/>
                    <a:pt x="804973" y="1050258"/>
                  </a:cubicBezTo>
                  <a:cubicBezTo>
                    <a:pt x="818160" y="1058171"/>
                    <a:pt x="826140" y="1074063"/>
                    <a:pt x="826140" y="1095163"/>
                  </a:cubicBezTo>
                  <a:cubicBezTo>
                    <a:pt x="826140" y="1240224"/>
                    <a:pt x="617779" y="1345724"/>
                    <a:pt x="380406" y="1345724"/>
                  </a:cubicBezTo>
                  <a:cubicBezTo>
                    <a:pt x="166770" y="1345724"/>
                    <a:pt x="50721" y="1195320"/>
                    <a:pt x="50721" y="873615"/>
                  </a:cubicBezTo>
                  <a:cubicBezTo>
                    <a:pt x="50721" y="454323"/>
                    <a:pt x="338206" y="50721"/>
                    <a:pt x="612504" y="50721"/>
                  </a:cubicBezTo>
                  <a:cubicBezTo>
                    <a:pt x="810248" y="50721"/>
                    <a:pt x="873615" y="140395"/>
                    <a:pt x="873615" y="277612"/>
                  </a:cubicBezTo>
                  <a:close/>
                  <a:moveTo>
                    <a:pt x="670528" y="314401"/>
                  </a:moveTo>
                  <a:cubicBezTo>
                    <a:pt x="670528" y="266994"/>
                    <a:pt x="641449" y="216882"/>
                    <a:pt x="536017" y="216882"/>
                  </a:cubicBezTo>
                  <a:cubicBezTo>
                    <a:pt x="417330" y="216882"/>
                    <a:pt x="309193" y="417330"/>
                    <a:pt x="269632" y="633604"/>
                  </a:cubicBezTo>
                  <a:cubicBezTo>
                    <a:pt x="638811" y="512280"/>
                    <a:pt x="670528" y="419968"/>
                    <a:pt x="670528" y="314401"/>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55" name="Vrije vorm: vorm 154">
              <a:extLst>
                <a:ext uri="{FF2B5EF4-FFF2-40B4-BE49-F238E27FC236}">
                  <a16:creationId xmlns:a16="http://schemas.microsoft.com/office/drawing/2014/main" id="{45905EE7-D973-8D99-420D-5E6DC0B6E5A9}"/>
                </a:ext>
              </a:extLst>
            </p:cNvPr>
            <p:cNvSpPr/>
            <p:nvPr/>
          </p:nvSpPr>
          <p:spPr>
            <a:xfrm>
              <a:off x="1423507" y="6399411"/>
              <a:ext cx="70055" cy="107777"/>
            </a:xfrm>
            <a:custGeom>
              <a:avLst/>
              <a:gdLst>
                <a:gd name="connsiteX0" fmla="*/ 873615 w 879160"/>
                <a:gd name="connsiteY0" fmla="*/ 277612 h 1352554"/>
                <a:gd name="connsiteX1" fmla="*/ 259081 w 879160"/>
                <a:gd name="connsiteY1" fmla="*/ 781371 h 1352554"/>
                <a:gd name="connsiteX2" fmla="*/ 507005 w 879160"/>
                <a:gd name="connsiteY2" fmla="*/ 1155826 h 1352554"/>
                <a:gd name="connsiteX3" fmla="*/ 804973 w 879160"/>
                <a:gd name="connsiteY3" fmla="*/ 1050258 h 1352554"/>
                <a:gd name="connsiteX4" fmla="*/ 826140 w 879160"/>
                <a:gd name="connsiteY4" fmla="*/ 1095163 h 1352554"/>
                <a:gd name="connsiteX5" fmla="*/ 380406 w 879160"/>
                <a:gd name="connsiteY5" fmla="*/ 1345724 h 1352554"/>
                <a:gd name="connsiteX6" fmla="*/ 50721 w 879160"/>
                <a:gd name="connsiteY6" fmla="*/ 873615 h 1352554"/>
                <a:gd name="connsiteX7" fmla="*/ 612504 w 879160"/>
                <a:gd name="connsiteY7" fmla="*/ 50721 h 1352554"/>
                <a:gd name="connsiteX8" fmla="*/ 873615 w 879160"/>
                <a:gd name="connsiteY8" fmla="*/ 277612 h 1352554"/>
                <a:gd name="connsiteX9" fmla="*/ 670528 w 879160"/>
                <a:gd name="connsiteY9" fmla="*/ 314401 h 1352554"/>
                <a:gd name="connsiteX10" fmla="*/ 536017 w 879160"/>
                <a:gd name="connsiteY10" fmla="*/ 216882 h 1352554"/>
                <a:gd name="connsiteX11" fmla="*/ 269632 w 879160"/>
                <a:gd name="connsiteY11" fmla="*/ 633604 h 1352554"/>
                <a:gd name="connsiteX12" fmla="*/ 670528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290" y="636309"/>
                    <a:pt x="259081" y="781371"/>
                  </a:cubicBezTo>
                  <a:cubicBezTo>
                    <a:pt x="259081" y="1016107"/>
                    <a:pt x="327656" y="1155826"/>
                    <a:pt x="507005" y="1155826"/>
                  </a:cubicBezTo>
                  <a:cubicBezTo>
                    <a:pt x="633604" y="1155826"/>
                    <a:pt x="739103" y="1108418"/>
                    <a:pt x="804973" y="1050258"/>
                  </a:cubicBezTo>
                  <a:cubicBezTo>
                    <a:pt x="818160" y="1058171"/>
                    <a:pt x="826140" y="1074063"/>
                    <a:pt x="826140" y="1095163"/>
                  </a:cubicBezTo>
                  <a:cubicBezTo>
                    <a:pt x="826140" y="1240224"/>
                    <a:pt x="617779" y="1345724"/>
                    <a:pt x="380406" y="1345724"/>
                  </a:cubicBezTo>
                  <a:cubicBezTo>
                    <a:pt x="166770" y="1345724"/>
                    <a:pt x="50721" y="1195320"/>
                    <a:pt x="50721" y="873615"/>
                  </a:cubicBezTo>
                  <a:cubicBezTo>
                    <a:pt x="50721" y="454323"/>
                    <a:pt x="338206" y="50721"/>
                    <a:pt x="612504" y="50721"/>
                  </a:cubicBezTo>
                  <a:cubicBezTo>
                    <a:pt x="810248" y="50721"/>
                    <a:pt x="873615" y="140395"/>
                    <a:pt x="873615" y="277612"/>
                  </a:cubicBezTo>
                  <a:close/>
                  <a:moveTo>
                    <a:pt x="670528" y="314401"/>
                  </a:moveTo>
                  <a:cubicBezTo>
                    <a:pt x="670528" y="266994"/>
                    <a:pt x="641449" y="216882"/>
                    <a:pt x="536017" y="216882"/>
                  </a:cubicBezTo>
                  <a:cubicBezTo>
                    <a:pt x="417331" y="216882"/>
                    <a:pt x="309193" y="417330"/>
                    <a:pt x="269632" y="633604"/>
                  </a:cubicBezTo>
                  <a:cubicBezTo>
                    <a:pt x="638811" y="512280"/>
                    <a:pt x="670528" y="419968"/>
                    <a:pt x="670528" y="314401"/>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56" name="Vrije vorm: vorm 155">
              <a:extLst>
                <a:ext uri="{FF2B5EF4-FFF2-40B4-BE49-F238E27FC236}">
                  <a16:creationId xmlns:a16="http://schemas.microsoft.com/office/drawing/2014/main" id="{E3E3086F-5BD1-6B8B-F4F0-2F80B3864CB1}"/>
                </a:ext>
              </a:extLst>
            </p:cNvPr>
            <p:cNvSpPr/>
            <p:nvPr/>
          </p:nvSpPr>
          <p:spPr>
            <a:xfrm>
              <a:off x="1500298" y="6399411"/>
              <a:ext cx="107777" cy="107777"/>
            </a:xfrm>
            <a:custGeom>
              <a:avLst/>
              <a:gdLst>
                <a:gd name="connsiteX0" fmla="*/ 503900 w 1352554"/>
                <a:gd name="connsiteY0" fmla="*/ 206400 h 1352554"/>
                <a:gd name="connsiteX1" fmla="*/ 461633 w 1352554"/>
                <a:gd name="connsiteY1" fmla="*/ 493818 h 1352554"/>
                <a:gd name="connsiteX2" fmla="*/ 474820 w 1352554"/>
                <a:gd name="connsiteY2" fmla="*/ 496455 h 1352554"/>
                <a:gd name="connsiteX3" fmla="*/ 978579 w 1352554"/>
                <a:gd name="connsiteY3" fmla="*/ 50721 h 1352554"/>
                <a:gd name="connsiteX4" fmla="*/ 1171047 w 1352554"/>
                <a:gd name="connsiteY4" fmla="*/ 301282 h 1352554"/>
                <a:gd name="connsiteX5" fmla="*/ 1065616 w 1352554"/>
                <a:gd name="connsiteY5" fmla="*/ 992301 h 1352554"/>
                <a:gd name="connsiteX6" fmla="*/ 1131552 w 1352554"/>
                <a:gd name="connsiteY6" fmla="*/ 1134658 h 1352554"/>
                <a:gd name="connsiteX7" fmla="*/ 1300351 w 1352554"/>
                <a:gd name="connsiteY7" fmla="*/ 1058171 h 1352554"/>
                <a:gd name="connsiteX8" fmla="*/ 970666 w 1352554"/>
                <a:gd name="connsiteY8" fmla="*/ 1340449 h 1352554"/>
                <a:gd name="connsiteX9" fmla="*/ 846637 w 1352554"/>
                <a:gd name="connsiteY9" fmla="*/ 1097801 h 1352554"/>
                <a:gd name="connsiteX10" fmla="*/ 954842 w 1352554"/>
                <a:gd name="connsiteY10" fmla="*/ 425243 h 1352554"/>
                <a:gd name="connsiteX11" fmla="*/ 836223 w 1352554"/>
                <a:gd name="connsiteY11" fmla="*/ 259082 h 1352554"/>
                <a:gd name="connsiteX12" fmla="*/ 551306 w 1352554"/>
                <a:gd name="connsiteY12" fmla="*/ 559687 h 1352554"/>
                <a:gd name="connsiteX13" fmla="*/ 395695 w 1352554"/>
                <a:gd name="connsiteY13" fmla="*/ 1285062 h 1352554"/>
                <a:gd name="connsiteX14" fmla="*/ 139927 w 1352554"/>
                <a:gd name="connsiteY14" fmla="*/ 1324624 h 1352554"/>
                <a:gd name="connsiteX15" fmla="*/ 287626 w 1352554"/>
                <a:gd name="connsiteY15" fmla="*/ 409418 h 1352554"/>
                <a:gd name="connsiteX16" fmla="*/ 227031 w 1352554"/>
                <a:gd name="connsiteY16" fmla="*/ 259082 h 1352554"/>
                <a:gd name="connsiteX17" fmla="*/ 68715 w 1352554"/>
                <a:gd name="connsiteY17" fmla="*/ 306556 h 1352554"/>
                <a:gd name="connsiteX18" fmla="*/ 190039 w 1352554"/>
                <a:gd name="connsiteY18" fmla="*/ 132483 h 1352554"/>
                <a:gd name="connsiteX19" fmla="*/ 409018 w 1352554"/>
                <a:gd name="connsiteY19" fmla="*/ 50721 h 1352554"/>
                <a:gd name="connsiteX20" fmla="*/ 503900 w 1352554"/>
                <a:gd name="connsiteY20" fmla="*/ 206400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2554" h="1352554">
                  <a:moveTo>
                    <a:pt x="503900" y="206400"/>
                  </a:moveTo>
                  <a:cubicBezTo>
                    <a:pt x="503900" y="269699"/>
                    <a:pt x="490712" y="417330"/>
                    <a:pt x="461633" y="493818"/>
                  </a:cubicBezTo>
                  <a:lnTo>
                    <a:pt x="474820" y="496455"/>
                  </a:lnTo>
                  <a:cubicBezTo>
                    <a:pt x="609264" y="195850"/>
                    <a:pt x="783405" y="50721"/>
                    <a:pt x="978579" y="50721"/>
                  </a:cubicBezTo>
                  <a:cubicBezTo>
                    <a:pt x="1123641" y="50721"/>
                    <a:pt x="1171047" y="140395"/>
                    <a:pt x="1171047" y="301282"/>
                  </a:cubicBezTo>
                  <a:cubicBezTo>
                    <a:pt x="1171047" y="422606"/>
                    <a:pt x="1065616" y="839328"/>
                    <a:pt x="1065616" y="992301"/>
                  </a:cubicBezTo>
                  <a:cubicBezTo>
                    <a:pt x="1065616" y="1095163"/>
                    <a:pt x="1084078" y="1134658"/>
                    <a:pt x="1131552" y="1134658"/>
                  </a:cubicBezTo>
                  <a:cubicBezTo>
                    <a:pt x="1176322" y="1134658"/>
                    <a:pt x="1263359" y="1095163"/>
                    <a:pt x="1300351" y="1058171"/>
                  </a:cubicBezTo>
                  <a:cubicBezTo>
                    <a:pt x="1390026" y="1118833"/>
                    <a:pt x="1160633" y="1340449"/>
                    <a:pt x="970666" y="1340449"/>
                  </a:cubicBezTo>
                  <a:cubicBezTo>
                    <a:pt x="888904" y="1340449"/>
                    <a:pt x="846637" y="1274444"/>
                    <a:pt x="846637" y="1097801"/>
                  </a:cubicBezTo>
                  <a:cubicBezTo>
                    <a:pt x="846637" y="963289"/>
                    <a:pt x="954842" y="549205"/>
                    <a:pt x="954842" y="425243"/>
                  </a:cubicBezTo>
                  <a:cubicBezTo>
                    <a:pt x="954842" y="303919"/>
                    <a:pt x="936379" y="259082"/>
                    <a:pt x="836223" y="259082"/>
                  </a:cubicBezTo>
                  <a:cubicBezTo>
                    <a:pt x="759600" y="259082"/>
                    <a:pt x="622519" y="406781"/>
                    <a:pt x="551306" y="559687"/>
                  </a:cubicBezTo>
                  <a:cubicBezTo>
                    <a:pt x="427412" y="812885"/>
                    <a:pt x="379871" y="1045051"/>
                    <a:pt x="395695" y="1285062"/>
                  </a:cubicBezTo>
                  <a:lnTo>
                    <a:pt x="139927" y="1324624"/>
                  </a:lnTo>
                  <a:cubicBezTo>
                    <a:pt x="213776" y="960652"/>
                    <a:pt x="287626" y="501730"/>
                    <a:pt x="287626" y="409418"/>
                  </a:cubicBezTo>
                  <a:cubicBezTo>
                    <a:pt x="287626" y="282887"/>
                    <a:pt x="274439" y="259082"/>
                    <a:pt x="227031" y="259082"/>
                  </a:cubicBezTo>
                  <a:cubicBezTo>
                    <a:pt x="169007" y="259082"/>
                    <a:pt x="126808" y="272269"/>
                    <a:pt x="68715" y="306556"/>
                  </a:cubicBezTo>
                  <a:cubicBezTo>
                    <a:pt x="31791" y="264357"/>
                    <a:pt x="42340" y="222157"/>
                    <a:pt x="190039" y="132483"/>
                  </a:cubicBezTo>
                  <a:cubicBezTo>
                    <a:pt x="258681" y="90283"/>
                    <a:pt x="366751" y="50721"/>
                    <a:pt x="409018" y="50721"/>
                  </a:cubicBezTo>
                  <a:cubicBezTo>
                    <a:pt x="474820" y="50721"/>
                    <a:pt x="503900" y="90283"/>
                    <a:pt x="503900" y="206400"/>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57" name="Vrije vorm: vorm 156">
              <a:extLst>
                <a:ext uri="{FF2B5EF4-FFF2-40B4-BE49-F238E27FC236}">
                  <a16:creationId xmlns:a16="http://schemas.microsoft.com/office/drawing/2014/main" id="{791FAA20-AA1E-491F-5827-0D1502AD9635}"/>
                </a:ext>
              </a:extLst>
            </p:cNvPr>
            <p:cNvSpPr/>
            <p:nvPr/>
          </p:nvSpPr>
          <p:spPr>
            <a:xfrm>
              <a:off x="1609531" y="6374817"/>
              <a:ext cx="64666" cy="134721"/>
            </a:xfrm>
            <a:custGeom>
              <a:avLst/>
              <a:gdLst>
                <a:gd name="connsiteX0" fmla="*/ 442548 w 811532"/>
                <a:gd name="connsiteY0" fmla="*/ 567735 h 1690692"/>
                <a:gd name="connsiteX1" fmla="*/ 360787 w 811532"/>
                <a:gd name="connsiteY1" fmla="*/ 1237655 h 1690692"/>
                <a:gd name="connsiteX2" fmla="*/ 450460 w 811532"/>
                <a:gd name="connsiteY2" fmla="*/ 1443311 h 1690692"/>
                <a:gd name="connsiteX3" fmla="*/ 669305 w 811532"/>
                <a:gd name="connsiteY3" fmla="*/ 1308867 h 1690692"/>
                <a:gd name="connsiteX4" fmla="*/ 579629 w 811532"/>
                <a:gd name="connsiteY4" fmla="*/ 1548878 h 1690692"/>
                <a:gd name="connsiteX5" fmla="*/ 294850 w 811532"/>
                <a:gd name="connsiteY5" fmla="*/ 1651740 h 1690692"/>
                <a:gd name="connsiteX6" fmla="*/ 136601 w 811532"/>
                <a:gd name="connsiteY6" fmla="*/ 1358911 h 1690692"/>
                <a:gd name="connsiteX7" fmla="*/ 244670 w 811532"/>
                <a:gd name="connsiteY7" fmla="*/ 551842 h 1690692"/>
                <a:gd name="connsiteX8" fmla="*/ 57476 w 811532"/>
                <a:gd name="connsiteY8" fmla="*/ 533447 h 1690692"/>
                <a:gd name="connsiteX9" fmla="*/ 149653 w 811532"/>
                <a:gd name="connsiteY9" fmla="*/ 420036 h 1690692"/>
                <a:gd name="connsiteX10" fmla="*/ 268407 w 811532"/>
                <a:gd name="connsiteY10" fmla="*/ 412123 h 1690692"/>
                <a:gd name="connsiteX11" fmla="*/ 315815 w 811532"/>
                <a:gd name="connsiteY11" fmla="*/ 114088 h 1690692"/>
                <a:gd name="connsiteX12" fmla="*/ 521605 w 811532"/>
                <a:gd name="connsiteY12" fmla="*/ 50721 h 1690692"/>
                <a:gd name="connsiteX13" fmla="*/ 466286 w 811532"/>
                <a:gd name="connsiteY13" fmla="*/ 420036 h 1690692"/>
                <a:gd name="connsiteX14" fmla="*/ 774872 w 811532"/>
                <a:gd name="connsiteY14" fmla="*/ 406848 h 1690692"/>
                <a:gd name="connsiteX15" fmla="*/ 679921 w 811532"/>
                <a:gd name="connsiteY15" fmla="*/ 580922 h 1690692"/>
                <a:gd name="connsiteX16" fmla="*/ 442548 w 811532"/>
                <a:gd name="connsiteY16" fmla="*/ 567735 h 16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32" h="1690692">
                  <a:moveTo>
                    <a:pt x="442548" y="567735"/>
                  </a:moveTo>
                  <a:cubicBezTo>
                    <a:pt x="395006" y="831483"/>
                    <a:pt x="368699" y="1108418"/>
                    <a:pt x="360787" y="1237655"/>
                  </a:cubicBezTo>
                  <a:cubicBezTo>
                    <a:pt x="352874" y="1390629"/>
                    <a:pt x="371337" y="1443311"/>
                    <a:pt x="450460" y="1443311"/>
                  </a:cubicBezTo>
                  <a:cubicBezTo>
                    <a:pt x="508419" y="1443311"/>
                    <a:pt x="579629" y="1398541"/>
                    <a:pt x="669305" y="1308867"/>
                  </a:cubicBezTo>
                  <a:cubicBezTo>
                    <a:pt x="732605" y="1374804"/>
                    <a:pt x="701022" y="1453928"/>
                    <a:pt x="579629" y="1548878"/>
                  </a:cubicBezTo>
                  <a:cubicBezTo>
                    <a:pt x="474062" y="1635915"/>
                    <a:pt x="397644" y="1651740"/>
                    <a:pt x="294850" y="1651740"/>
                  </a:cubicBezTo>
                  <a:cubicBezTo>
                    <a:pt x="165546" y="1651740"/>
                    <a:pt x="118138" y="1564703"/>
                    <a:pt x="136601" y="1358911"/>
                  </a:cubicBezTo>
                  <a:cubicBezTo>
                    <a:pt x="147016" y="1213850"/>
                    <a:pt x="199900" y="805108"/>
                    <a:pt x="244670" y="551842"/>
                  </a:cubicBezTo>
                  <a:lnTo>
                    <a:pt x="57476" y="533447"/>
                  </a:lnTo>
                  <a:cubicBezTo>
                    <a:pt x="39014" y="478060"/>
                    <a:pt x="54839" y="433291"/>
                    <a:pt x="149653" y="420036"/>
                  </a:cubicBezTo>
                  <a:cubicBezTo>
                    <a:pt x="189283" y="412123"/>
                    <a:pt x="218362" y="412123"/>
                    <a:pt x="268407" y="412123"/>
                  </a:cubicBezTo>
                  <a:lnTo>
                    <a:pt x="315815" y="114088"/>
                  </a:lnTo>
                  <a:cubicBezTo>
                    <a:pt x="371269" y="74526"/>
                    <a:pt x="450394" y="50721"/>
                    <a:pt x="521605" y="50721"/>
                  </a:cubicBezTo>
                  <a:lnTo>
                    <a:pt x="466286" y="420036"/>
                  </a:lnTo>
                  <a:cubicBezTo>
                    <a:pt x="511056" y="422673"/>
                    <a:pt x="729899" y="420036"/>
                    <a:pt x="774872" y="406848"/>
                  </a:cubicBezTo>
                  <a:cubicBezTo>
                    <a:pt x="819641" y="496523"/>
                    <a:pt x="780145" y="580922"/>
                    <a:pt x="679921" y="580922"/>
                  </a:cubicBezTo>
                  <a:cubicBezTo>
                    <a:pt x="621897" y="580922"/>
                    <a:pt x="489956" y="573010"/>
                    <a:pt x="442548" y="56773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58" name="Vrije vorm: vorm 157">
              <a:extLst>
                <a:ext uri="{FF2B5EF4-FFF2-40B4-BE49-F238E27FC236}">
                  <a16:creationId xmlns:a16="http://schemas.microsoft.com/office/drawing/2014/main" id="{AA246A14-31CE-27AF-6F25-D089C5DD8FB8}"/>
                </a:ext>
              </a:extLst>
            </p:cNvPr>
            <p:cNvSpPr/>
            <p:nvPr/>
          </p:nvSpPr>
          <p:spPr>
            <a:xfrm>
              <a:off x="1676115" y="6399411"/>
              <a:ext cx="70055" cy="107777"/>
            </a:xfrm>
            <a:custGeom>
              <a:avLst/>
              <a:gdLst>
                <a:gd name="connsiteX0" fmla="*/ 873615 w 879160"/>
                <a:gd name="connsiteY0" fmla="*/ 277612 h 1352554"/>
                <a:gd name="connsiteX1" fmla="*/ 259149 w 879160"/>
                <a:gd name="connsiteY1" fmla="*/ 781371 h 1352554"/>
                <a:gd name="connsiteX2" fmla="*/ 507074 w 879160"/>
                <a:gd name="connsiteY2" fmla="*/ 1155826 h 1352554"/>
                <a:gd name="connsiteX3" fmla="*/ 805040 w 879160"/>
                <a:gd name="connsiteY3" fmla="*/ 1050258 h 1352554"/>
                <a:gd name="connsiteX4" fmla="*/ 826209 w 879160"/>
                <a:gd name="connsiteY4" fmla="*/ 1095163 h 1352554"/>
                <a:gd name="connsiteX5" fmla="*/ 380406 w 879160"/>
                <a:gd name="connsiteY5" fmla="*/ 1345724 h 1352554"/>
                <a:gd name="connsiteX6" fmla="*/ 50721 w 879160"/>
                <a:gd name="connsiteY6" fmla="*/ 873615 h 1352554"/>
                <a:gd name="connsiteX7" fmla="*/ 612505 w 879160"/>
                <a:gd name="connsiteY7" fmla="*/ 50721 h 1352554"/>
                <a:gd name="connsiteX8" fmla="*/ 873615 w 879160"/>
                <a:gd name="connsiteY8" fmla="*/ 277612 h 1352554"/>
                <a:gd name="connsiteX9" fmla="*/ 670598 w 879160"/>
                <a:gd name="connsiteY9" fmla="*/ 314401 h 1352554"/>
                <a:gd name="connsiteX10" fmla="*/ 536017 w 879160"/>
                <a:gd name="connsiteY10" fmla="*/ 216882 h 1352554"/>
                <a:gd name="connsiteX11" fmla="*/ 269632 w 879160"/>
                <a:gd name="connsiteY11" fmla="*/ 633604 h 1352554"/>
                <a:gd name="connsiteX12" fmla="*/ 670598 w 879160"/>
                <a:gd name="connsiteY12" fmla="*/ 314401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160" h="1352554">
                  <a:moveTo>
                    <a:pt x="873615" y="277612"/>
                  </a:moveTo>
                  <a:cubicBezTo>
                    <a:pt x="873615" y="485905"/>
                    <a:pt x="752358" y="636309"/>
                    <a:pt x="259149" y="781371"/>
                  </a:cubicBezTo>
                  <a:cubicBezTo>
                    <a:pt x="259149" y="1016107"/>
                    <a:pt x="327724" y="1155826"/>
                    <a:pt x="507074" y="1155826"/>
                  </a:cubicBezTo>
                  <a:cubicBezTo>
                    <a:pt x="633605" y="1155826"/>
                    <a:pt x="739170" y="1108418"/>
                    <a:pt x="805040" y="1050258"/>
                  </a:cubicBezTo>
                  <a:cubicBezTo>
                    <a:pt x="818228" y="1058171"/>
                    <a:pt x="826209" y="1074063"/>
                    <a:pt x="826209" y="1095163"/>
                  </a:cubicBezTo>
                  <a:cubicBezTo>
                    <a:pt x="826209" y="1240224"/>
                    <a:pt x="617780" y="1345724"/>
                    <a:pt x="380406" y="1345724"/>
                  </a:cubicBezTo>
                  <a:cubicBezTo>
                    <a:pt x="166838" y="1345724"/>
                    <a:pt x="50721" y="1195320"/>
                    <a:pt x="50721" y="873615"/>
                  </a:cubicBezTo>
                  <a:cubicBezTo>
                    <a:pt x="50721" y="454323"/>
                    <a:pt x="338275" y="50721"/>
                    <a:pt x="612505" y="50721"/>
                  </a:cubicBezTo>
                  <a:cubicBezTo>
                    <a:pt x="810383" y="50721"/>
                    <a:pt x="873615" y="140395"/>
                    <a:pt x="873615" y="277612"/>
                  </a:cubicBezTo>
                  <a:close/>
                  <a:moveTo>
                    <a:pt x="670598" y="314401"/>
                  </a:moveTo>
                  <a:cubicBezTo>
                    <a:pt x="670598" y="266994"/>
                    <a:pt x="641516" y="216882"/>
                    <a:pt x="536017" y="216882"/>
                  </a:cubicBezTo>
                  <a:cubicBezTo>
                    <a:pt x="417398" y="216882"/>
                    <a:pt x="309193" y="417330"/>
                    <a:pt x="269632" y="633604"/>
                  </a:cubicBezTo>
                  <a:cubicBezTo>
                    <a:pt x="638947" y="512280"/>
                    <a:pt x="670598" y="419968"/>
                    <a:pt x="670598" y="314401"/>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59" name="Vrije vorm: vorm 158">
              <a:extLst>
                <a:ext uri="{FF2B5EF4-FFF2-40B4-BE49-F238E27FC236}">
                  <a16:creationId xmlns:a16="http://schemas.microsoft.com/office/drawing/2014/main" id="{44DBE0BE-0237-1CC8-B7A5-B69032301E64}"/>
                </a:ext>
              </a:extLst>
            </p:cNvPr>
            <p:cNvSpPr/>
            <p:nvPr/>
          </p:nvSpPr>
          <p:spPr>
            <a:xfrm>
              <a:off x="1783801" y="6362207"/>
              <a:ext cx="177832" cy="145499"/>
            </a:xfrm>
            <a:custGeom>
              <a:avLst/>
              <a:gdLst>
                <a:gd name="connsiteX0" fmla="*/ 1911764 w 2231714"/>
                <a:gd name="connsiteY0" fmla="*/ 1628002 h 1825948"/>
                <a:gd name="connsiteX1" fmla="*/ 2099092 w 2231714"/>
                <a:gd name="connsiteY1" fmla="*/ 1670202 h 1825948"/>
                <a:gd name="connsiteX2" fmla="*/ 1972427 w 2231714"/>
                <a:gd name="connsiteY2" fmla="*/ 1770358 h 1825948"/>
                <a:gd name="connsiteX3" fmla="*/ 1732415 w 2231714"/>
                <a:gd name="connsiteY3" fmla="*/ 1765083 h 1825948"/>
                <a:gd name="connsiteX4" fmla="*/ 1466030 w 2231714"/>
                <a:gd name="connsiteY4" fmla="*/ 1770358 h 1825948"/>
                <a:gd name="connsiteX5" fmla="*/ 1524123 w 2231714"/>
                <a:gd name="connsiteY5" fmla="*/ 1664859 h 1825948"/>
                <a:gd name="connsiteX6" fmla="*/ 1698061 w 2231714"/>
                <a:gd name="connsiteY6" fmla="*/ 1622659 h 1825948"/>
                <a:gd name="connsiteX7" fmla="*/ 1737690 w 2231714"/>
                <a:gd name="connsiteY7" fmla="*/ 414760 h 1825948"/>
                <a:gd name="connsiteX8" fmla="*/ 1189162 w 2231714"/>
                <a:gd name="connsiteY8" fmla="*/ 1598922 h 1825948"/>
                <a:gd name="connsiteX9" fmla="*/ 1004538 w 2231714"/>
                <a:gd name="connsiteY9" fmla="*/ 1783546 h 1825948"/>
                <a:gd name="connsiteX10" fmla="*/ 690678 w 2231714"/>
                <a:gd name="connsiteY10" fmla="*/ 412123 h 1825948"/>
                <a:gd name="connsiteX11" fmla="*/ 442754 w 2231714"/>
                <a:gd name="connsiteY11" fmla="*/ 1633277 h 1825948"/>
                <a:gd name="connsiteX12" fmla="*/ 688041 w 2231714"/>
                <a:gd name="connsiteY12" fmla="*/ 1678046 h 1825948"/>
                <a:gd name="connsiteX13" fmla="*/ 561373 w 2231714"/>
                <a:gd name="connsiteY13" fmla="*/ 1770358 h 1825948"/>
                <a:gd name="connsiteX14" fmla="*/ 289781 w 2231714"/>
                <a:gd name="connsiteY14" fmla="*/ 1765083 h 1825948"/>
                <a:gd name="connsiteX15" fmla="*/ 55044 w 2231714"/>
                <a:gd name="connsiteY15" fmla="*/ 1770358 h 1825948"/>
                <a:gd name="connsiteX16" fmla="*/ 120982 w 2231714"/>
                <a:gd name="connsiteY16" fmla="*/ 1664859 h 1825948"/>
                <a:gd name="connsiteX17" fmla="*/ 255426 w 2231714"/>
                <a:gd name="connsiteY17" fmla="*/ 1627934 h 1825948"/>
                <a:gd name="connsiteX18" fmla="*/ 579836 w 2231714"/>
                <a:gd name="connsiteY18" fmla="*/ 224794 h 1825948"/>
                <a:gd name="connsiteX19" fmla="*/ 363631 w 2231714"/>
                <a:gd name="connsiteY19" fmla="*/ 166837 h 1825948"/>
                <a:gd name="connsiteX20" fmla="*/ 529792 w 2231714"/>
                <a:gd name="connsiteY20" fmla="*/ 50721 h 1825948"/>
                <a:gd name="connsiteX21" fmla="*/ 841014 w 2231714"/>
                <a:gd name="connsiteY21" fmla="*/ 50721 h 1825948"/>
                <a:gd name="connsiteX22" fmla="*/ 1144257 w 2231714"/>
                <a:gd name="connsiteY22" fmla="*/ 1382649 h 1825948"/>
                <a:gd name="connsiteX23" fmla="*/ 1766770 w 2231714"/>
                <a:gd name="connsiteY23" fmla="*/ 50721 h 1825948"/>
                <a:gd name="connsiteX24" fmla="*/ 2222987 w 2231714"/>
                <a:gd name="connsiteY24" fmla="*/ 50721 h 1825948"/>
                <a:gd name="connsiteX25" fmla="*/ 1967152 w 2231714"/>
                <a:gd name="connsiteY25" fmla="*/ 201125 h 1825948"/>
                <a:gd name="connsiteX26" fmla="*/ 1911764 w 2231714"/>
                <a:gd name="connsiteY26" fmla="*/ 1628002 h 18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1714" h="1825948">
                  <a:moveTo>
                    <a:pt x="1911764" y="1628002"/>
                  </a:moveTo>
                  <a:lnTo>
                    <a:pt x="2099092" y="1670202"/>
                  </a:lnTo>
                  <a:cubicBezTo>
                    <a:pt x="2085905" y="1728226"/>
                    <a:pt x="2046275" y="1773064"/>
                    <a:pt x="1972427" y="1770358"/>
                  </a:cubicBezTo>
                  <a:cubicBezTo>
                    <a:pt x="1903852" y="1767721"/>
                    <a:pt x="1822089" y="1765083"/>
                    <a:pt x="1732415" y="1765083"/>
                  </a:cubicBezTo>
                  <a:cubicBezTo>
                    <a:pt x="1640104" y="1765083"/>
                    <a:pt x="1547791" y="1765083"/>
                    <a:pt x="1466030" y="1770358"/>
                  </a:cubicBezTo>
                  <a:cubicBezTo>
                    <a:pt x="1455480" y="1725589"/>
                    <a:pt x="1476580" y="1675477"/>
                    <a:pt x="1524123" y="1664859"/>
                  </a:cubicBezTo>
                  <a:lnTo>
                    <a:pt x="1698061" y="1622659"/>
                  </a:lnTo>
                  <a:lnTo>
                    <a:pt x="1737690" y="414760"/>
                  </a:lnTo>
                  <a:cubicBezTo>
                    <a:pt x="1737690" y="414760"/>
                    <a:pt x="1489766" y="1055669"/>
                    <a:pt x="1189162" y="1598922"/>
                  </a:cubicBezTo>
                  <a:cubicBezTo>
                    <a:pt x="1128432" y="1707126"/>
                    <a:pt x="1083595" y="1759808"/>
                    <a:pt x="1004538" y="1783546"/>
                  </a:cubicBezTo>
                  <a:lnTo>
                    <a:pt x="690678" y="412123"/>
                  </a:lnTo>
                  <a:lnTo>
                    <a:pt x="442754" y="1633277"/>
                  </a:lnTo>
                  <a:lnTo>
                    <a:pt x="688041" y="1678046"/>
                  </a:lnTo>
                  <a:cubicBezTo>
                    <a:pt x="674853" y="1738776"/>
                    <a:pt x="622103" y="1772995"/>
                    <a:pt x="561373" y="1770358"/>
                  </a:cubicBezTo>
                  <a:cubicBezTo>
                    <a:pt x="484887" y="1767721"/>
                    <a:pt x="387435" y="1765083"/>
                    <a:pt x="289781" y="1765083"/>
                  </a:cubicBezTo>
                  <a:cubicBezTo>
                    <a:pt x="208020" y="1765083"/>
                    <a:pt x="126257" y="1765083"/>
                    <a:pt x="55044" y="1770358"/>
                  </a:cubicBezTo>
                  <a:cubicBezTo>
                    <a:pt x="39221" y="1709764"/>
                    <a:pt x="68098" y="1678046"/>
                    <a:pt x="120982" y="1664859"/>
                  </a:cubicBezTo>
                  <a:lnTo>
                    <a:pt x="255426" y="1627934"/>
                  </a:lnTo>
                  <a:lnTo>
                    <a:pt x="579836" y="224794"/>
                  </a:lnTo>
                  <a:lnTo>
                    <a:pt x="363631" y="166837"/>
                  </a:lnTo>
                  <a:cubicBezTo>
                    <a:pt x="347805" y="103470"/>
                    <a:pt x="395212" y="50721"/>
                    <a:pt x="529792" y="50721"/>
                  </a:cubicBezTo>
                  <a:lnTo>
                    <a:pt x="841014" y="50721"/>
                  </a:lnTo>
                  <a:lnTo>
                    <a:pt x="1144257" y="1382649"/>
                  </a:lnTo>
                  <a:lnTo>
                    <a:pt x="1766770" y="50721"/>
                  </a:lnTo>
                  <a:lnTo>
                    <a:pt x="2222987" y="50721"/>
                  </a:lnTo>
                  <a:cubicBezTo>
                    <a:pt x="2233537" y="135120"/>
                    <a:pt x="2175580" y="172112"/>
                    <a:pt x="1967152" y="201125"/>
                  </a:cubicBezTo>
                  <a:lnTo>
                    <a:pt x="1911764" y="1628002"/>
                  </a:ln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60" name="Vrije vorm: vorm 159">
              <a:extLst>
                <a:ext uri="{FF2B5EF4-FFF2-40B4-BE49-F238E27FC236}">
                  <a16:creationId xmlns:a16="http://schemas.microsoft.com/office/drawing/2014/main" id="{ADE31AA8-CFA9-CE20-33CB-14A1F42A7001}"/>
                </a:ext>
              </a:extLst>
            </p:cNvPr>
            <p:cNvSpPr/>
            <p:nvPr/>
          </p:nvSpPr>
          <p:spPr>
            <a:xfrm>
              <a:off x="1959763" y="6390590"/>
              <a:ext cx="96999" cy="118555"/>
            </a:xfrm>
            <a:custGeom>
              <a:avLst/>
              <a:gdLst>
                <a:gd name="connsiteX0" fmla="*/ 868272 w 1217298"/>
                <a:gd name="connsiteY0" fmla="*/ 1461773 h 1487809"/>
                <a:gd name="connsiteX1" fmla="*/ 741606 w 1217298"/>
                <a:gd name="connsiteY1" fmla="*/ 1303457 h 1487809"/>
                <a:gd name="connsiteX2" fmla="*/ 768048 w 1217298"/>
                <a:gd name="connsiteY2" fmla="*/ 1015971 h 1487809"/>
                <a:gd name="connsiteX3" fmla="*/ 754860 w 1217298"/>
                <a:gd name="connsiteY3" fmla="*/ 1010696 h 1487809"/>
                <a:gd name="connsiteX4" fmla="*/ 306556 w 1217298"/>
                <a:gd name="connsiteY4" fmla="*/ 1456498 h 1487809"/>
                <a:gd name="connsiteX5" fmla="*/ 50721 w 1217298"/>
                <a:gd name="connsiteY5" fmla="*/ 1002784 h 1487809"/>
                <a:gd name="connsiteX6" fmla="*/ 752222 w 1217298"/>
                <a:gd name="connsiteY6" fmla="*/ 169407 h 1487809"/>
                <a:gd name="connsiteX7" fmla="*/ 897283 w 1217298"/>
                <a:gd name="connsiteY7" fmla="*/ 185165 h 1487809"/>
                <a:gd name="connsiteX8" fmla="*/ 1010763 w 1217298"/>
                <a:gd name="connsiteY8" fmla="*/ 50721 h 1487809"/>
                <a:gd name="connsiteX9" fmla="*/ 1113624 w 1217298"/>
                <a:gd name="connsiteY9" fmla="*/ 100765 h 1487809"/>
                <a:gd name="connsiteX10" fmla="*/ 934277 w 1217298"/>
                <a:gd name="connsiteY10" fmla="*/ 968564 h 1487809"/>
                <a:gd name="connsiteX11" fmla="*/ 1008125 w 1217298"/>
                <a:gd name="connsiteY11" fmla="*/ 1261257 h 1487809"/>
                <a:gd name="connsiteX12" fmla="*/ 1169011 w 1217298"/>
                <a:gd name="connsiteY12" fmla="*/ 1176858 h 1487809"/>
                <a:gd name="connsiteX13" fmla="*/ 868272 w 1217298"/>
                <a:gd name="connsiteY13" fmla="*/ 1461773 h 1487809"/>
                <a:gd name="connsiteX14" fmla="*/ 625622 w 1217298"/>
                <a:gd name="connsiteY14" fmla="*/ 343346 h 1487809"/>
                <a:gd name="connsiteX15" fmla="*/ 256308 w 1217298"/>
                <a:gd name="connsiteY15" fmla="*/ 923592 h 1487809"/>
                <a:gd name="connsiteX16" fmla="*/ 393390 w 1217298"/>
                <a:gd name="connsiteY16" fmla="*/ 1242727 h 1487809"/>
                <a:gd name="connsiteX17" fmla="*/ 794421 w 1217298"/>
                <a:gd name="connsiteY17" fmla="*/ 578150 h 1487809"/>
                <a:gd name="connsiteX18" fmla="*/ 833917 w 1217298"/>
                <a:gd name="connsiteY18" fmla="*/ 396231 h 1487809"/>
                <a:gd name="connsiteX19" fmla="*/ 625622 w 1217298"/>
                <a:gd name="connsiteY19" fmla="*/ 343346 h 14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7298" h="1487809">
                  <a:moveTo>
                    <a:pt x="868272" y="1461773"/>
                  </a:moveTo>
                  <a:cubicBezTo>
                    <a:pt x="794421" y="1461773"/>
                    <a:pt x="741606" y="1390493"/>
                    <a:pt x="741606" y="1303457"/>
                  </a:cubicBezTo>
                  <a:cubicBezTo>
                    <a:pt x="741606" y="1234882"/>
                    <a:pt x="746879" y="1105645"/>
                    <a:pt x="768048" y="1015971"/>
                  </a:cubicBezTo>
                  <a:lnTo>
                    <a:pt x="754860" y="1010696"/>
                  </a:lnTo>
                  <a:cubicBezTo>
                    <a:pt x="707453" y="1110921"/>
                    <a:pt x="538655" y="1456498"/>
                    <a:pt x="306556" y="1456498"/>
                  </a:cubicBezTo>
                  <a:cubicBezTo>
                    <a:pt x="166702" y="1456498"/>
                    <a:pt x="50721" y="1279787"/>
                    <a:pt x="50721" y="1002784"/>
                  </a:cubicBezTo>
                  <a:cubicBezTo>
                    <a:pt x="50721" y="499092"/>
                    <a:pt x="335501" y="169407"/>
                    <a:pt x="752222" y="169407"/>
                  </a:cubicBezTo>
                  <a:cubicBezTo>
                    <a:pt x="807541" y="169407"/>
                    <a:pt x="855084" y="174682"/>
                    <a:pt x="897283" y="185165"/>
                  </a:cubicBezTo>
                  <a:cubicBezTo>
                    <a:pt x="926364" y="92921"/>
                    <a:pt x="960719" y="50721"/>
                    <a:pt x="1010763" y="50721"/>
                  </a:cubicBezTo>
                  <a:cubicBezTo>
                    <a:pt x="1052896" y="50721"/>
                    <a:pt x="1087251" y="63908"/>
                    <a:pt x="1113624" y="100765"/>
                  </a:cubicBezTo>
                  <a:cubicBezTo>
                    <a:pt x="1018676" y="404075"/>
                    <a:pt x="934277" y="723278"/>
                    <a:pt x="934277" y="968564"/>
                  </a:cubicBezTo>
                  <a:cubicBezTo>
                    <a:pt x="934277" y="1216487"/>
                    <a:pt x="952738" y="1261257"/>
                    <a:pt x="1008125" y="1261257"/>
                  </a:cubicBezTo>
                  <a:cubicBezTo>
                    <a:pt x="1074063" y="1261257"/>
                    <a:pt x="1137294" y="1208575"/>
                    <a:pt x="1169011" y="1176858"/>
                  </a:cubicBezTo>
                  <a:cubicBezTo>
                    <a:pt x="1253276" y="1250640"/>
                    <a:pt x="1007991" y="1461773"/>
                    <a:pt x="868272" y="1461773"/>
                  </a:cubicBezTo>
                  <a:close/>
                  <a:moveTo>
                    <a:pt x="625622" y="343346"/>
                  </a:moveTo>
                  <a:cubicBezTo>
                    <a:pt x="411921" y="343346"/>
                    <a:pt x="256308" y="585994"/>
                    <a:pt x="256308" y="923592"/>
                  </a:cubicBezTo>
                  <a:cubicBezTo>
                    <a:pt x="256308" y="1126746"/>
                    <a:pt x="316902" y="1242727"/>
                    <a:pt x="393390" y="1242727"/>
                  </a:cubicBezTo>
                  <a:cubicBezTo>
                    <a:pt x="538518" y="1242727"/>
                    <a:pt x="702042" y="992234"/>
                    <a:pt x="794421" y="578150"/>
                  </a:cubicBezTo>
                  <a:cubicBezTo>
                    <a:pt x="812748" y="496388"/>
                    <a:pt x="833917" y="396231"/>
                    <a:pt x="833917" y="396231"/>
                  </a:cubicBezTo>
                  <a:cubicBezTo>
                    <a:pt x="781236" y="364513"/>
                    <a:pt x="723143" y="343346"/>
                    <a:pt x="625622" y="343346"/>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61" name="Vrije vorm: vorm 160">
              <a:extLst>
                <a:ext uri="{FF2B5EF4-FFF2-40B4-BE49-F238E27FC236}">
                  <a16:creationId xmlns:a16="http://schemas.microsoft.com/office/drawing/2014/main" id="{86D8D880-3750-085D-E2AE-3143421849AB}"/>
                </a:ext>
              </a:extLst>
            </p:cNvPr>
            <p:cNvSpPr/>
            <p:nvPr/>
          </p:nvSpPr>
          <p:spPr>
            <a:xfrm>
              <a:off x="2059985" y="6390590"/>
              <a:ext cx="96999" cy="118555"/>
            </a:xfrm>
            <a:custGeom>
              <a:avLst/>
              <a:gdLst>
                <a:gd name="connsiteX0" fmla="*/ 868272 w 1217298"/>
                <a:gd name="connsiteY0" fmla="*/ 1461773 h 1487809"/>
                <a:gd name="connsiteX1" fmla="*/ 741740 w 1217298"/>
                <a:gd name="connsiteY1" fmla="*/ 1303457 h 1487809"/>
                <a:gd name="connsiteX2" fmla="*/ 768048 w 1217298"/>
                <a:gd name="connsiteY2" fmla="*/ 1015971 h 1487809"/>
                <a:gd name="connsiteX3" fmla="*/ 754996 w 1217298"/>
                <a:gd name="connsiteY3" fmla="*/ 1010696 h 1487809"/>
                <a:gd name="connsiteX4" fmla="*/ 306556 w 1217298"/>
                <a:gd name="connsiteY4" fmla="*/ 1456498 h 1487809"/>
                <a:gd name="connsiteX5" fmla="*/ 50721 w 1217298"/>
                <a:gd name="connsiteY5" fmla="*/ 1002784 h 1487809"/>
                <a:gd name="connsiteX6" fmla="*/ 752358 w 1217298"/>
                <a:gd name="connsiteY6" fmla="*/ 169407 h 1487809"/>
                <a:gd name="connsiteX7" fmla="*/ 897419 w 1217298"/>
                <a:gd name="connsiteY7" fmla="*/ 185165 h 1487809"/>
                <a:gd name="connsiteX8" fmla="*/ 1010763 w 1217298"/>
                <a:gd name="connsiteY8" fmla="*/ 50721 h 1487809"/>
                <a:gd name="connsiteX9" fmla="*/ 1113626 w 1217298"/>
                <a:gd name="connsiteY9" fmla="*/ 100765 h 1487809"/>
                <a:gd name="connsiteX10" fmla="*/ 934277 w 1217298"/>
                <a:gd name="connsiteY10" fmla="*/ 968564 h 1487809"/>
                <a:gd name="connsiteX11" fmla="*/ 1008125 w 1217298"/>
                <a:gd name="connsiteY11" fmla="*/ 1261257 h 1487809"/>
                <a:gd name="connsiteX12" fmla="*/ 1169148 w 1217298"/>
                <a:gd name="connsiteY12" fmla="*/ 1176858 h 1487809"/>
                <a:gd name="connsiteX13" fmla="*/ 868272 w 1217298"/>
                <a:gd name="connsiteY13" fmla="*/ 1461773 h 1487809"/>
                <a:gd name="connsiteX14" fmla="*/ 625625 w 1217298"/>
                <a:gd name="connsiteY14" fmla="*/ 343346 h 1487809"/>
                <a:gd name="connsiteX15" fmla="*/ 256444 w 1217298"/>
                <a:gd name="connsiteY15" fmla="*/ 923592 h 1487809"/>
                <a:gd name="connsiteX16" fmla="*/ 393526 w 1217298"/>
                <a:gd name="connsiteY16" fmla="*/ 1242727 h 1487809"/>
                <a:gd name="connsiteX17" fmla="*/ 794423 w 1217298"/>
                <a:gd name="connsiteY17" fmla="*/ 578150 h 1487809"/>
                <a:gd name="connsiteX18" fmla="*/ 834053 w 1217298"/>
                <a:gd name="connsiteY18" fmla="*/ 396231 h 1487809"/>
                <a:gd name="connsiteX19" fmla="*/ 625625 w 1217298"/>
                <a:gd name="connsiteY19" fmla="*/ 343346 h 14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7298" h="1487809">
                  <a:moveTo>
                    <a:pt x="868272" y="1461773"/>
                  </a:moveTo>
                  <a:cubicBezTo>
                    <a:pt x="794423" y="1461773"/>
                    <a:pt x="741740" y="1390493"/>
                    <a:pt x="741740" y="1303457"/>
                  </a:cubicBezTo>
                  <a:cubicBezTo>
                    <a:pt x="741740" y="1234882"/>
                    <a:pt x="747015" y="1105645"/>
                    <a:pt x="768048" y="1015971"/>
                  </a:cubicBezTo>
                  <a:lnTo>
                    <a:pt x="754996" y="1010696"/>
                  </a:lnTo>
                  <a:cubicBezTo>
                    <a:pt x="707453" y="1110921"/>
                    <a:pt x="538655" y="1456498"/>
                    <a:pt x="306556" y="1456498"/>
                  </a:cubicBezTo>
                  <a:cubicBezTo>
                    <a:pt x="166838" y="1456498"/>
                    <a:pt x="50721" y="1279787"/>
                    <a:pt x="50721" y="1002784"/>
                  </a:cubicBezTo>
                  <a:cubicBezTo>
                    <a:pt x="50721" y="499092"/>
                    <a:pt x="335635" y="169407"/>
                    <a:pt x="752358" y="169407"/>
                  </a:cubicBezTo>
                  <a:cubicBezTo>
                    <a:pt x="807677" y="169407"/>
                    <a:pt x="855152" y="174682"/>
                    <a:pt x="897419" y="185165"/>
                  </a:cubicBezTo>
                  <a:cubicBezTo>
                    <a:pt x="926364" y="92921"/>
                    <a:pt x="960719" y="50721"/>
                    <a:pt x="1010763" y="50721"/>
                  </a:cubicBezTo>
                  <a:cubicBezTo>
                    <a:pt x="1053030" y="50721"/>
                    <a:pt x="1087387" y="63908"/>
                    <a:pt x="1113626" y="100765"/>
                  </a:cubicBezTo>
                  <a:cubicBezTo>
                    <a:pt x="1018676" y="404075"/>
                    <a:pt x="934277" y="723278"/>
                    <a:pt x="934277" y="968564"/>
                  </a:cubicBezTo>
                  <a:cubicBezTo>
                    <a:pt x="934277" y="1216487"/>
                    <a:pt x="952738" y="1261257"/>
                    <a:pt x="1008125" y="1261257"/>
                  </a:cubicBezTo>
                  <a:cubicBezTo>
                    <a:pt x="1074199" y="1261257"/>
                    <a:pt x="1137431" y="1208575"/>
                    <a:pt x="1169148" y="1176858"/>
                  </a:cubicBezTo>
                  <a:cubicBezTo>
                    <a:pt x="1253276" y="1250640"/>
                    <a:pt x="1007991" y="1461773"/>
                    <a:pt x="868272" y="1461773"/>
                  </a:cubicBezTo>
                  <a:close/>
                  <a:moveTo>
                    <a:pt x="625625" y="343346"/>
                  </a:moveTo>
                  <a:cubicBezTo>
                    <a:pt x="412055" y="343346"/>
                    <a:pt x="256444" y="585994"/>
                    <a:pt x="256444" y="923592"/>
                  </a:cubicBezTo>
                  <a:cubicBezTo>
                    <a:pt x="256444" y="1126746"/>
                    <a:pt x="317038" y="1242727"/>
                    <a:pt x="393526" y="1242727"/>
                  </a:cubicBezTo>
                  <a:cubicBezTo>
                    <a:pt x="538586" y="1242727"/>
                    <a:pt x="702110" y="992234"/>
                    <a:pt x="794423" y="578150"/>
                  </a:cubicBezTo>
                  <a:cubicBezTo>
                    <a:pt x="812884" y="496388"/>
                    <a:pt x="834053" y="396231"/>
                    <a:pt x="834053" y="396231"/>
                  </a:cubicBezTo>
                  <a:cubicBezTo>
                    <a:pt x="781236" y="364513"/>
                    <a:pt x="723211" y="343346"/>
                    <a:pt x="625625" y="343346"/>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62" name="Vrije vorm: vorm 161">
              <a:extLst>
                <a:ext uri="{FF2B5EF4-FFF2-40B4-BE49-F238E27FC236}">
                  <a16:creationId xmlns:a16="http://schemas.microsoft.com/office/drawing/2014/main" id="{7B47BF82-BC2B-8DE6-1C17-CE7DF62F46BE}"/>
                </a:ext>
              </a:extLst>
            </p:cNvPr>
            <p:cNvSpPr/>
            <p:nvPr/>
          </p:nvSpPr>
          <p:spPr>
            <a:xfrm>
              <a:off x="2159135" y="6399196"/>
              <a:ext cx="70055" cy="107777"/>
            </a:xfrm>
            <a:custGeom>
              <a:avLst/>
              <a:gdLst>
                <a:gd name="connsiteX0" fmla="*/ 868340 w 879160"/>
                <a:gd name="connsiteY0" fmla="*/ 230137 h 1352554"/>
                <a:gd name="connsiteX1" fmla="*/ 720507 w 879160"/>
                <a:gd name="connsiteY1" fmla="*/ 369924 h 1352554"/>
                <a:gd name="connsiteX2" fmla="*/ 520125 w 879160"/>
                <a:gd name="connsiteY2" fmla="*/ 211607 h 1352554"/>
                <a:gd name="connsiteX3" fmla="*/ 380406 w 879160"/>
                <a:gd name="connsiteY3" fmla="*/ 346119 h 1352554"/>
                <a:gd name="connsiteX4" fmla="*/ 554480 w 879160"/>
                <a:gd name="connsiteY4" fmla="*/ 601954 h 1352554"/>
                <a:gd name="connsiteX5" fmla="*/ 791854 w 879160"/>
                <a:gd name="connsiteY5" fmla="*/ 963289 h 1352554"/>
                <a:gd name="connsiteX6" fmla="*/ 356602 w 879160"/>
                <a:gd name="connsiteY6" fmla="*/ 1340449 h 1352554"/>
                <a:gd name="connsiteX7" fmla="*/ 50721 w 879160"/>
                <a:gd name="connsiteY7" fmla="*/ 1150483 h 1352554"/>
                <a:gd name="connsiteX8" fmla="*/ 193078 w 879160"/>
                <a:gd name="connsiteY8" fmla="*/ 984321 h 1352554"/>
                <a:gd name="connsiteX9" fmla="*/ 451550 w 879160"/>
                <a:gd name="connsiteY9" fmla="*/ 1187475 h 1352554"/>
                <a:gd name="connsiteX10" fmla="*/ 604524 w 879160"/>
                <a:gd name="connsiteY10" fmla="*/ 1047688 h 1352554"/>
                <a:gd name="connsiteX11" fmla="*/ 393460 w 879160"/>
                <a:gd name="connsiteY11" fmla="*/ 754928 h 1352554"/>
                <a:gd name="connsiteX12" fmla="*/ 203628 w 879160"/>
                <a:gd name="connsiteY12" fmla="*/ 414693 h 1352554"/>
                <a:gd name="connsiteX13" fmla="*/ 599251 w 879160"/>
                <a:gd name="connsiteY13" fmla="*/ 50721 h 1352554"/>
                <a:gd name="connsiteX14" fmla="*/ 868340 w 879160"/>
                <a:gd name="connsiteY14" fmla="*/ 230137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160" h="1352554">
                  <a:moveTo>
                    <a:pt x="868340" y="230137"/>
                  </a:moveTo>
                  <a:cubicBezTo>
                    <a:pt x="868340" y="314469"/>
                    <a:pt x="786579" y="362011"/>
                    <a:pt x="720507" y="369924"/>
                  </a:cubicBezTo>
                  <a:cubicBezTo>
                    <a:pt x="699475" y="259082"/>
                    <a:pt x="625693" y="211607"/>
                    <a:pt x="520125" y="211607"/>
                  </a:cubicBezTo>
                  <a:cubicBezTo>
                    <a:pt x="427814" y="211607"/>
                    <a:pt x="380406" y="259082"/>
                    <a:pt x="380406" y="346119"/>
                  </a:cubicBezTo>
                  <a:cubicBezTo>
                    <a:pt x="380406" y="409418"/>
                    <a:pt x="430452" y="485837"/>
                    <a:pt x="554480" y="601954"/>
                  </a:cubicBezTo>
                  <a:cubicBezTo>
                    <a:pt x="718004" y="757566"/>
                    <a:pt x="791854" y="836690"/>
                    <a:pt x="791854" y="963289"/>
                  </a:cubicBezTo>
                  <a:cubicBezTo>
                    <a:pt x="791854" y="1150550"/>
                    <a:pt x="559621" y="1340449"/>
                    <a:pt x="356602" y="1340449"/>
                  </a:cubicBezTo>
                  <a:cubicBezTo>
                    <a:pt x="185165" y="1340449"/>
                    <a:pt x="50721" y="1285062"/>
                    <a:pt x="50721" y="1150483"/>
                  </a:cubicBezTo>
                  <a:cubicBezTo>
                    <a:pt x="50721" y="1066083"/>
                    <a:pt x="92854" y="1002784"/>
                    <a:pt x="193078" y="984321"/>
                  </a:cubicBezTo>
                  <a:cubicBezTo>
                    <a:pt x="222157" y="1103075"/>
                    <a:pt x="314334" y="1187475"/>
                    <a:pt x="451550" y="1187475"/>
                  </a:cubicBezTo>
                  <a:cubicBezTo>
                    <a:pt x="546501" y="1187475"/>
                    <a:pt x="604524" y="1134658"/>
                    <a:pt x="604524" y="1047688"/>
                  </a:cubicBezTo>
                  <a:cubicBezTo>
                    <a:pt x="604524" y="1000214"/>
                    <a:pt x="556983" y="905265"/>
                    <a:pt x="393460" y="754928"/>
                  </a:cubicBezTo>
                  <a:cubicBezTo>
                    <a:pt x="229936" y="607230"/>
                    <a:pt x="203628" y="551842"/>
                    <a:pt x="203628" y="414693"/>
                  </a:cubicBezTo>
                  <a:cubicBezTo>
                    <a:pt x="203628" y="259082"/>
                    <a:pt x="401370" y="50721"/>
                    <a:pt x="599251" y="50721"/>
                  </a:cubicBezTo>
                  <a:cubicBezTo>
                    <a:pt x="783941" y="50788"/>
                    <a:pt x="868340" y="119430"/>
                    <a:pt x="868340" y="230137"/>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63" name="Vrije vorm: vorm 162">
              <a:extLst>
                <a:ext uri="{FF2B5EF4-FFF2-40B4-BE49-F238E27FC236}">
                  <a16:creationId xmlns:a16="http://schemas.microsoft.com/office/drawing/2014/main" id="{DEE89FFF-BA7E-2090-C9F6-142641BE4DB9}"/>
                </a:ext>
              </a:extLst>
            </p:cNvPr>
            <p:cNvSpPr/>
            <p:nvPr/>
          </p:nvSpPr>
          <p:spPr>
            <a:xfrm>
              <a:off x="2236670" y="6374817"/>
              <a:ext cx="64666" cy="134721"/>
            </a:xfrm>
            <a:custGeom>
              <a:avLst/>
              <a:gdLst>
                <a:gd name="connsiteX0" fmla="*/ 442549 w 811532"/>
                <a:gd name="connsiteY0" fmla="*/ 567735 h 1690692"/>
                <a:gd name="connsiteX1" fmla="*/ 360788 w 811532"/>
                <a:gd name="connsiteY1" fmla="*/ 1237655 h 1690692"/>
                <a:gd name="connsiteX2" fmla="*/ 450462 w 811532"/>
                <a:gd name="connsiteY2" fmla="*/ 1443311 h 1690692"/>
                <a:gd name="connsiteX3" fmla="*/ 669304 w 811532"/>
                <a:gd name="connsiteY3" fmla="*/ 1308867 h 1690692"/>
                <a:gd name="connsiteX4" fmla="*/ 579631 w 811532"/>
                <a:gd name="connsiteY4" fmla="*/ 1548878 h 1690692"/>
                <a:gd name="connsiteX5" fmla="*/ 294851 w 811532"/>
                <a:gd name="connsiteY5" fmla="*/ 1651740 h 1690692"/>
                <a:gd name="connsiteX6" fmla="*/ 136602 w 811532"/>
                <a:gd name="connsiteY6" fmla="*/ 1358911 h 1690692"/>
                <a:gd name="connsiteX7" fmla="*/ 244671 w 811532"/>
                <a:gd name="connsiteY7" fmla="*/ 551842 h 1690692"/>
                <a:gd name="connsiteX8" fmla="*/ 57477 w 811532"/>
                <a:gd name="connsiteY8" fmla="*/ 533447 h 1690692"/>
                <a:gd name="connsiteX9" fmla="*/ 149654 w 811532"/>
                <a:gd name="connsiteY9" fmla="*/ 420036 h 1690692"/>
                <a:gd name="connsiteX10" fmla="*/ 268409 w 811532"/>
                <a:gd name="connsiteY10" fmla="*/ 412123 h 1690692"/>
                <a:gd name="connsiteX11" fmla="*/ 315815 w 811532"/>
                <a:gd name="connsiteY11" fmla="*/ 114088 h 1690692"/>
                <a:gd name="connsiteX12" fmla="*/ 521606 w 811532"/>
                <a:gd name="connsiteY12" fmla="*/ 50721 h 1690692"/>
                <a:gd name="connsiteX13" fmla="*/ 466287 w 811532"/>
                <a:gd name="connsiteY13" fmla="*/ 420036 h 1690692"/>
                <a:gd name="connsiteX14" fmla="*/ 774872 w 811532"/>
                <a:gd name="connsiteY14" fmla="*/ 406848 h 1690692"/>
                <a:gd name="connsiteX15" fmla="*/ 679923 w 811532"/>
                <a:gd name="connsiteY15" fmla="*/ 580922 h 1690692"/>
                <a:gd name="connsiteX16" fmla="*/ 442549 w 811532"/>
                <a:gd name="connsiteY16" fmla="*/ 567735 h 16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32" h="1690692">
                  <a:moveTo>
                    <a:pt x="442549" y="567735"/>
                  </a:moveTo>
                  <a:cubicBezTo>
                    <a:pt x="395006" y="831483"/>
                    <a:pt x="368699" y="1108418"/>
                    <a:pt x="360788" y="1237655"/>
                  </a:cubicBezTo>
                  <a:cubicBezTo>
                    <a:pt x="352875" y="1390629"/>
                    <a:pt x="371336" y="1443311"/>
                    <a:pt x="450462" y="1443311"/>
                  </a:cubicBezTo>
                  <a:cubicBezTo>
                    <a:pt x="508418" y="1443311"/>
                    <a:pt x="579631" y="1398541"/>
                    <a:pt x="669304" y="1308867"/>
                  </a:cubicBezTo>
                  <a:cubicBezTo>
                    <a:pt x="732604" y="1374804"/>
                    <a:pt x="701021" y="1453928"/>
                    <a:pt x="579631" y="1548878"/>
                  </a:cubicBezTo>
                  <a:cubicBezTo>
                    <a:pt x="474064" y="1635915"/>
                    <a:pt x="397644" y="1651740"/>
                    <a:pt x="294851" y="1651740"/>
                  </a:cubicBezTo>
                  <a:cubicBezTo>
                    <a:pt x="165545" y="1651740"/>
                    <a:pt x="118139" y="1564703"/>
                    <a:pt x="136602" y="1358911"/>
                  </a:cubicBezTo>
                  <a:cubicBezTo>
                    <a:pt x="147016" y="1213850"/>
                    <a:pt x="199902" y="805108"/>
                    <a:pt x="244671" y="551842"/>
                  </a:cubicBezTo>
                  <a:lnTo>
                    <a:pt x="57477" y="533447"/>
                  </a:lnTo>
                  <a:cubicBezTo>
                    <a:pt x="39014" y="478060"/>
                    <a:pt x="54839" y="433291"/>
                    <a:pt x="149654" y="420036"/>
                  </a:cubicBezTo>
                  <a:cubicBezTo>
                    <a:pt x="189283" y="412123"/>
                    <a:pt x="218363" y="412123"/>
                    <a:pt x="268409" y="412123"/>
                  </a:cubicBezTo>
                  <a:lnTo>
                    <a:pt x="315815" y="114088"/>
                  </a:lnTo>
                  <a:cubicBezTo>
                    <a:pt x="371270" y="74526"/>
                    <a:pt x="450394" y="50721"/>
                    <a:pt x="521606" y="50721"/>
                  </a:cubicBezTo>
                  <a:lnTo>
                    <a:pt x="466287" y="420036"/>
                  </a:lnTo>
                  <a:cubicBezTo>
                    <a:pt x="511056" y="422673"/>
                    <a:pt x="729899" y="420036"/>
                    <a:pt x="774872" y="406848"/>
                  </a:cubicBezTo>
                  <a:cubicBezTo>
                    <a:pt x="819640" y="496523"/>
                    <a:pt x="780147" y="580922"/>
                    <a:pt x="679923" y="580922"/>
                  </a:cubicBezTo>
                  <a:cubicBezTo>
                    <a:pt x="621898" y="580922"/>
                    <a:pt x="489955" y="573010"/>
                    <a:pt x="442549" y="56773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64" name="Vrije vorm: vorm 163">
              <a:extLst>
                <a:ext uri="{FF2B5EF4-FFF2-40B4-BE49-F238E27FC236}">
                  <a16:creationId xmlns:a16="http://schemas.microsoft.com/office/drawing/2014/main" id="{47CD3F7D-957E-FEF8-77FF-50B3991881F5}"/>
                </a:ext>
              </a:extLst>
            </p:cNvPr>
            <p:cNvSpPr/>
            <p:nvPr/>
          </p:nvSpPr>
          <p:spPr>
            <a:xfrm>
              <a:off x="2306297" y="6399201"/>
              <a:ext cx="80833" cy="107777"/>
            </a:xfrm>
            <a:custGeom>
              <a:avLst/>
              <a:gdLst>
                <a:gd name="connsiteX0" fmla="*/ 989893 w 1014415"/>
                <a:gd name="connsiteY0" fmla="*/ 182595 h 1352554"/>
                <a:gd name="connsiteX1" fmla="*/ 887031 w 1014415"/>
                <a:gd name="connsiteY1" fmla="*/ 340844 h 1352554"/>
                <a:gd name="connsiteX2" fmla="*/ 760499 w 1014415"/>
                <a:gd name="connsiteY2" fmla="*/ 303919 h 1352554"/>
                <a:gd name="connsiteX3" fmla="*/ 401735 w 1014415"/>
                <a:gd name="connsiteY3" fmla="*/ 1285062 h 1352554"/>
                <a:gd name="connsiteX4" fmla="*/ 145898 w 1014415"/>
                <a:gd name="connsiteY4" fmla="*/ 1329899 h 1352554"/>
                <a:gd name="connsiteX5" fmla="*/ 285752 w 1014415"/>
                <a:gd name="connsiteY5" fmla="*/ 433155 h 1352554"/>
                <a:gd name="connsiteX6" fmla="*/ 225023 w 1014415"/>
                <a:gd name="connsiteY6" fmla="*/ 264357 h 1352554"/>
                <a:gd name="connsiteX7" fmla="*/ 66775 w 1014415"/>
                <a:gd name="connsiteY7" fmla="*/ 314401 h 1352554"/>
                <a:gd name="connsiteX8" fmla="*/ 190803 w 1014415"/>
                <a:gd name="connsiteY8" fmla="*/ 135120 h 1352554"/>
                <a:gd name="connsiteX9" fmla="*/ 412283 w 1014415"/>
                <a:gd name="connsiteY9" fmla="*/ 53358 h 1352554"/>
                <a:gd name="connsiteX10" fmla="*/ 494046 w 1014415"/>
                <a:gd name="connsiteY10" fmla="*/ 211607 h 1352554"/>
                <a:gd name="connsiteX11" fmla="*/ 451779 w 1014415"/>
                <a:gd name="connsiteY11" fmla="*/ 520192 h 1352554"/>
                <a:gd name="connsiteX12" fmla="*/ 462329 w 1014415"/>
                <a:gd name="connsiteY12" fmla="*/ 522830 h 1352554"/>
                <a:gd name="connsiteX13" fmla="*/ 821094 w 1014415"/>
                <a:gd name="connsiteY13" fmla="*/ 50721 h 1352554"/>
                <a:gd name="connsiteX14" fmla="*/ 989893 w 1014415"/>
                <a:gd name="connsiteY14" fmla="*/ 182595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4415" h="1352554">
                  <a:moveTo>
                    <a:pt x="989893" y="182595"/>
                  </a:moveTo>
                  <a:cubicBezTo>
                    <a:pt x="989893" y="264357"/>
                    <a:pt x="952900" y="303919"/>
                    <a:pt x="887031" y="340844"/>
                  </a:cubicBezTo>
                  <a:cubicBezTo>
                    <a:pt x="852811" y="317039"/>
                    <a:pt x="807906" y="303919"/>
                    <a:pt x="760499" y="303919"/>
                  </a:cubicBezTo>
                  <a:cubicBezTo>
                    <a:pt x="567896" y="303919"/>
                    <a:pt x="354327" y="934277"/>
                    <a:pt x="401735" y="1285062"/>
                  </a:cubicBezTo>
                  <a:lnTo>
                    <a:pt x="145898" y="1329899"/>
                  </a:lnTo>
                  <a:cubicBezTo>
                    <a:pt x="219748" y="976409"/>
                    <a:pt x="285752" y="551842"/>
                    <a:pt x="285752" y="433155"/>
                  </a:cubicBezTo>
                  <a:cubicBezTo>
                    <a:pt x="285752" y="301282"/>
                    <a:pt x="280478" y="264357"/>
                    <a:pt x="225023" y="264357"/>
                  </a:cubicBezTo>
                  <a:cubicBezTo>
                    <a:pt x="169704" y="264357"/>
                    <a:pt x="124799" y="277544"/>
                    <a:pt x="66775" y="314401"/>
                  </a:cubicBezTo>
                  <a:cubicBezTo>
                    <a:pt x="35192" y="277544"/>
                    <a:pt x="37829" y="227432"/>
                    <a:pt x="190803" y="135120"/>
                  </a:cubicBezTo>
                  <a:cubicBezTo>
                    <a:pt x="267291" y="85008"/>
                    <a:pt x="372653" y="53358"/>
                    <a:pt x="412283" y="53358"/>
                  </a:cubicBezTo>
                  <a:cubicBezTo>
                    <a:pt x="475583" y="53358"/>
                    <a:pt x="494046" y="100833"/>
                    <a:pt x="494046" y="211607"/>
                  </a:cubicBezTo>
                  <a:cubicBezTo>
                    <a:pt x="494046" y="311831"/>
                    <a:pt x="467604" y="462168"/>
                    <a:pt x="451779" y="520192"/>
                  </a:cubicBezTo>
                  <a:lnTo>
                    <a:pt x="462329" y="522830"/>
                  </a:lnTo>
                  <a:cubicBezTo>
                    <a:pt x="533540" y="314401"/>
                    <a:pt x="683944" y="50721"/>
                    <a:pt x="821094" y="50721"/>
                  </a:cubicBezTo>
                  <a:cubicBezTo>
                    <a:pt x="921318" y="50721"/>
                    <a:pt x="989893" y="92921"/>
                    <a:pt x="989893" y="18259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65" name="Vrije vorm: vorm 164">
              <a:extLst>
                <a:ext uri="{FF2B5EF4-FFF2-40B4-BE49-F238E27FC236}">
                  <a16:creationId xmlns:a16="http://schemas.microsoft.com/office/drawing/2014/main" id="{AAE8EC36-1CC9-0621-1178-7C5949DBE684}"/>
                </a:ext>
              </a:extLst>
            </p:cNvPr>
            <p:cNvSpPr/>
            <p:nvPr/>
          </p:nvSpPr>
          <p:spPr>
            <a:xfrm>
              <a:off x="2391993" y="6345394"/>
              <a:ext cx="53889" cy="161666"/>
            </a:xfrm>
            <a:custGeom>
              <a:avLst/>
              <a:gdLst>
                <a:gd name="connsiteX0" fmla="*/ 516402 w 676277"/>
                <a:gd name="connsiteY0" fmla="*/ 892145 h 2028831"/>
                <a:gd name="connsiteX1" fmla="*/ 395009 w 676277"/>
                <a:gd name="connsiteY1" fmla="*/ 1670202 h 2028831"/>
                <a:gd name="connsiteX2" fmla="*/ 453102 w 676277"/>
                <a:gd name="connsiteY2" fmla="*/ 1820538 h 2028831"/>
                <a:gd name="connsiteX3" fmla="*/ 627040 w 676277"/>
                <a:gd name="connsiteY3" fmla="*/ 1741414 h 2028831"/>
                <a:gd name="connsiteX4" fmla="*/ 302630 w 676277"/>
                <a:gd name="connsiteY4" fmla="*/ 2021054 h 2028831"/>
                <a:gd name="connsiteX5" fmla="*/ 168186 w 676277"/>
                <a:gd name="connsiteY5" fmla="*/ 1852255 h 2028831"/>
                <a:gd name="connsiteX6" fmla="*/ 292216 w 676277"/>
                <a:gd name="connsiteY6" fmla="*/ 1005557 h 2028831"/>
                <a:gd name="connsiteX7" fmla="*/ 226144 w 676277"/>
                <a:gd name="connsiteY7" fmla="*/ 923795 h 2028831"/>
                <a:gd name="connsiteX8" fmla="*/ 67894 w 676277"/>
                <a:gd name="connsiteY8" fmla="*/ 976544 h 2028831"/>
                <a:gd name="connsiteX9" fmla="*/ 128624 w 676277"/>
                <a:gd name="connsiteY9" fmla="*/ 836758 h 2028831"/>
                <a:gd name="connsiteX10" fmla="*/ 402854 w 676277"/>
                <a:gd name="connsiteY10" fmla="*/ 731259 h 2028831"/>
                <a:gd name="connsiteX11" fmla="*/ 516402 w 676277"/>
                <a:gd name="connsiteY11" fmla="*/ 892145 h 2028831"/>
                <a:gd name="connsiteX12" fmla="*/ 600800 w 676277"/>
                <a:gd name="connsiteY12" fmla="*/ 195850 h 2028831"/>
                <a:gd name="connsiteX13" fmla="*/ 434639 w 676277"/>
                <a:gd name="connsiteY13" fmla="*/ 372561 h 2028831"/>
                <a:gd name="connsiteX14" fmla="*/ 305336 w 676277"/>
                <a:gd name="connsiteY14" fmla="*/ 227500 h 2028831"/>
                <a:gd name="connsiteX15" fmla="*/ 474135 w 676277"/>
                <a:gd name="connsiteY15" fmla="*/ 50721 h 2028831"/>
                <a:gd name="connsiteX16" fmla="*/ 600800 w 676277"/>
                <a:gd name="connsiteY16" fmla="*/ 195850 h 202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6277" h="2028831">
                  <a:moveTo>
                    <a:pt x="516402" y="892145"/>
                  </a:moveTo>
                  <a:cubicBezTo>
                    <a:pt x="516402" y="997644"/>
                    <a:pt x="395009" y="1543603"/>
                    <a:pt x="395009" y="1670202"/>
                  </a:cubicBezTo>
                  <a:cubicBezTo>
                    <a:pt x="395009" y="1796801"/>
                    <a:pt x="426726" y="1820538"/>
                    <a:pt x="453102" y="1820538"/>
                  </a:cubicBezTo>
                  <a:cubicBezTo>
                    <a:pt x="505784" y="1820538"/>
                    <a:pt x="595459" y="1773131"/>
                    <a:pt x="627040" y="1741414"/>
                  </a:cubicBezTo>
                  <a:cubicBezTo>
                    <a:pt x="719353" y="1815263"/>
                    <a:pt x="455740" y="2021054"/>
                    <a:pt x="302630" y="2021054"/>
                  </a:cubicBezTo>
                  <a:cubicBezTo>
                    <a:pt x="226144" y="2021054"/>
                    <a:pt x="168186" y="1965667"/>
                    <a:pt x="168186" y="1852255"/>
                  </a:cubicBezTo>
                  <a:cubicBezTo>
                    <a:pt x="168186" y="1691369"/>
                    <a:pt x="292216" y="1095298"/>
                    <a:pt x="292216" y="1005557"/>
                  </a:cubicBezTo>
                  <a:cubicBezTo>
                    <a:pt x="292216" y="947600"/>
                    <a:pt x="273753" y="923795"/>
                    <a:pt x="226144" y="923795"/>
                  </a:cubicBezTo>
                  <a:cubicBezTo>
                    <a:pt x="176098" y="923795"/>
                    <a:pt x="123349" y="944962"/>
                    <a:pt x="67894" y="976544"/>
                  </a:cubicBezTo>
                  <a:cubicBezTo>
                    <a:pt x="38950" y="942257"/>
                    <a:pt x="38950" y="902695"/>
                    <a:pt x="128624" y="836758"/>
                  </a:cubicBezTo>
                  <a:cubicBezTo>
                    <a:pt x="199837" y="789351"/>
                    <a:pt x="289510" y="731259"/>
                    <a:pt x="402854" y="731259"/>
                  </a:cubicBezTo>
                  <a:cubicBezTo>
                    <a:pt x="484685" y="731259"/>
                    <a:pt x="516402" y="778733"/>
                    <a:pt x="516402" y="892145"/>
                  </a:cubicBezTo>
                  <a:close/>
                  <a:moveTo>
                    <a:pt x="600800" y="195850"/>
                  </a:moveTo>
                  <a:cubicBezTo>
                    <a:pt x="600800" y="296074"/>
                    <a:pt x="553258" y="372561"/>
                    <a:pt x="434639" y="372561"/>
                  </a:cubicBezTo>
                  <a:cubicBezTo>
                    <a:pt x="358153" y="372561"/>
                    <a:pt x="305336" y="317174"/>
                    <a:pt x="305336" y="227500"/>
                  </a:cubicBezTo>
                  <a:cubicBezTo>
                    <a:pt x="305336" y="106175"/>
                    <a:pt x="374045" y="50721"/>
                    <a:pt x="474135" y="50721"/>
                  </a:cubicBezTo>
                  <a:cubicBezTo>
                    <a:pt x="555896" y="50788"/>
                    <a:pt x="600800" y="106175"/>
                    <a:pt x="600800" y="195850"/>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66" name="Vrije vorm: vorm 165">
              <a:extLst>
                <a:ext uri="{FF2B5EF4-FFF2-40B4-BE49-F238E27FC236}">
                  <a16:creationId xmlns:a16="http://schemas.microsoft.com/office/drawing/2014/main" id="{907C1D67-58D3-7BEF-0020-ADCD8C2A88A2}"/>
                </a:ext>
              </a:extLst>
            </p:cNvPr>
            <p:cNvSpPr/>
            <p:nvPr/>
          </p:nvSpPr>
          <p:spPr>
            <a:xfrm>
              <a:off x="2450462" y="6399406"/>
              <a:ext cx="70055" cy="107777"/>
            </a:xfrm>
            <a:custGeom>
              <a:avLst/>
              <a:gdLst>
                <a:gd name="connsiteX0" fmla="*/ 889304 w 879160"/>
                <a:gd name="connsiteY0" fmla="*/ 248600 h 1352554"/>
                <a:gd name="connsiteX1" fmla="*/ 683649 w 879160"/>
                <a:gd name="connsiteY1" fmla="*/ 404211 h 1352554"/>
                <a:gd name="connsiteX2" fmla="*/ 556981 w 879160"/>
                <a:gd name="connsiteY2" fmla="*/ 219655 h 1352554"/>
                <a:gd name="connsiteX3" fmla="*/ 253740 w 879160"/>
                <a:gd name="connsiteY3" fmla="*/ 773526 h 1352554"/>
                <a:gd name="connsiteX4" fmla="*/ 520125 w 879160"/>
                <a:gd name="connsiteY4" fmla="*/ 1155893 h 1352554"/>
                <a:gd name="connsiteX5" fmla="*/ 826006 w 879160"/>
                <a:gd name="connsiteY5" fmla="*/ 1050326 h 1352554"/>
                <a:gd name="connsiteX6" fmla="*/ 847173 w 879160"/>
                <a:gd name="connsiteY6" fmla="*/ 1095231 h 1352554"/>
                <a:gd name="connsiteX7" fmla="*/ 398733 w 879160"/>
                <a:gd name="connsiteY7" fmla="*/ 1345792 h 1352554"/>
                <a:gd name="connsiteX8" fmla="*/ 50721 w 879160"/>
                <a:gd name="connsiteY8" fmla="*/ 868340 h 1352554"/>
                <a:gd name="connsiteX9" fmla="*/ 636243 w 879160"/>
                <a:gd name="connsiteY9" fmla="*/ 50721 h 1352554"/>
                <a:gd name="connsiteX10" fmla="*/ 889304 w 879160"/>
                <a:gd name="connsiteY10" fmla="*/ 248600 h 13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160" h="1352554">
                  <a:moveTo>
                    <a:pt x="889304" y="248600"/>
                  </a:moveTo>
                  <a:cubicBezTo>
                    <a:pt x="889304" y="354166"/>
                    <a:pt x="804906" y="404211"/>
                    <a:pt x="683649" y="404211"/>
                  </a:cubicBezTo>
                  <a:cubicBezTo>
                    <a:pt x="683649" y="272404"/>
                    <a:pt x="646657" y="219655"/>
                    <a:pt x="556981" y="219655"/>
                  </a:cubicBezTo>
                  <a:cubicBezTo>
                    <a:pt x="414626" y="219655"/>
                    <a:pt x="253740" y="499228"/>
                    <a:pt x="253740" y="773526"/>
                  </a:cubicBezTo>
                  <a:cubicBezTo>
                    <a:pt x="253740" y="1047756"/>
                    <a:pt x="361945" y="1155893"/>
                    <a:pt x="520125" y="1155893"/>
                  </a:cubicBezTo>
                  <a:cubicBezTo>
                    <a:pt x="630968" y="1155893"/>
                    <a:pt x="746949" y="1108486"/>
                    <a:pt x="826006" y="1050326"/>
                  </a:cubicBezTo>
                  <a:cubicBezTo>
                    <a:pt x="841830" y="1058239"/>
                    <a:pt x="847173" y="1074131"/>
                    <a:pt x="847173" y="1095231"/>
                  </a:cubicBezTo>
                  <a:cubicBezTo>
                    <a:pt x="847173" y="1213850"/>
                    <a:pt x="628330" y="1345792"/>
                    <a:pt x="398733" y="1345792"/>
                  </a:cubicBezTo>
                  <a:cubicBezTo>
                    <a:pt x="185165" y="1345792"/>
                    <a:pt x="50721" y="1234950"/>
                    <a:pt x="50721" y="868340"/>
                  </a:cubicBezTo>
                  <a:cubicBezTo>
                    <a:pt x="50721" y="480630"/>
                    <a:pt x="293370" y="50721"/>
                    <a:pt x="636243" y="50721"/>
                  </a:cubicBezTo>
                  <a:cubicBezTo>
                    <a:pt x="823435" y="50788"/>
                    <a:pt x="889304" y="150945"/>
                    <a:pt x="889304" y="248600"/>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67" name="Vrije vorm: vorm 166">
              <a:extLst>
                <a:ext uri="{FF2B5EF4-FFF2-40B4-BE49-F238E27FC236}">
                  <a16:creationId xmlns:a16="http://schemas.microsoft.com/office/drawing/2014/main" id="{BB5A3554-CA8D-DD36-C121-F8548E1EC518}"/>
                </a:ext>
              </a:extLst>
            </p:cNvPr>
            <p:cNvSpPr/>
            <p:nvPr/>
          </p:nvSpPr>
          <p:spPr>
            <a:xfrm>
              <a:off x="2524402" y="6339719"/>
              <a:ext cx="102388" cy="167055"/>
            </a:xfrm>
            <a:custGeom>
              <a:avLst/>
              <a:gdLst>
                <a:gd name="connsiteX0" fmla="*/ 527501 w 1284926"/>
                <a:gd name="connsiteY0" fmla="*/ 193213 h 2096459"/>
                <a:gd name="connsiteX1" fmla="*/ 435190 w 1284926"/>
                <a:gd name="connsiteY1" fmla="*/ 968632 h 2096459"/>
                <a:gd name="connsiteX2" fmla="*/ 395560 w 1284926"/>
                <a:gd name="connsiteY2" fmla="*/ 1232312 h 2096459"/>
                <a:gd name="connsiteX3" fmla="*/ 408748 w 1284926"/>
                <a:gd name="connsiteY3" fmla="*/ 1242863 h 2096459"/>
                <a:gd name="connsiteX4" fmla="*/ 925761 w 1284926"/>
                <a:gd name="connsiteY4" fmla="*/ 799766 h 2096459"/>
                <a:gd name="connsiteX5" fmla="*/ 1112955 w 1284926"/>
                <a:gd name="connsiteY5" fmla="*/ 1052964 h 2096459"/>
                <a:gd name="connsiteX6" fmla="*/ 1004886 w 1284926"/>
                <a:gd name="connsiteY6" fmla="*/ 1738709 h 2096459"/>
                <a:gd name="connsiteX7" fmla="*/ 1070822 w 1284926"/>
                <a:gd name="connsiteY7" fmla="*/ 1881065 h 2096459"/>
                <a:gd name="connsiteX8" fmla="*/ 1239621 w 1284926"/>
                <a:gd name="connsiteY8" fmla="*/ 1804578 h 2096459"/>
                <a:gd name="connsiteX9" fmla="*/ 915211 w 1284926"/>
                <a:gd name="connsiteY9" fmla="*/ 2092131 h 2096459"/>
                <a:gd name="connsiteX10" fmla="*/ 785907 w 1284926"/>
                <a:gd name="connsiteY10" fmla="*/ 1844208 h 2096459"/>
                <a:gd name="connsiteX11" fmla="*/ 894112 w 1284926"/>
                <a:gd name="connsiteY11" fmla="*/ 1182200 h 2096459"/>
                <a:gd name="connsiteX12" fmla="*/ 777995 w 1284926"/>
                <a:gd name="connsiteY12" fmla="*/ 1002852 h 2096459"/>
                <a:gd name="connsiteX13" fmla="*/ 474751 w 1284926"/>
                <a:gd name="connsiteY13" fmla="*/ 1332537 h 2096459"/>
                <a:gd name="connsiteX14" fmla="*/ 335034 w 1284926"/>
                <a:gd name="connsiteY14" fmla="*/ 2034107 h 2096459"/>
                <a:gd name="connsiteX15" fmla="*/ 100297 w 1284926"/>
                <a:gd name="connsiteY15" fmla="*/ 2076306 h 2096459"/>
                <a:gd name="connsiteX16" fmla="*/ 298040 w 1284926"/>
                <a:gd name="connsiteY16" fmla="*/ 348756 h 2096459"/>
                <a:gd name="connsiteX17" fmla="*/ 226829 w 1284926"/>
                <a:gd name="connsiteY17" fmla="*/ 216882 h 2096459"/>
                <a:gd name="connsiteX18" fmla="*/ 65943 w 1284926"/>
                <a:gd name="connsiteY18" fmla="*/ 224795 h 2096459"/>
                <a:gd name="connsiteX19" fmla="*/ 84404 w 1284926"/>
                <a:gd name="connsiteY19" fmla="*/ 143033 h 2096459"/>
                <a:gd name="connsiteX20" fmla="*/ 472048 w 1284926"/>
                <a:gd name="connsiteY20" fmla="*/ 50721 h 2096459"/>
                <a:gd name="connsiteX21" fmla="*/ 527501 w 1284926"/>
                <a:gd name="connsiteY21" fmla="*/ 193213 h 209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4926" h="2096459">
                  <a:moveTo>
                    <a:pt x="527501" y="193213"/>
                  </a:moveTo>
                  <a:cubicBezTo>
                    <a:pt x="527501" y="280250"/>
                    <a:pt x="474685" y="704884"/>
                    <a:pt x="435190" y="968632"/>
                  </a:cubicBezTo>
                  <a:cubicBezTo>
                    <a:pt x="419364" y="1082043"/>
                    <a:pt x="408748" y="1163805"/>
                    <a:pt x="395560" y="1232312"/>
                  </a:cubicBezTo>
                  <a:lnTo>
                    <a:pt x="408748" y="1242863"/>
                  </a:lnTo>
                  <a:cubicBezTo>
                    <a:pt x="548465" y="950170"/>
                    <a:pt x="711989" y="799766"/>
                    <a:pt x="925761" y="799766"/>
                  </a:cubicBezTo>
                  <a:cubicBezTo>
                    <a:pt x="1057568" y="799766"/>
                    <a:pt x="1115592" y="894715"/>
                    <a:pt x="1112955" y="1052964"/>
                  </a:cubicBezTo>
                  <a:cubicBezTo>
                    <a:pt x="1112955" y="1174288"/>
                    <a:pt x="1007524" y="1585735"/>
                    <a:pt x="1004886" y="1738709"/>
                  </a:cubicBezTo>
                  <a:cubicBezTo>
                    <a:pt x="1004886" y="1852188"/>
                    <a:pt x="1025917" y="1881065"/>
                    <a:pt x="1070822" y="1881065"/>
                  </a:cubicBezTo>
                  <a:cubicBezTo>
                    <a:pt x="1123505" y="1881065"/>
                    <a:pt x="1197353" y="1846846"/>
                    <a:pt x="1239621" y="1804578"/>
                  </a:cubicBezTo>
                  <a:cubicBezTo>
                    <a:pt x="1337209" y="1870583"/>
                    <a:pt x="1057636" y="2092131"/>
                    <a:pt x="915211" y="2092131"/>
                  </a:cubicBezTo>
                  <a:cubicBezTo>
                    <a:pt x="822899" y="2092131"/>
                    <a:pt x="783270" y="1994544"/>
                    <a:pt x="785907" y="1844208"/>
                  </a:cubicBezTo>
                  <a:cubicBezTo>
                    <a:pt x="788545" y="1709697"/>
                    <a:pt x="891475" y="1306094"/>
                    <a:pt x="894112" y="1182200"/>
                  </a:cubicBezTo>
                  <a:cubicBezTo>
                    <a:pt x="896750" y="1050326"/>
                    <a:pt x="875649" y="1002852"/>
                    <a:pt x="777995" y="1002852"/>
                  </a:cubicBezTo>
                  <a:cubicBezTo>
                    <a:pt x="701507" y="1002852"/>
                    <a:pt x="553877" y="1171650"/>
                    <a:pt x="474751" y="1332537"/>
                  </a:cubicBezTo>
                  <a:cubicBezTo>
                    <a:pt x="356132" y="1569910"/>
                    <a:pt x="321778" y="1796666"/>
                    <a:pt x="335034" y="2034107"/>
                  </a:cubicBezTo>
                  <a:lnTo>
                    <a:pt x="100297" y="2076306"/>
                  </a:lnTo>
                  <a:cubicBezTo>
                    <a:pt x="187333" y="1509248"/>
                    <a:pt x="295404" y="559755"/>
                    <a:pt x="298040" y="348756"/>
                  </a:cubicBezTo>
                  <a:cubicBezTo>
                    <a:pt x="300677" y="253807"/>
                    <a:pt x="287491" y="216882"/>
                    <a:pt x="226829" y="216882"/>
                  </a:cubicBezTo>
                  <a:cubicBezTo>
                    <a:pt x="171510" y="216882"/>
                    <a:pt x="123968" y="224795"/>
                    <a:pt x="65943" y="224795"/>
                  </a:cubicBezTo>
                  <a:cubicBezTo>
                    <a:pt x="42137" y="190507"/>
                    <a:pt x="44774" y="166770"/>
                    <a:pt x="84404" y="143033"/>
                  </a:cubicBezTo>
                  <a:cubicBezTo>
                    <a:pt x="163529" y="95558"/>
                    <a:pt x="435258" y="50721"/>
                    <a:pt x="472048" y="50721"/>
                  </a:cubicBezTo>
                  <a:cubicBezTo>
                    <a:pt x="516953" y="50788"/>
                    <a:pt x="530138" y="79801"/>
                    <a:pt x="527501" y="193213"/>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sp>
          <p:nvSpPr>
            <p:cNvPr id="168" name="Vrije vorm: vorm 167">
              <a:extLst>
                <a:ext uri="{FF2B5EF4-FFF2-40B4-BE49-F238E27FC236}">
                  <a16:creationId xmlns:a16="http://schemas.microsoft.com/office/drawing/2014/main" id="{FBE5FEDF-D151-26C5-F953-B3A2B4F1623C}"/>
                </a:ext>
              </a:extLst>
            </p:cNvPr>
            <p:cNvSpPr/>
            <p:nvPr/>
          </p:nvSpPr>
          <p:spPr>
            <a:xfrm>
              <a:off x="2628790" y="6374817"/>
              <a:ext cx="64666" cy="134721"/>
            </a:xfrm>
            <a:custGeom>
              <a:avLst/>
              <a:gdLst>
                <a:gd name="connsiteX0" fmla="*/ 442549 w 811532"/>
                <a:gd name="connsiteY0" fmla="*/ 567735 h 1690692"/>
                <a:gd name="connsiteX1" fmla="*/ 360786 w 811532"/>
                <a:gd name="connsiteY1" fmla="*/ 1237655 h 1690692"/>
                <a:gd name="connsiteX2" fmla="*/ 450460 w 811532"/>
                <a:gd name="connsiteY2" fmla="*/ 1443311 h 1690692"/>
                <a:gd name="connsiteX3" fmla="*/ 669304 w 811532"/>
                <a:gd name="connsiteY3" fmla="*/ 1308867 h 1690692"/>
                <a:gd name="connsiteX4" fmla="*/ 579629 w 811532"/>
                <a:gd name="connsiteY4" fmla="*/ 1548878 h 1690692"/>
                <a:gd name="connsiteX5" fmla="*/ 294849 w 811532"/>
                <a:gd name="connsiteY5" fmla="*/ 1651740 h 1690692"/>
                <a:gd name="connsiteX6" fmla="*/ 136600 w 811532"/>
                <a:gd name="connsiteY6" fmla="*/ 1358911 h 1690692"/>
                <a:gd name="connsiteX7" fmla="*/ 244668 w 811532"/>
                <a:gd name="connsiteY7" fmla="*/ 551842 h 1690692"/>
                <a:gd name="connsiteX8" fmla="*/ 57477 w 811532"/>
                <a:gd name="connsiteY8" fmla="*/ 533447 h 1690692"/>
                <a:gd name="connsiteX9" fmla="*/ 149652 w 811532"/>
                <a:gd name="connsiteY9" fmla="*/ 420036 h 1690692"/>
                <a:gd name="connsiteX10" fmla="*/ 268407 w 811532"/>
                <a:gd name="connsiteY10" fmla="*/ 412123 h 1690692"/>
                <a:gd name="connsiteX11" fmla="*/ 315813 w 811532"/>
                <a:gd name="connsiteY11" fmla="*/ 114088 h 1690692"/>
                <a:gd name="connsiteX12" fmla="*/ 521604 w 811532"/>
                <a:gd name="connsiteY12" fmla="*/ 50721 h 1690692"/>
                <a:gd name="connsiteX13" fmla="*/ 466285 w 811532"/>
                <a:gd name="connsiteY13" fmla="*/ 420036 h 1690692"/>
                <a:gd name="connsiteX14" fmla="*/ 774872 w 811532"/>
                <a:gd name="connsiteY14" fmla="*/ 406848 h 1690692"/>
                <a:gd name="connsiteX15" fmla="*/ 679921 w 811532"/>
                <a:gd name="connsiteY15" fmla="*/ 580922 h 1690692"/>
                <a:gd name="connsiteX16" fmla="*/ 442549 w 811532"/>
                <a:gd name="connsiteY16" fmla="*/ 567735 h 169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32" h="1690692">
                  <a:moveTo>
                    <a:pt x="442549" y="567735"/>
                  </a:moveTo>
                  <a:cubicBezTo>
                    <a:pt x="395006" y="831483"/>
                    <a:pt x="368699" y="1108418"/>
                    <a:pt x="360786" y="1237655"/>
                  </a:cubicBezTo>
                  <a:cubicBezTo>
                    <a:pt x="352873" y="1390629"/>
                    <a:pt x="371336" y="1443311"/>
                    <a:pt x="450460" y="1443311"/>
                  </a:cubicBezTo>
                  <a:cubicBezTo>
                    <a:pt x="508418" y="1443311"/>
                    <a:pt x="579629" y="1398541"/>
                    <a:pt x="669304" y="1308867"/>
                  </a:cubicBezTo>
                  <a:cubicBezTo>
                    <a:pt x="732604" y="1374804"/>
                    <a:pt x="701021" y="1453928"/>
                    <a:pt x="579629" y="1548878"/>
                  </a:cubicBezTo>
                  <a:cubicBezTo>
                    <a:pt x="474064" y="1635915"/>
                    <a:pt x="397644" y="1651740"/>
                    <a:pt x="294849" y="1651740"/>
                  </a:cubicBezTo>
                  <a:cubicBezTo>
                    <a:pt x="165545" y="1651740"/>
                    <a:pt x="118139" y="1564703"/>
                    <a:pt x="136600" y="1358911"/>
                  </a:cubicBezTo>
                  <a:cubicBezTo>
                    <a:pt x="147014" y="1213850"/>
                    <a:pt x="199900" y="805108"/>
                    <a:pt x="244668" y="551842"/>
                  </a:cubicBezTo>
                  <a:lnTo>
                    <a:pt x="57477" y="533447"/>
                  </a:lnTo>
                  <a:cubicBezTo>
                    <a:pt x="39014" y="478060"/>
                    <a:pt x="54839" y="433291"/>
                    <a:pt x="149652" y="420036"/>
                  </a:cubicBezTo>
                  <a:cubicBezTo>
                    <a:pt x="189281" y="412123"/>
                    <a:pt x="218363" y="412123"/>
                    <a:pt x="268407" y="412123"/>
                  </a:cubicBezTo>
                  <a:lnTo>
                    <a:pt x="315813" y="114088"/>
                  </a:lnTo>
                  <a:cubicBezTo>
                    <a:pt x="371268" y="74526"/>
                    <a:pt x="450394" y="50721"/>
                    <a:pt x="521604" y="50721"/>
                  </a:cubicBezTo>
                  <a:lnTo>
                    <a:pt x="466285" y="420036"/>
                  </a:lnTo>
                  <a:cubicBezTo>
                    <a:pt x="511056" y="422673"/>
                    <a:pt x="729899" y="420036"/>
                    <a:pt x="774872" y="406848"/>
                  </a:cubicBezTo>
                  <a:cubicBezTo>
                    <a:pt x="819640" y="496523"/>
                    <a:pt x="780145" y="580922"/>
                    <a:pt x="679921" y="580922"/>
                  </a:cubicBezTo>
                  <a:cubicBezTo>
                    <a:pt x="621964" y="580922"/>
                    <a:pt x="490023" y="573010"/>
                    <a:pt x="442549" y="56773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nl-NL">
                <a:latin typeface="+mn-lt"/>
                <a:cs typeface="+mn-cs"/>
              </a:endParaRPr>
            </a:p>
          </p:txBody>
        </p:sp>
      </p:grpSp>
      <p:grpSp>
        <p:nvGrpSpPr>
          <p:cNvPr id="1037" name="LOGO BEELD" hidden="1">
            <a:extLst>
              <a:ext uri="{FF2B5EF4-FFF2-40B4-BE49-F238E27FC236}">
                <a16:creationId xmlns:a16="http://schemas.microsoft.com/office/drawing/2014/main" id="{53246F84-23AF-8AFC-EF87-EC23CF3241B5}"/>
              </a:ext>
            </a:extLst>
          </p:cNvPr>
          <p:cNvGrpSpPr>
            <a:grpSpLocks/>
          </p:cNvGrpSpPr>
          <p:nvPr userDrawn="1"/>
        </p:nvGrpSpPr>
        <p:grpSpPr bwMode="auto">
          <a:xfrm>
            <a:off x="-3492500" y="669925"/>
            <a:ext cx="3697288" cy="5511800"/>
            <a:chOff x="-3492491" y="669951"/>
            <a:chExt cx="3697864" cy="5512119"/>
          </a:xfrm>
        </p:grpSpPr>
        <p:sp>
          <p:nvSpPr>
            <p:cNvPr id="1058" name="Ovaal 97">
              <a:extLst>
                <a:ext uri="{FF2B5EF4-FFF2-40B4-BE49-F238E27FC236}">
                  <a16:creationId xmlns:a16="http://schemas.microsoft.com/office/drawing/2014/main" id="{E29BA21D-0D4D-B40D-25E0-0D37364ED1EC}"/>
                </a:ext>
              </a:extLst>
            </p:cNvPr>
            <p:cNvSpPr>
              <a:spLocks/>
            </p:cNvSpPr>
            <p:nvPr userDrawn="1"/>
          </p:nvSpPr>
          <p:spPr bwMode="auto">
            <a:xfrm rot="20820000" flipH="1">
              <a:off x="-2000009" y="714404"/>
              <a:ext cx="473149" cy="711241"/>
            </a:xfrm>
            <a:custGeom>
              <a:avLst/>
              <a:gdLst>
                <a:gd name="T0" fmla="*/ 2872159 w 368949"/>
                <a:gd name="T1" fmla="*/ 40169646 h 567903"/>
                <a:gd name="T2" fmla="*/ 2872159 w 368949"/>
                <a:gd name="T3" fmla="*/ 0 h 567903"/>
                <a:gd name="T4" fmla="*/ 41645422 w 368949"/>
                <a:gd name="T5" fmla="*/ 21664797 h 567903"/>
                <a:gd name="T6" fmla="*/ 2872159 w 368949"/>
                <a:gd name="T7" fmla="*/ 40169646 h 567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949" h="567903">
                  <a:moveTo>
                    <a:pt x="25445" y="558198"/>
                  </a:moveTo>
                  <a:cubicBezTo>
                    <a:pt x="-31806" y="508022"/>
                    <a:pt x="25445" y="186066"/>
                    <a:pt x="25445" y="0"/>
                  </a:cubicBezTo>
                  <a:cubicBezTo>
                    <a:pt x="309031" y="10726"/>
                    <a:pt x="368949" y="146912"/>
                    <a:pt x="368949" y="301054"/>
                  </a:cubicBezTo>
                  <a:cubicBezTo>
                    <a:pt x="368949" y="455196"/>
                    <a:pt x="82696" y="608374"/>
                    <a:pt x="25445" y="558198"/>
                  </a:cubicBez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59" name="Ovaal 97">
              <a:extLst>
                <a:ext uri="{FF2B5EF4-FFF2-40B4-BE49-F238E27FC236}">
                  <a16:creationId xmlns:a16="http://schemas.microsoft.com/office/drawing/2014/main" id="{0CACFB7B-0151-2A34-E058-BEE29BDC68A8}"/>
                </a:ext>
              </a:extLst>
            </p:cNvPr>
            <p:cNvSpPr>
              <a:spLocks/>
            </p:cNvSpPr>
            <p:nvPr userDrawn="1"/>
          </p:nvSpPr>
          <p:spPr bwMode="auto">
            <a:xfrm rot="780000">
              <a:off x="-1747557" y="709641"/>
              <a:ext cx="425516" cy="606460"/>
            </a:xfrm>
            <a:custGeom>
              <a:avLst/>
              <a:gdLst>
                <a:gd name="T0" fmla="*/ 382503 w 368949"/>
                <a:gd name="T1" fmla="*/ 1944553 h 567903"/>
                <a:gd name="T2" fmla="*/ 382503 w 368949"/>
                <a:gd name="T3" fmla="*/ 0 h 567903"/>
                <a:gd name="T4" fmla="*/ 5546356 w 368949"/>
                <a:gd name="T5" fmla="*/ 1048760 h 567903"/>
                <a:gd name="T6" fmla="*/ 382503 w 368949"/>
                <a:gd name="T7" fmla="*/ 1944553 h 567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949" h="567903">
                  <a:moveTo>
                    <a:pt x="25445" y="558198"/>
                  </a:moveTo>
                  <a:cubicBezTo>
                    <a:pt x="-31806" y="508022"/>
                    <a:pt x="25445" y="186066"/>
                    <a:pt x="25445" y="0"/>
                  </a:cubicBezTo>
                  <a:cubicBezTo>
                    <a:pt x="329596" y="19983"/>
                    <a:pt x="368949" y="146912"/>
                    <a:pt x="368949" y="301054"/>
                  </a:cubicBezTo>
                  <a:cubicBezTo>
                    <a:pt x="368949" y="455196"/>
                    <a:pt x="82696" y="608374"/>
                    <a:pt x="25445" y="558198"/>
                  </a:cubicBez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60" name="Vrije vorm: vorm 169">
              <a:extLst>
                <a:ext uri="{FF2B5EF4-FFF2-40B4-BE49-F238E27FC236}">
                  <a16:creationId xmlns:a16="http://schemas.microsoft.com/office/drawing/2014/main" id="{6EDBEDC6-E822-80FF-8679-7D66939CAF5D}"/>
                </a:ext>
              </a:extLst>
            </p:cNvPr>
            <p:cNvSpPr>
              <a:spLocks/>
            </p:cNvSpPr>
            <p:nvPr/>
          </p:nvSpPr>
          <p:spPr bwMode="auto">
            <a:xfrm>
              <a:off x="-2855805" y="943017"/>
              <a:ext cx="2305409" cy="3664162"/>
            </a:xfrm>
            <a:custGeom>
              <a:avLst/>
              <a:gdLst>
                <a:gd name="T0" fmla="*/ 539 w 3449013"/>
                <a:gd name="T1" fmla="*/ 898 h 5477844"/>
                <a:gd name="T2" fmla="*/ 538 w 3449013"/>
                <a:gd name="T3" fmla="*/ 895 h 5477844"/>
                <a:gd name="T4" fmla="*/ 515 w 3449013"/>
                <a:gd name="T5" fmla="*/ 866 h 5477844"/>
                <a:gd name="T6" fmla="*/ 471 w 3449013"/>
                <a:gd name="T7" fmla="*/ 1099 h 5477844"/>
                <a:gd name="T8" fmla="*/ 567 w 3449013"/>
                <a:gd name="T9" fmla="*/ 1091 h 5477844"/>
                <a:gd name="T10" fmla="*/ 566 w 3449013"/>
                <a:gd name="T11" fmla="*/ 1082 h 5477844"/>
                <a:gd name="T12" fmla="*/ 539 w 3449013"/>
                <a:gd name="T13" fmla="*/ 898 h 5477844"/>
                <a:gd name="T14" fmla="*/ 1174 w 3449013"/>
                <a:gd name="T15" fmla="*/ 864 h 5477844"/>
                <a:gd name="T16" fmla="*/ 1138 w 3449013"/>
                <a:gd name="T17" fmla="*/ 890 h 5477844"/>
                <a:gd name="T18" fmla="*/ 1138 w 3449013"/>
                <a:gd name="T19" fmla="*/ 894 h 5477844"/>
                <a:gd name="T20" fmla="*/ 1107 w 3449013"/>
                <a:gd name="T21" fmla="*/ 1039 h 5477844"/>
                <a:gd name="T22" fmla="*/ 1104 w 3449013"/>
                <a:gd name="T23" fmla="*/ 1050 h 5477844"/>
                <a:gd name="T24" fmla="*/ 1169 w 3449013"/>
                <a:gd name="T25" fmla="*/ 1045 h 5477844"/>
                <a:gd name="T26" fmla="*/ 1174 w 3449013"/>
                <a:gd name="T27" fmla="*/ 864 h 5477844"/>
                <a:gd name="T28" fmla="*/ 501 w 3449013"/>
                <a:gd name="T29" fmla="*/ 2022 h 5477844"/>
                <a:gd name="T30" fmla="*/ 485 w 3449013"/>
                <a:gd name="T31" fmla="*/ 2002 h 5477844"/>
                <a:gd name="T32" fmla="*/ 429 w 3449013"/>
                <a:gd name="T33" fmla="*/ 1943 h 5477844"/>
                <a:gd name="T34" fmla="*/ 367 w 3449013"/>
                <a:gd name="T35" fmla="*/ 1792 h 5477844"/>
                <a:gd name="T36" fmla="*/ 339 w 3449013"/>
                <a:gd name="T37" fmla="*/ 1688 h 5477844"/>
                <a:gd name="T38" fmla="*/ 282 w 3449013"/>
                <a:gd name="T39" fmla="*/ 1246 h 5477844"/>
                <a:gd name="T40" fmla="*/ 413 w 3449013"/>
                <a:gd name="T41" fmla="*/ 585 h 5477844"/>
                <a:gd name="T42" fmla="*/ 498 w 3449013"/>
                <a:gd name="T43" fmla="*/ 549 h 5477844"/>
                <a:gd name="T44" fmla="*/ 394 w 3449013"/>
                <a:gd name="T45" fmla="*/ 181 h 5477844"/>
                <a:gd name="T46" fmla="*/ 408 w 3449013"/>
                <a:gd name="T47" fmla="*/ 62 h 5477844"/>
                <a:gd name="T48" fmla="*/ 221 w 3449013"/>
                <a:gd name="T49" fmla="*/ 65 h 5477844"/>
                <a:gd name="T50" fmla="*/ 55 w 3449013"/>
                <a:gd name="T51" fmla="*/ 1215 h 5477844"/>
                <a:gd name="T52" fmla="*/ 371 w 3449013"/>
                <a:gd name="T53" fmla="*/ 2195 h 5477844"/>
                <a:gd name="T54" fmla="*/ 539 w 3449013"/>
                <a:gd name="T55" fmla="*/ 2510 h 5477844"/>
                <a:gd name="T56" fmla="*/ 555 w 3449013"/>
                <a:gd name="T57" fmla="*/ 2506 h 5477844"/>
                <a:gd name="T58" fmla="*/ 501 w 3449013"/>
                <a:gd name="T59" fmla="*/ 2025 h 5477844"/>
                <a:gd name="T60" fmla="*/ 501 w 3449013"/>
                <a:gd name="T61" fmla="*/ 2022 h 5477844"/>
                <a:gd name="T62" fmla="*/ 1422 w 3449013"/>
                <a:gd name="T63" fmla="*/ 87 h 5477844"/>
                <a:gd name="T64" fmla="*/ 1237 w 3449013"/>
                <a:gd name="T65" fmla="*/ 84 h 5477844"/>
                <a:gd name="T66" fmla="*/ 1249 w 3449013"/>
                <a:gd name="T67" fmla="*/ 202 h 5477844"/>
                <a:gd name="T68" fmla="*/ 1131 w 3449013"/>
                <a:gd name="T69" fmla="*/ 577 h 5477844"/>
                <a:gd name="T70" fmla="*/ 1245 w 3449013"/>
                <a:gd name="T71" fmla="*/ 642 h 5477844"/>
                <a:gd name="T72" fmla="*/ 1291 w 3449013"/>
                <a:gd name="T73" fmla="*/ 1027 h 5477844"/>
                <a:gd name="T74" fmla="*/ 1291 w 3449013"/>
                <a:gd name="T75" fmla="*/ 1036 h 5477844"/>
                <a:gd name="T76" fmla="*/ 1370 w 3449013"/>
                <a:gd name="T77" fmla="*/ 1030 h 5477844"/>
                <a:gd name="T78" fmla="*/ 1390 w 3449013"/>
                <a:gd name="T79" fmla="*/ 1287 h 5477844"/>
                <a:gd name="T80" fmla="*/ 1400 w 3449013"/>
                <a:gd name="T81" fmla="*/ 1282 h 5477844"/>
                <a:gd name="T82" fmla="*/ 1404 w 3449013"/>
                <a:gd name="T83" fmla="*/ 1274 h 5477844"/>
                <a:gd name="T84" fmla="*/ 1405 w 3449013"/>
                <a:gd name="T85" fmla="*/ 1274 h 5477844"/>
                <a:gd name="T86" fmla="*/ 1405 w 3449013"/>
                <a:gd name="T87" fmla="*/ 1272 h 5477844"/>
                <a:gd name="T88" fmla="*/ 1438 w 3449013"/>
                <a:gd name="T89" fmla="*/ 1346 h 5477844"/>
                <a:gd name="T90" fmla="*/ 1424 w 3449013"/>
                <a:gd name="T91" fmla="*/ 1425 h 5477844"/>
                <a:gd name="T92" fmla="*/ 1409 w 3449013"/>
                <a:gd name="T93" fmla="*/ 1438 h 5477844"/>
                <a:gd name="T94" fmla="*/ 1403 w 3449013"/>
                <a:gd name="T95" fmla="*/ 1440 h 5477844"/>
                <a:gd name="T96" fmla="*/ 1402 w 3449013"/>
                <a:gd name="T97" fmla="*/ 1447 h 5477844"/>
                <a:gd name="T98" fmla="*/ 1422 w 3449013"/>
                <a:gd name="T99" fmla="*/ 1724 h 5477844"/>
                <a:gd name="T100" fmla="*/ 1424 w 3449013"/>
                <a:gd name="T101" fmla="*/ 1761 h 5477844"/>
                <a:gd name="T102" fmla="*/ 1167 w 3449013"/>
                <a:gd name="T103" fmla="*/ 2197 h 5477844"/>
                <a:gd name="T104" fmla="*/ 1164 w 3449013"/>
                <a:gd name="T105" fmla="*/ 2198 h 5477844"/>
                <a:gd name="T106" fmla="*/ 1115 w 3449013"/>
                <a:gd name="T107" fmla="*/ 2618 h 5477844"/>
                <a:gd name="T108" fmla="*/ 1123 w 3449013"/>
                <a:gd name="T109" fmla="*/ 2621 h 5477844"/>
                <a:gd name="T110" fmla="*/ 1590 w 3449013"/>
                <a:gd name="T111" fmla="*/ 1237 h 5477844"/>
                <a:gd name="T112" fmla="*/ 1422 w 3449013"/>
                <a:gd name="T113" fmla="*/ 87 h 54778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49013" h="5477844">
                  <a:moveTo>
                    <a:pt x="1136467" y="1866803"/>
                  </a:moveTo>
                  <a:lnTo>
                    <a:pt x="1135926" y="1861866"/>
                  </a:lnTo>
                  <a:lnTo>
                    <a:pt x="1084529" y="1800393"/>
                  </a:lnTo>
                  <a:lnTo>
                    <a:pt x="992082" y="2285554"/>
                  </a:lnTo>
                  <a:lnTo>
                    <a:pt x="1196588" y="2270067"/>
                  </a:lnTo>
                  <a:lnTo>
                    <a:pt x="1193207" y="2251740"/>
                  </a:lnTo>
                  <a:cubicBezTo>
                    <a:pt x="1164803" y="2098158"/>
                    <a:pt x="1136738" y="1869102"/>
                    <a:pt x="1136467" y="1866803"/>
                  </a:cubicBezTo>
                  <a:close/>
                  <a:moveTo>
                    <a:pt x="2475293" y="1797552"/>
                  </a:moveTo>
                  <a:lnTo>
                    <a:pt x="2399685" y="1851181"/>
                  </a:lnTo>
                  <a:lnTo>
                    <a:pt x="2398468" y="1858011"/>
                  </a:lnTo>
                  <a:cubicBezTo>
                    <a:pt x="2398130" y="1859567"/>
                    <a:pt x="2369997" y="2018357"/>
                    <a:pt x="2333343" y="2162133"/>
                  </a:cubicBezTo>
                  <a:lnTo>
                    <a:pt x="2327594" y="2184721"/>
                  </a:lnTo>
                  <a:lnTo>
                    <a:pt x="2464879" y="2174374"/>
                  </a:lnTo>
                  <a:lnTo>
                    <a:pt x="2475293" y="1797552"/>
                  </a:lnTo>
                  <a:close/>
                  <a:moveTo>
                    <a:pt x="1055246" y="4206722"/>
                  </a:moveTo>
                  <a:lnTo>
                    <a:pt x="1022109" y="4163778"/>
                  </a:lnTo>
                  <a:cubicBezTo>
                    <a:pt x="990459" y="4123607"/>
                    <a:pt x="914784" y="4052057"/>
                    <a:pt x="904233" y="4042116"/>
                  </a:cubicBezTo>
                  <a:cubicBezTo>
                    <a:pt x="834847" y="3926540"/>
                    <a:pt x="773915" y="3729879"/>
                    <a:pt x="773239" y="3727918"/>
                  </a:cubicBezTo>
                  <a:cubicBezTo>
                    <a:pt x="773442" y="3728594"/>
                    <a:pt x="715755" y="3510833"/>
                    <a:pt x="715755" y="3510833"/>
                  </a:cubicBezTo>
                  <a:cubicBezTo>
                    <a:pt x="715755" y="3509818"/>
                    <a:pt x="594025" y="2590284"/>
                    <a:pt x="594025" y="2590284"/>
                  </a:cubicBezTo>
                  <a:cubicBezTo>
                    <a:pt x="637104" y="2034317"/>
                    <a:pt x="801642" y="1344852"/>
                    <a:pt x="869946" y="1217374"/>
                  </a:cubicBezTo>
                  <a:cubicBezTo>
                    <a:pt x="922290" y="1190932"/>
                    <a:pt x="984981" y="1164895"/>
                    <a:pt x="1049363" y="1141225"/>
                  </a:cubicBezTo>
                  <a:cubicBezTo>
                    <a:pt x="902543" y="916228"/>
                    <a:pt x="824027" y="645108"/>
                    <a:pt x="831601" y="375950"/>
                  </a:cubicBezTo>
                  <a:cubicBezTo>
                    <a:pt x="834171" y="286614"/>
                    <a:pt x="858923" y="128365"/>
                    <a:pt x="858923" y="128365"/>
                  </a:cubicBezTo>
                  <a:cubicBezTo>
                    <a:pt x="821390" y="-3644"/>
                    <a:pt x="617086" y="56003"/>
                    <a:pt x="465465" y="135533"/>
                  </a:cubicBezTo>
                  <a:cubicBezTo>
                    <a:pt x="255345" y="397929"/>
                    <a:pt x="-93614" y="1131149"/>
                    <a:pt x="114747" y="2527729"/>
                  </a:cubicBezTo>
                  <a:cubicBezTo>
                    <a:pt x="205166" y="3133944"/>
                    <a:pt x="464180" y="3829494"/>
                    <a:pt x="781760" y="4566502"/>
                  </a:cubicBezTo>
                  <a:cubicBezTo>
                    <a:pt x="906195" y="4768032"/>
                    <a:pt x="1025084" y="4986943"/>
                    <a:pt x="1137617" y="5222287"/>
                  </a:cubicBezTo>
                  <a:lnTo>
                    <a:pt x="1169334" y="5213158"/>
                  </a:lnTo>
                  <a:cubicBezTo>
                    <a:pt x="1119357" y="4794678"/>
                    <a:pt x="1081080" y="4457756"/>
                    <a:pt x="1055584" y="4211389"/>
                  </a:cubicBezTo>
                  <a:lnTo>
                    <a:pt x="1055246" y="4206722"/>
                  </a:lnTo>
                  <a:close/>
                  <a:moveTo>
                    <a:pt x="3000084" y="180776"/>
                  </a:moveTo>
                  <a:cubicBezTo>
                    <a:pt x="2848463" y="101179"/>
                    <a:pt x="2644092" y="41531"/>
                    <a:pt x="2606626" y="173608"/>
                  </a:cubicBezTo>
                  <a:cubicBezTo>
                    <a:pt x="2606626" y="173608"/>
                    <a:pt x="2631446" y="331857"/>
                    <a:pt x="2633948" y="421193"/>
                  </a:cubicBezTo>
                  <a:cubicBezTo>
                    <a:pt x="2641590" y="695559"/>
                    <a:pt x="2545288" y="971886"/>
                    <a:pt x="2384672" y="1199385"/>
                  </a:cubicBezTo>
                  <a:cubicBezTo>
                    <a:pt x="2463255" y="1234957"/>
                    <a:pt x="2550428" y="1281350"/>
                    <a:pt x="2623330" y="1335114"/>
                  </a:cubicBezTo>
                  <a:cubicBezTo>
                    <a:pt x="2701170" y="1527312"/>
                    <a:pt x="2719226" y="1959318"/>
                    <a:pt x="2723352" y="2137179"/>
                  </a:cubicBezTo>
                  <a:lnTo>
                    <a:pt x="2723825" y="2154829"/>
                  </a:lnTo>
                  <a:cubicBezTo>
                    <a:pt x="2723825" y="2154829"/>
                    <a:pt x="2863003" y="2144415"/>
                    <a:pt x="2889986" y="2142251"/>
                  </a:cubicBezTo>
                  <a:cubicBezTo>
                    <a:pt x="2892286" y="2173562"/>
                    <a:pt x="2930360" y="2676645"/>
                    <a:pt x="2930360" y="2676645"/>
                  </a:cubicBezTo>
                  <a:lnTo>
                    <a:pt x="2952677" y="2665554"/>
                  </a:lnTo>
                  <a:cubicBezTo>
                    <a:pt x="2958628" y="2662511"/>
                    <a:pt x="2960996" y="2660955"/>
                    <a:pt x="2961131" y="2649188"/>
                  </a:cubicBezTo>
                  <a:lnTo>
                    <a:pt x="2961942" y="2649120"/>
                  </a:lnTo>
                  <a:cubicBezTo>
                    <a:pt x="2961942" y="2649120"/>
                    <a:pt x="2961536" y="2644589"/>
                    <a:pt x="2961536" y="2644454"/>
                  </a:cubicBezTo>
                  <a:cubicBezTo>
                    <a:pt x="2988587" y="2670153"/>
                    <a:pt x="3025986" y="2719453"/>
                    <a:pt x="3031869" y="2799186"/>
                  </a:cubicBezTo>
                  <a:cubicBezTo>
                    <a:pt x="3030990" y="2803988"/>
                    <a:pt x="3003263" y="2955001"/>
                    <a:pt x="3001437" y="2964739"/>
                  </a:cubicBezTo>
                  <a:cubicBezTo>
                    <a:pt x="2989061" y="2977453"/>
                    <a:pt x="2975130" y="2989356"/>
                    <a:pt x="2970396" y="2991046"/>
                  </a:cubicBezTo>
                  <a:lnTo>
                    <a:pt x="2958020" y="2995172"/>
                  </a:lnTo>
                  <a:lnTo>
                    <a:pt x="2955450" y="3008764"/>
                  </a:lnTo>
                  <a:lnTo>
                    <a:pt x="2999070" y="3585967"/>
                  </a:lnTo>
                  <a:cubicBezTo>
                    <a:pt x="3000963" y="3611868"/>
                    <a:pt x="3001978" y="3637635"/>
                    <a:pt x="3001978" y="3663401"/>
                  </a:cubicBezTo>
                  <a:cubicBezTo>
                    <a:pt x="3001978" y="4038938"/>
                    <a:pt x="2795646" y="4388438"/>
                    <a:pt x="2461497" y="4568733"/>
                  </a:cubicBezTo>
                  <a:lnTo>
                    <a:pt x="2453855" y="4572859"/>
                  </a:lnTo>
                  <a:lnTo>
                    <a:pt x="2351196" y="5446879"/>
                  </a:lnTo>
                  <a:lnTo>
                    <a:pt x="2366751" y="5451140"/>
                  </a:lnTo>
                  <a:cubicBezTo>
                    <a:pt x="2819383" y="4406224"/>
                    <a:pt x="3226366" y="3406754"/>
                    <a:pt x="3350734" y="2573107"/>
                  </a:cubicBezTo>
                  <a:cubicBezTo>
                    <a:pt x="3559028" y="1176392"/>
                    <a:pt x="3210203" y="443104"/>
                    <a:pt x="3000084" y="180776"/>
                  </a:cubicBezTo>
                  <a:close/>
                </a:path>
              </a:pathLst>
            </a:custGeom>
            <a:solidFill>
              <a:schemeClr val="accent1"/>
            </a:solidFill>
            <a:ln>
              <a:noFill/>
            </a:ln>
            <a:extLst>
              <a:ext uri="{91240B29-F687-4F45-9708-019B960494DF}">
                <a14:hiddenLine xmlns:a14="http://schemas.microsoft.com/office/drawing/2010/main" w="76200" cap="flat">
                  <a:solidFill>
                    <a:srgbClr val="000000"/>
                  </a:solidFill>
                  <a:prstDash val="solid"/>
                  <a:miter lim="800000"/>
                  <a:headEnd/>
                  <a:tailEnd/>
                </a14:hiddenLine>
              </a:ext>
            </a:extLst>
          </p:spPr>
          <p:txBody>
            <a:bodyPr anchor="ctr"/>
            <a:lstStyle/>
            <a:p>
              <a:endParaRPr lang="nl-NL"/>
            </a:p>
          </p:txBody>
        </p:sp>
        <p:sp>
          <p:nvSpPr>
            <p:cNvPr id="1061" name="Vrije vorm: vorm 170">
              <a:extLst>
                <a:ext uri="{FF2B5EF4-FFF2-40B4-BE49-F238E27FC236}">
                  <a16:creationId xmlns:a16="http://schemas.microsoft.com/office/drawing/2014/main" id="{8B4E9F49-D9B2-320E-56EB-C944F0229849}"/>
                </a:ext>
              </a:extLst>
            </p:cNvPr>
            <p:cNvSpPr>
              <a:spLocks/>
            </p:cNvSpPr>
            <p:nvPr/>
          </p:nvSpPr>
          <p:spPr bwMode="auto">
            <a:xfrm>
              <a:off x="-3492491" y="3553018"/>
              <a:ext cx="3697864" cy="2629052"/>
            </a:xfrm>
            <a:custGeom>
              <a:avLst/>
              <a:gdLst>
                <a:gd name="T0" fmla="*/ 1081 w 5529061"/>
                <a:gd name="T1" fmla="*/ 80 h 3930388"/>
                <a:gd name="T2" fmla="*/ 1017 w 5529061"/>
                <a:gd name="T3" fmla="*/ 94 h 3930388"/>
                <a:gd name="T4" fmla="*/ 954 w 5529061"/>
                <a:gd name="T5" fmla="*/ 149 h 3930388"/>
                <a:gd name="T6" fmla="*/ 1009 w 5529061"/>
                <a:gd name="T7" fmla="*/ 631 h 3930388"/>
                <a:gd name="T8" fmla="*/ 609 w 5529061"/>
                <a:gd name="T9" fmla="*/ 33 h 3930388"/>
                <a:gd name="T10" fmla="*/ 87 w 5529061"/>
                <a:gd name="T11" fmla="*/ 0 h 3930388"/>
                <a:gd name="T12" fmla="*/ 84 w 5529061"/>
                <a:gd name="T13" fmla="*/ 283 h 3930388"/>
                <a:gd name="T14" fmla="*/ 313 w 5529061"/>
                <a:gd name="T15" fmla="*/ 274 h 3930388"/>
                <a:gd name="T16" fmla="*/ 279 w 5529061"/>
                <a:gd name="T17" fmla="*/ 1486 h 3930388"/>
                <a:gd name="T18" fmla="*/ 35 w 5529061"/>
                <a:gd name="T19" fmla="*/ 1470 h 3930388"/>
                <a:gd name="T20" fmla="*/ 28 w 5529061"/>
                <a:gd name="T21" fmla="*/ 1753 h 3930388"/>
                <a:gd name="T22" fmla="*/ 603 w 5529061"/>
                <a:gd name="T23" fmla="*/ 1738 h 3930388"/>
                <a:gd name="T24" fmla="*/ 592 w 5529061"/>
                <a:gd name="T25" fmla="*/ 430 h 3930388"/>
                <a:gd name="T26" fmla="*/ 1089 w 5529061"/>
                <a:gd name="T27" fmla="*/ 1706 h 3930388"/>
                <a:gd name="T28" fmla="*/ 1051 w 5529061"/>
                <a:gd name="T29" fmla="*/ 1732 h 3930388"/>
                <a:gd name="T30" fmla="*/ 955 w 5529061"/>
                <a:gd name="T31" fmla="*/ 1789 h 3930388"/>
                <a:gd name="T32" fmla="*/ 1015 w 5529061"/>
                <a:gd name="T33" fmla="*/ 1822 h 3930388"/>
                <a:gd name="T34" fmla="*/ 1226 w 5529061"/>
                <a:gd name="T35" fmla="*/ 1779 h 3930388"/>
                <a:gd name="T36" fmla="*/ 1394 w 5529061"/>
                <a:gd name="T37" fmla="*/ 1786 h 3930388"/>
                <a:gd name="T38" fmla="*/ 1673 w 5529061"/>
                <a:gd name="T39" fmla="*/ 1890 h 3930388"/>
                <a:gd name="T40" fmla="*/ 1746 w 5529061"/>
                <a:gd name="T41" fmla="*/ 1863 h 3930388"/>
                <a:gd name="T42" fmla="*/ 1643 w 5529061"/>
                <a:gd name="T43" fmla="*/ 1781 h 3930388"/>
                <a:gd name="T44" fmla="*/ 1562 w 5529061"/>
                <a:gd name="T45" fmla="*/ 1708 h 3930388"/>
                <a:gd name="T46" fmla="*/ 2058 w 5529061"/>
                <a:gd name="T47" fmla="*/ 430 h 3930388"/>
                <a:gd name="T48" fmla="*/ 2048 w 5529061"/>
                <a:gd name="T49" fmla="*/ 1738 h 3930388"/>
                <a:gd name="T50" fmla="*/ 2622 w 5529061"/>
                <a:gd name="T51" fmla="*/ 1753 h 3930388"/>
                <a:gd name="T52" fmla="*/ 2615 w 5529061"/>
                <a:gd name="T53" fmla="*/ 1470 h 3930388"/>
                <a:gd name="T54" fmla="*/ 2372 w 5529061"/>
                <a:gd name="T55" fmla="*/ 1486 h 3930388"/>
                <a:gd name="T56" fmla="*/ 2337 w 5529061"/>
                <a:gd name="T57" fmla="*/ 274 h 3930388"/>
                <a:gd name="T58" fmla="*/ 2567 w 5529061"/>
                <a:gd name="T59" fmla="*/ 283 h 3930388"/>
                <a:gd name="T60" fmla="*/ 2564 w 5529061"/>
                <a:gd name="T61" fmla="*/ 0 h 3930388"/>
                <a:gd name="T62" fmla="*/ 2041 w 5529061"/>
                <a:gd name="T63" fmla="*/ 33 h 3930388"/>
                <a:gd name="T64" fmla="*/ 1591 w 5529061"/>
                <a:gd name="T65" fmla="*/ 744 h 3930388"/>
                <a:gd name="T66" fmla="*/ 1656 w 5529061"/>
                <a:gd name="T67" fmla="*/ 175 h 3930388"/>
                <a:gd name="T68" fmla="*/ 1424 w 5529061"/>
                <a:gd name="T69" fmla="*/ 278 h 3930388"/>
                <a:gd name="T70" fmla="*/ 1122 w 5529061"/>
                <a:gd name="T71" fmla="*/ 161 h 3930388"/>
                <a:gd name="T72" fmla="*/ 1081 w 5529061"/>
                <a:gd name="T73" fmla="*/ 80 h 39303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29061" h="3930388">
                  <a:moveTo>
                    <a:pt x="2256020" y="166901"/>
                  </a:moveTo>
                  <a:cubicBezTo>
                    <a:pt x="2250137" y="173799"/>
                    <a:pt x="2163956" y="171060"/>
                    <a:pt x="2119604" y="195046"/>
                  </a:cubicBezTo>
                  <a:cubicBezTo>
                    <a:pt x="2075252" y="219032"/>
                    <a:pt x="2025415" y="357683"/>
                    <a:pt x="1989910" y="310817"/>
                  </a:cubicBezTo>
                  <a:cubicBezTo>
                    <a:pt x="2017908" y="581868"/>
                    <a:pt x="2058688" y="936508"/>
                    <a:pt x="2103660" y="1312789"/>
                  </a:cubicBezTo>
                  <a:cubicBezTo>
                    <a:pt x="1873861" y="831888"/>
                    <a:pt x="1594220" y="440256"/>
                    <a:pt x="1270689" y="67628"/>
                  </a:cubicBezTo>
                  <a:lnTo>
                    <a:pt x="180598" y="0"/>
                  </a:lnTo>
                  <a:cubicBezTo>
                    <a:pt x="180598" y="0"/>
                    <a:pt x="36213" y="254077"/>
                    <a:pt x="175391" y="589307"/>
                  </a:cubicBezTo>
                  <a:lnTo>
                    <a:pt x="653586" y="568546"/>
                  </a:lnTo>
                  <a:cubicBezTo>
                    <a:pt x="588393" y="1562335"/>
                    <a:pt x="576491" y="2339783"/>
                    <a:pt x="580887" y="3089504"/>
                  </a:cubicBezTo>
                  <a:lnTo>
                    <a:pt x="73949" y="3058531"/>
                  </a:lnTo>
                  <a:cubicBezTo>
                    <a:pt x="-22285" y="3299962"/>
                    <a:pt x="-21541" y="3428792"/>
                    <a:pt x="58462" y="3646283"/>
                  </a:cubicBezTo>
                  <a:lnTo>
                    <a:pt x="1257570" y="3616188"/>
                  </a:lnTo>
                  <a:cubicBezTo>
                    <a:pt x="1168098" y="2586083"/>
                    <a:pt x="1192850" y="1870447"/>
                    <a:pt x="1235590" y="894309"/>
                  </a:cubicBezTo>
                  <a:cubicBezTo>
                    <a:pt x="1813875" y="1763325"/>
                    <a:pt x="2120837" y="2214401"/>
                    <a:pt x="2270971" y="3549914"/>
                  </a:cubicBezTo>
                  <a:lnTo>
                    <a:pt x="2192793" y="3603542"/>
                  </a:lnTo>
                  <a:cubicBezTo>
                    <a:pt x="2022439" y="3636003"/>
                    <a:pt x="1992345" y="3722026"/>
                    <a:pt x="1992345" y="3722026"/>
                  </a:cubicBezTo>
                  <a:cubicBezTo>
                    <a:pt x="1992345" y="3722026"/>
                    <a:pt x="2003233" y="3768013"/>
                    <a:pt x="2116712" y="3789519"/>
                  </a:cubicBezTo>
                  <a:cubicBezTo>
                    <a:pt x="2240809" y="3801962"/>
                    <a:pt x="2429693" y="3740759"/>
                    <a:pt x="2557780" y="3701265"/>
                  </a:cubicBezTo>
                  <a:lnTo>
                    <a:pt x="2909512" y="3714452"/>
                  </a:lnTo>
                  <a:cubicBezTo>
                    <a:pt x="3094541" y="3743126"/>
                    <a:pt x="3274837" y="3926059"/>
                    <a:pt x="3489622" y="3930388"/>
                  </a:cubicBezTo>
                  <a:cubicBezTo>
                    <a:pt x="3624878" y="3921257"/>
                    <a:pt x="3640905" y="3874662"/>
                    <a:pt x="3640905" y="3874662"/>
                  </a:cubicBezTo>
                  <a:cubicBezTo>
                    <a:pt x="3640905" y="3874662"/>
                    <a:pt x="3621023" y="3764767"/>
                    <a:pt x="3427135" y="3702955"/>
                  </a:cubicBezTo>
                  <a:lnTo>
                    <a:pt x="3257794" y="3553701"/>
                  </a:lnTo>
                  <a:cubicBezTo>
                    <a:pt x="3407658" y="2215281"/>
                    <a:pt x="3714687" y="1764204"/>
                    <a:pt x="4293446" y="894309"/>
                  </a:cubicBezTo>
                  <a:cubicBezTo>
                    <a:pt x="4336254" y="1870447"/>
                    <a:pt x="4360938" y="2586083"/>
                    <a:pt x="4271534" y="3616188"/>
                  </a:cubicBezTo>
                  <a:lnTo>
                    <a:pt x="5470573" y="3646283"/>
                  </a:lnTo>
                  <a:cubicBezTo>
                    <a:pt x="5550645" y="3428725"/>
                    <a:pt x="5551321" y="3299962"/>
                    <a:pt x="5455087" y="3058531"/>
                  </a:cubicBezTo>
                  <a:lnTo>
                    <a:pt x="4948149" y="3089504"/>
                  </a:lnTo>
                  <a:cubicBezTo>
                    <a:pt x="4952613" y="2339783"/>
                    <a:pt x="4940778" y="1562335"/>
                    <a:pt x="4875517" y="568546"/>
                  </a:cubicBezTo>
                  <a:lnTo>
                    <a:pt x="5353713" y="589307"/>
                  </a:lnTo>
                  <a:cubicBezTo>
                    <a:pt x="5492891" y="254077"/>
                    <a:pt x="5348505" y="0"/>
                    <a:pt x="5348505" y="0"/>
                  </a:cubicBezTo>
                  <a:lnTo>
                    <a:pt x="4258415" y="67628"/>
                  </a:lnTo>
                  <a:cubicBezTo>
                    <a:pt x="3882742" y="500309"/>
                    <a:pt x="3566447" y="981954"/>
                    <a:pt x="3318524" y="1546307"/>
                  </a:cubicBezTo>
                  <a:cubicBezTo>
                    <a:pt x="3356328" y="1234206"/>
                    <a:pt x="3424088" y="630356"/>
                    <a:pt x="3453980" y="363565"/>
                  </a:cubicBezTo>
                  <a:cubicBezTo>
                    <a:pt x="3326096" y="434371"/>
                    <a:pt x="3120107" y="566201"/>
                    <a:pt x="2969973" y="577427"/>
                  </a:cubicBezTo>
                  <a:cubicBezTo>
                    <a:pt x="2628453" y="603329"/>
                    <a:pt x="2552497" y="603985"/>
                    <a:pt x="2339740" y="335571"/>
                  </a:cubicBezTo>
                  <a:lnTo>
                    <a:pt x="2256020" y="166901"/>
                  </a:lnTo>
                  <a:close/>
                </a:path>
              </a:pathLst>
            </a:custGeom>
            <a:solidFill>
              <a:schemeClr val="tx2"/>
            </a:solidFill>
            <a:ln w="76200" cap="flat">
              <a:solidFill>
                <a:schemeClr val="bg1"/>
              </a:solidFill>
              <a:prstDash val="solid"/>
              <a:miter lim="800000"/>
              <a:headEnd/>
              <a:tailEnd/>
            </a:ln>
          </p:spPr>
          <p:txBody>
            <a:bodyPr anchor="ctr"/>
            <a:lstStyle/>
            <a:p>
              <a:endParaRPr lang="nl-NL"/>
            </a:p>
          </p:txBody>
        </p:sp>
        <p:sp>
          <p:nvSpPr>
            <p:cNvPr id="1062" name="Vrije vorm: vorm 171">
              <a:extLst>
                <a:ext uri="{FF2B5EF4-FFF2-40B4-BE49-F238E27FC236}">
                  <a16:creationId xmlns:a16="http://schemas.microsoft.com/office/drawing/2014/main" id="{A5C9D088-CC55-3492-D6E3-AEB5A7F7B7CB}"/>
                </a:ext>
              </a:extLst>
            </p:cNvPr>
            <p:cNvSpPr>
              <a:spLocks/>
            </p:cNvSpPr>
            <p:nvPr/>
          </p:nvSpPr>
          <p:spPr bwMode="auto">
            <a:xfrm>
              <a:off x="-2504912" y="669951"/>
              <a:ext cx="1492482" cy="2759235"/>
            </a:xfrm>
            <a:custGeom>
              <a:avLst/>
              <a:gdLst>
                <a:gd name="T0" fmla="*/ 1060 w 2231714"/>
                <a:gd name="T1" fmla="*/ 1230 h 4125290"/>
                <a:gd name="T2" fmla="*/ 1010 w 2231714"/>
                <a:gd name="T3" fmla="*/ 832 h 4125290"/>
                <a:gd name="T4" fmla="*/ 798 w 2231714"/>
                <a:gd name="T5" fmla="*/ 730 h 4125290"/>
                <a:gd name="T6" fmla="*/ 707 w 2231714"/>
                <a:gd name="T7" fmla="*/ 593 h 4125290"/>
                <a:gd name="T8" fmla="*/ 790 w 2231714"/>
                <a:gd name="T9" fmla="*/ 345 h 4125290"/>
                <a:gd name="T10" fmla="*/ 793 w 2231714"/>
                <a:gd name="T11" fmla="*/ 122 h 4125290"/>
                <a:gd name="T12" fmla="*/ 619 w 2231714"/>
                <a:gd name="T13" fmla="*/ 25 h 4125290"/>
                <a:gd name="T14" fmla="*/ 413 w 2231714"/>
                <a:gd name="T15" fmla="*/ 150 h 4125290"/>
                <a:gd name="T16" fmla="*/ 445 w 2231714"/>
                <a:gd name="T17" fmla="*/ 441 h 4125290"/>
                <a:gd name="T18" fmla="*/ 478 w 2231714"/>
                <a:gd name="T19" fmla="*/ 513 h 4125290"/>
                <a:gd name="T20" fmla="*/ 393 w 2231714"/>
                <a:gd name="T21" fmla="*/ 694 h 4125290"/>
                <a:gd name="T22" fmla="*/ 158 w 2231714"/>
                <a:gd name="T23" fmla="*/ 775 h 4125290"/>
                <a:gd name="T24" fmla="*/ 25 w 2231714"/>
                <a:gd name="T25" fmla="*/ 1441 h 4125290"/>
                <a:gd name="T26" fmla="*/ 83 w 2231714"/>
                <a:gd name="T27" fmla="*/ 1884 h 4125290"/>
                <a:gd name="T28" fmla="*/ 110 w 2231714"/>
                <a:gd name="T29" fmla="*/ 1989 h 4125290"/>
                <a:gd name="T30" fmla="*/ 124 w 2231714"/>
                <a:gd name="T31" fmla="*/ 1942 h 4125290"/>
                <a:gd name="T32" fmla="*/ 192 w 2231714"/>
                <a:gd name="T33" fmla="*/ 1927 h 4125290"/>
                <a:gd name="T34" fmla="*/ 197 w 2231714"/>
                <a:gd name="T35" fmla="*/ 1938 h 4125290"/>
                <a:gd name="T36" fmla="*/ 197 w 2231714"/>
                <a:gd name="T37" fmla="*/ 1916 h 4125290"/>
                <a:gd name="T38" fmla="*/ 195 w 2231714"/>
                <a:gd name="T39" fmla="*/ 1910 h 4125290"/>
                <a:gd name="T40" fmla="*/ 149 w 2231714"/>
                <a:gd name="T41" fmla="*/ 1299 h 4125290"/>
                <a:gd name="T42" fmla="*/ 231 w 2231714"/>
                <a:gd name="T43" fmla="*/ 1293 h 4125290"/>
                <a:gd name="T44" fmla="*/ 272 w 2231714"/>
                <a:gd name="T45" fmla="*/ 1079 h 4125290"/>
                <a:gd name="T46" fmla="*/ 284 w 2231714"/>
                <a:gd name="T47" fmla="*/ 1094 h 4125290"/>
                <a:gd name="T48" fmla="*/ 313 w 2231714"/>
                <a:gd name="T49" fmla="*/ 1287 h 4125290"/>
                <a:gd name="T50" fmla="*/ 870 w 2231714"/>
                <a:gd name="T51" fmla="*/ 1245 h 4125290"/>
                <a:gd name="T52" fmla="*/ 904 w 2231714"/>
                <a:gd name="T53" fmla="*/ 1090 h 4125290"/>
                <a:gd name="T54" fmla="*/ 924 w 2231714"/>
                <a:gd name="T55" fmla="*/ 1075 h 4125290"/>
                <a:gd name="T56" fmla="*/ 920 w 2231714"/>
                <a:gd name="T57" fmla="*/ 1241 h 4125290"/>
                <a:gd name="T58" fmla="*/ 1060 w 2231714"/>
                <a:gd name="T59" fmla="*/ 1230 h 4125290"/>
                <a:gd name="T60" fmla="*/ 473 w 2231714"/>
                <a:gd name="T61" fmla="*/ 354 h 4125290"/>
                <a:gd name="T62" fmla="*/ 558 w 2231714"/>
                <a:gd name="T63" fmla="*/ 299 h 4125290"/>
                <a:gd name="T64" fmla="*/ 667 w 2231714"/>
                <a:gd name="T65" fmla="*/ 159 h 4125290"/>
                <a:gd name="T66" fmla="*/ 768 w 2231714"/>
                <a:gd name="T67" fmla="*/ 346 h 4125290"/>
                <a:gd name="T68" fmla="*/ 638 w 2231714"/>
                <a:gd name="T69" fmla="*/ 598 h 4125290"/>
                <a:gd name="T70" fmla="*/ 473 w 2231714"/>
                <a:gd name="T71" fmla="*/ 354 h 4125290"/>
                <a:gd name="T72" fmla="*/ 630 w 2231714"/>
                <a:gd name="T73" fmla="*/ 877 h 4125290"/>
                <a:gd name="T74" fmla="*/ 431 w 2231714"/>
                <a:gd name="T75" fmla="*/ 718 h 4125290"/>
                <a:gd name="T76" fmla="*/ 504 w 2231714"/>
                <a:gd name="T77" fmla="*/ 552 h 4125290"/>
                <a:gd name="T78" fmla="*/ 638 w 2231714"/>
                <a:gd name="T79" fmla="*/ 631 h 4125290"/>
                <a:gd name="T80" fmla="*/ 681 w 2231714"/>
                <a:gd name="T81" fmla="*/ 610 h 4125290"/>
                <a:gd name="T82" fmla="*/ 769 w 2231714"/>
                <a:gd name="T83" fmla="*/ 744 h 4125290"/>
                <a:gd name="T84" fmla="*/ 630 w 2231714"/>
                <a:gd name="T85" fmla="*/ 877 h 4125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31714" h="4125290">
                  <a:moveTo>
                    <a:pt x="2213794" y="2562414"/>
                  </a:moveTo>
                  <a:cubicBezTo>
                    <a:pt x="2208451" y="2300424"/>
                    <a:pt x="2184578" y="1910889"/>
                    <a:pt x="2110729" y="1733366"/>
                  </a:cubicBezTo>
                  <a:cubicBezTo>
                    <a:pt x="1954171" y="1616235"/>
                    <a:pt x="1728226" y="1532918"/>
                    <a:pt x="1666618" y="1519662"/>
                  </a:cubicBezTo>
                  <a:cubicBezTo>
                    <a:pt x="1593918" y="1490718"/>
                    <a:pt x="1466507" y="1381229"/>
                    <a:pt x="1475704" y="1234882"/>
                  </a:cubicBezTo>
                  <a:cubicBezTo>
                    <a:pt x="1634292" y="1096178"/>
                    <a:pt x="1716933" y="885382"/>
                    <a:pt x="1651740" y="718680"/>
                  </a:cubicBezTo>
                  <a:cubicBezTo>
                    <a:pt x="1741076" y="609664"/>
                    <a:pt x="1788821" y="387574"/>
                    <a:pt x="1656474" y="255159"/>
                  </a:cubicBezTo>
                  <a:cubicBezTo>
                    <a:pt x="1509451" y="108069"/>
                    <a:pt x="1292772" y="50721"/>
                    <a:pt x="1292772" y="50721"/>
                  </a:cubicBezTo>
                  <a:cubicBezTo>
                    <a:pt x="1292772" y="50721"/>
                    <a:pt x="950372" y="143100"/>
                    <a:pt x="862389" y="313725"/>
                  </a:cubicBezTo>
                  <a:cubicBezTo>
                    <a:pt x="762638" y="507343"/>
                    <a:pt x="769130" y="785969"/>
                    <a:pt x="930084" y="918858"/>
                  </a:cubicBezTo>
                  <a:cubicBezTo>
                    <a:pt x="954498" y="983848"/>
                    <a:pt x="975800" y="1026724"/>
                    <a:pt x="998929" y="1067504"/>
                  </a:cubicBezTo>
                  <a:cubicBezTo>
                    <a:pt x="990881" y="1295071"/>
                    <a:pt x="819310" y="1445813"/>
                    <a:pt x="819310" y="1445813"/>
                  </a:cubicBezTo>
                  <a:cubicBezTo>
                    <a:pt x="695551" y="1469821"/>
                    <a:pt x="475558" y="1539748"/>
                    <a:pt x="330767" y="1613665"/>
                  </a:cubicBezTo>
                  <a:cubicBezTo>
                    <a:pt x="264492" y="1730188"/>
                    <a:pt x="94950" y="2426212"/>
                    <a:pt x="50721" y="3001318"/>
                  </a:cubicBezTo>
                  <a:lnTo>
                    <a:pt x="172924" y="3924030"/>
                  </a:lnTo>
                  <a:lnTo>
                    <a:pt x="230678" y="4141724"/>
                  </a:lnTo>
                  <a:cubicBezTo>
                    <a:pt x="230678" y="4089516"/>
                    <a:pt x="259082" y="4043867"/>
                    <a:pt x="259082" y="4043867"/>
                  </a:cubicBezTo>
                  <a:cubicBezTo>
                    <a:pt x="327183" y="3993958"/>
                    <a:pt x="401100" y="4013502"/>
                    <a:pt x="401100" y="4013502"/>
                  </a:cubicBezTo>
                  <a:lnTo>
                    <a:pt x="411041" y="4035955"/>
                  </a:lnTo>
                  <a:lnTo>
                    <a:pt x="411177" y="3989562"/>
                  </a:lnTo>
                  <a:cubicBezTo>
                    <a:pt x="409418" y="3983881"/>
                    <a:pt x="407863" y="3978877"/>
                    <a:pt x="407863" y="3978877"/>
                  </a:cubicBezTo>
                  <a:cubicBezTo>
                    <a:pt x="407863" y="3973669"/>
                    <a:pt x="323396" y="2853890"/>
                    <a:pt x="312237" y="2705988"/>
                  </a:cubicBezTo>
                  <a:cubicBezTo>
                    <a:pt x="317850" y="2705582"/>
                    <a:pt x="381285" y="2700848"/>
                    <a:pt x="482727" y="2693206"/>
                  </a:cubicBezTo>
                  <a:lnTo>
                    <a:pt x="567667" y="2247269"/>
                  </a:lnTo>
                  <a:lnTo>
                    <a:pt x="593163" y="2277769"/>
                  </a:lnTo>
                  <a:cubicBezTo>
                    <a:pt x="593163" y="2277769"/>
                    <a:pt x="623257" y="2524813"/>
                    <a:pt x="653081" y="2680289"/>
                  </a:cubicBezTo>
                  <a:cubicBezTo>
                    <a:pt x="970390" y="2656349"/>
                    <a:pt x="1448315" y="2620236"/>
                    <a:pt x="1818442" y="2592306"/>
                  </a:cubicBezTo>
                  <a:cubicBezTo>
                    <a:pt x="1857869" y="2441834"/>
                    <a:pt x="1888166" y="2269789"/>
                    <a:pt x="1888166" y="2269789"/>
                  </a:cubicBezTo>
                  <a:lnTo>
                    <a:pt x="1930839" y="2239559"/>
                  </a:lnTo>
                  <a:lnTo>
                    <a:pt x="1921371" y="2584596"/>
                  </a:lnTo>
                  <a:cubicBezTo>
                    <a:pt x="2037082" y="2575804"/>
                    <a:pt x="2137780" y="2568163"/>
                    <a:pt x="2213794" y="2562414"/>
                  </a:cubicBezTo>
                  <a:close/>
                  <a:moveTo>
                    <a:pt x="988988" y="738089"/>
                  </a:moveTo>
                  <a:cubicBezTo>
                    <a:pt x="988988" y="738089"/>
                    <a:pt x="1053505" y="707995"/>
                    <a:pt x="1165091" y="623122"/>
                  </a:cubicBezTo>
                  <a:cubicBezTo>
                    <a:pt x="1310287" y="512889"/>
                    <a:pt x="1371693" y="416316"/>
                    <a:pt x="1394145" y="331444"/>
                  </a:cubicBezTo>
                  <a:cubicBezTo>
                    <a:pt x="1653295" y="398598"/>
                    <a:pt x="1635712" y="644695"/>
                    <a:pt x="1603115" y="721047"/>
                  </a:cubicBezTo>
                  <a:cubicBezTo>
                    <a:pt x="1676829" y="927244"/>
                    <a:pt x="1529130" y="1166849"/>
                    <a:pt x="1331860" y="1244621"/>
                  </a:cubicBezTo>
                  <a:cubicBezTo>
                    <a:pt x="1127151" y="1183620"/>
                    <a:pt x="988988" y="1019420"/>
                    <a:pt x="988988" y="738089"/>
                  </a:cubicBezTo>
                  <a:close/>
                  <a:moveTo>
                    <a:pt x="1315291" y="1825881"/>
                  </a:moveTo>
                  <a:cubicBezTo>
                    <a:pt x="1128368" y="1736274"/>
                    <a:pt x="899449" y="1496399"/>
                    <a:pt x="899449" y="1496399"/>
                  </a:cubicBezTo>
                  <a:cubicBezTo>
                    <a:pt x="982631" y="1394957"/>
                    <a:pt x="1035651" y="1287023"/>
                    <a:pt x="1053640" y="1148589"/>
                  </a:cubicBezTo>
                  <a:cubicBezTo>
                    <a:pt x="1109500" y="1207628"/>
                    <a:pt x="1240766" y="1290810"/>
                    <a:pt x="1331928" y="1314750"/>
                  </a:cubicBezTo>
                  <a:cubicBezTo>
                    <a:pt x="1331928" y="1314750"/>
                    <a:pt x="1385084" y="1297032"/>
                    <a:pt x="1423564" y="1269913"/>
                  </a:cubicBezTo>
                  <a:cubicBezTo>
                    <a:pt x="1429380" y="1334565"/>
                    <a:pt x="1471782" y="1451020"/>
                    <a:pt x="1606429" y="1550568"/>
                  </a:cubicBezTo>
                  <a:cubicBezTo>
                    <a:pt x="1606361" y="1550636"/>
                    <a:pt x="1497075" y="1731337"/>
                    <a:pt x="1315291" y="1825881"/>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63" name="Vrije vorm: vorm 172">
              <a:extLst>
                <a:ext uri="{FF2B5EF4-FFF2-40B4-BE49-F238E27FC236}">
                  <a16:creationId xmlns:a16="http://schemas.microsoft.com/office/drawing/2014/main" id="{CCAD2F41-32A7-817E-0A08-1C35E8A9C84A}"/>
                </a:ext>
              </a:extLst>
            </p:cNvPr>
            <p:cNvSpPr>
              <a:spLocks/>
            </p:cNvSpPr>
            <p:nvPr/>
          </p:nvSpPr>
          <p:spPr bwMode="auto">
            <a:xfrm>
              <a:off x="-2341375" y="2330572"/>
              <a:ext cx="1492482" cy="1763815"/>
            </a:xfrm>
            <a:custGeom>
              <a:avLst/>
              <a:gdLst>
                <a:gd name="T0" fmla="*/ 1054 w 2231714"/>
                <a:gd name="T1" fmla="*/ 447 h 2637480"/>
                <a:gd name="T2" fmla="*/ 1054 w 2231714"/>
                <a:gd name="T3" fmla="*/ 447 h 2637480"/>
                <a:gd name="T4" fmla="*/ 964 w 2231714"/>
                <a:gd name="T5" fmla="*/ 435 h 2637480"/>
                <a:gd name="T6" fmla="*/ 927 w 2231714"/>
                <a:gd name="T7" fmla="*/ 379 h 2637480"/>
                <a:gd name="T8" fmla="*/ 938 w 2231714"/>
                <a:gd name="T9" fmla="*/ 309 h 2637480"/>
                <a:gd name="T10" fmla="*/ 1042 w 2231714"/>
                <a:gd name="T11" fmla="*/ 276 h 2637480"/>
                <a:gd name="T12" fmla="*/ 1023 w 2231714"/>
                <a:gd name="T13" fmla="*/ 25 h 2637480"/>
                <a:gd name="T14" fmla="*/ 25 w 2231714"/>
                <a:gd name="T15" fmla="*/ 100 h 2637480"/>
                <a:gd name="T16" fmla="*/ 71 w 2231714"/>
                <a:gd name="T17" fmla="*/ 719 h 2637480"/>
                <a:gd name="T18" fmla="*/ 76 w 2231714"/>
                <a:gd name="T19" fmla="*/ 732 h 2637480"/>
                <a:gd name="T20" fmla="*/ 94 w 2231714"/>
                <a:gd name="T21" fmla="*/ 775 h 2637480"/>
                <a:gd name="T22" fmla="*/ 168 w 2231714"/>
                <a:gd name="T23" fmla="*/ 861 h 2637480"/>
                <a:gd name="T24" fmla="*/ 167 w 2231714"/>
                <a:gd name="T25" fmla="*/ 878 h 2637480"/>
                <a:gd name="T26" fmla="*/ 152 w 2231714"/>
                <a:gd name="T27" fmla="*/ 885 h 2637480"/>
                <a:gd name="T28" fmla="*/ 97 w 2231714"/>
                <a:gd name="T29" fmla="*/ 855 h 2637480"/>
                <a:gd name="T30" fmla="*/ 97 w 2231714"/>
                <a:gd name="T31" fmla="*/ 857 h 2637480"/>
                <a:gd name="T32" fmla="*/ 105 w 2231714"/>
                <a:gd name="T33" fmla="*/ 930 h 2637480"/>
                <a:gd name="T34" fmla="*/ 105 w 2231714"/>
                <a:gd name="T35" fmla="*/ 930 h 2637480"/>
                <a:gd name="T36" fmla="*/ 139 w 2231714"/>
                <a:gd name="T37" fmla="*/ 982 h 2637480"/>
                <a:gd name="T38" fmla="*/ 179 w 2231714"/>
                <a:gd name="T39" fmla="*/ 1041 h 2637480"/>
                <a:gd name="T40" fmla="*/ 181 w 2231714"/>
                <a:gd name="T41" fmla="*/ 1067 h 2637480"/>
                <a:gd name="T42" fmla="*/ 614 w 2231714"/>
                <a:gd name="T43" fmla="*/ 1260 h 2637480"/>
                <a:gd name="T44" fmla="*/ 1075 w 2231714"/>
                <a:gd name="T45" fmla="*/ 724 h 2637480"/>
                <a:gd name="T46" fmla="*/ 1054 w 2231714"/>
                <a:gd name="T47" fmla="*/ 447 h 2637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31714" h="2637480">
                  <a:moveTo>
                    <a:pt x="2201824" y="933871"/>
                  </a:moveTo>
                  <a:cubicBezTo>
                    <a:pt x="2201824" y="933871"/>
                    <a:pt x="2201824" y="933939"/>
                    <a:pt x="2201824" y="933871"/>
                  </a:cubicBezTo>
                  <a:cubicBezTo>
                    <a:pt x="2192423" y="933398"/>
                    <a:pt x="2013615" y="910810"/>
                    <a:pt x="2013615" y="910810"/>
                  </a:cubicBezTo>
                  <a:cubicBezTo>
                    <a:pt x="1992313" y="906008"/>
                    <a:pt x="1945041" y="838313"/>
                    <a:pt x="1936722" y="790906"/>
                  </a:cubicBezTo>
                  <a:cubicBezTo>
                    <a:pt x="1923806" y="717530"/>
                    <a:pt x="1957890" y="645574"/>
                    <a:pt x="1957890" y="645574"/>
                  </a:cubicBezTo>
                  <a:cubicBezTo>
                    <a:pt x="1957890" y="645574"/>
                    <a:pt x="2108024" y="608785"/>
                    <a:pt x="2174908" y="576932"/>
                  </a:cubicBezTo>
                  <a:lnTo>
                    <a:pt x="2135210" y="50721"/>
                  </a:lnTo>
                  <a:lnTo>
                    <a:pt x="50721" y="207955"/>
                  </a:lnTo>
                  <a:lnTo>
                    <a:pt x="148240" y="1501335"/>
                  </a:lnTo>
                  <a:lnTo>
                    <a:pt x="157437" y="1530957"/>
                  </a:lnTo>
                  <a:lnTo>
                    <a:pt x="196729" y="1619346"/>
                  </a:lnTo>
                  <a:cubicBezTo>
                    <a:pt x="196729" y="1619346"/>
                    <a:pt x="241499" y="1704421"/>
                    <a:pt x="351191" y="1799506"/>
                  </a:cubicBezTo>
                  <a:cubicBezTo>
                    <a:pt x="351191" y="1799506"/>
                    <a:pt x="359509" y="1817765"/>
                    <a:pt x="348350" y="1834402"/>
                  </a:cubicBezTo>
                  <a:cubicBezTo>
                    <a:pt x="337192" y="1850903"/>
                    <a:pt x="317377" y="1849753"/>
                    <a:pt x="317377" y="1849753"/>
                  </a:cubicBezTo>
                  <a:lnTo>
                    <a:pt x="202275" y="1787536"/>
                  </a:lnTo>
                  <a:cubicBezTo>
                    <a:pt x="202613" y="1788888"/>
                    <a:pt x="202883" y="1789767"/>
                    <a:pt x="202883" y="1790849"/>
                  </a:cubicBezTo>
                  <a:cubicBezTo>
                    <a:pt x="218167" y="1868013"/>
                    <a:pt x="219182" y="1929149"/>
                    <a:pt x="219249" y="1942741"/>
                  </a:cubicBezTo>
                  <a:cubicBezTo>
                    <a:pt x="219384" y="1943147"/>
                    <a:pt x="219587" y="1943688"/>
                    <a:pt x="219790" y="1944162"/>
                  </a:cubicBezTo>
                  <a:cubicBezTo>
                    <a:pt x="236359" y="1955929"/>
                    <a:pt x="259420" y="2004891"/>
                    <a:pt x="290191" y="2052366"/>
                  </a:cubicBezTo>
                  <a:cubicBezTo>
                    <a:pt x="324004" y="2104439"/>
                    <a:pt x="361402" y="2155025"/>
                    <a:pt x="372291" y="2174163"/>
                  </a:cubicBezTo>
                  <a:cubicBezTo>
                    <a:pt x="386019" y="2197833"/>
                    <a:pt x="387777" y="2216702"/>
                    <a:pt x="376686" y="2229754"/>
                  </a:cubicBezTo>
                  <a:cubicBezTo>
                    <a:pt x="584506" y="2497627"/>
                    <a:pt x="918384" y="2659460"/>
                    <a:pt x="1281816" y="2631936"/>
                  </a:cubicBezTo>
                  <a:cubicBezTo>
                    <a:pt x="1857598" y="2588586"/>
                    <a:pt x="2288860" y="2086788"/>
                    <a:pt x="2245376" y="1511142"/>
                  </a:cubicBezTo>
                  <a:lnTo>
                    <a:pt x="2201824" y="933871"/>
                  </a:lnTo>
                  <a:close/>
                </a:path>
              </a:pathLst>
            </a:custGeom>
            <a:solidFill>
              <a:schemeClr val="bg2"/>
            </a:solidFill>
            <a:ln w="9525" cap="flat">
              <a:solidFill>
                <a:schemeClr val="bg2"/>
              </a:solidFill>
              <a:prstDash val="solid"/>
              <a:miter lim="800000"/>
              <a:headEnd/>
              <a:tailEnd/>
            </a:ln>
          </p:spPr>
          <p:txBody>
            <a:bodyPr anchor="ctr"/>
            <a:lstStyle/>
            <a:p>
              <a:endParaRPr lang="nl-NL"/>
            </a:p>
          </p:txBody>
        </p:sp>
        <p:sp>
          <p:nvSpPr>
            <p:cNvPr id="180" name="Vrije vorm: vorm 179" hidden="1">
              <a:extLst>
                <a:ext uri="{FF2B5EF4-FFF2-40B4-BE49-F238E27FC236}">
                  <a16:creationId xmlns:a16="http://schemas.microsoft.com/office/drawing/2014/main" id="{F9D1355A-4199-EA0A-2129-CDAD128F0F98}"/>
                </a:ext>
              </a:extLst>
            </p:cNvPr>
            <p:cNvSpPr/>
            <p:nvPr userDrawn="1"/>
          </p:nvSpPr>
          <p:spPr>
            <a:xfrm rot="21360000">
              <a:off x="-2260399" y="2406777"/>
              <a:ext cx="1403569" cy="1697136"/>
            </a:xfrm>
            <a:custGeom>
              <a:avLst/>
              <a:gdLst>
                <a:gd name="connsiteX0" fmla="*/ 27420 w 1403433"/>
                <a:gd name="connsiteY0" fmla="*/ 1068581 h 1680207"/>
                <a:gd name="connsiteX1" fmla="*/ 41359 w 1403433"/>
                <a:gd name="connsiteY1" fmla="*/ 1077425 h 1680207"/>
                <a:gd name="connsiteX2" fmla="*/ 41359 w 1403433"/>
                <a:gd name="connsiteY2" fmla="*/ 1189035 h 1680207"/>
                <a:gd name="connsiteX3" fmla="*/ 31798 w 1403433"/>
                <a:gd name="connsiteY3" fmla="*/ 1173895 h 1680207"/>
                <a:gd name="connsiteX4" fmla="*/ 31504 w 1403433"/>
                <a:gd name="connsiteY4" fmla="*/ 1172922 h 1680207"/>
                <a:gd name="connsiteX5" fmla="*/ 27671 w 1403433"/>
                <a:gd name="connsiteY5" fmla="*/ 1070820 h 1680207"/>
                <a:gd name="connsiteX6" fmla="*/ 27420 w 1403433"/>
                <a:gd name="connsiteY6" fmla="*/ 1068581 h 1680207"/>
                <a:gd name="connsiteX7" fmla="*/ 1359136 w 1403433"/>
                <a:gd name="connsiteY7" fmla="*/ 584322 h 1680207"/>
                <a:gd name="connsiteX8" fmla="*/ 1379208 w 1403433"/>
                <a:gd name="connsiteY8" fmla="*/ 588229 h 1680207"/>
                <a:gd name="connsiteX9" fmla="*/ 1401297 w 1403433"/>
                <a:gd name="connsiteY9" fmla="*/ 592323 h 1680207"/>
                <a:gd name="connsiteX10" fmla="*/ 1403422 w 1403433"/>
                <a:gd name="connsiteY10" fmla="*/ 979496 h 1680207"/>
                <a:gd name="connsiteX11" fmla="*/ 1390010 w 1403433"/>
                <a:gd name="connsiteY11" fmla="*/ 1120459 h 1680207"/>
                <a:gd name="connsiteX12" fmla="*/ 1359136 w 1403433"/>
                <a:gd name="connsiteY12" fmla="*/ 1221935 h 1680207"/>
                <a:gd name="connsiteX13" fmla="*/ 1253956 w 1403433"/>
                <a:gd name="connsiteY13" fmla="*/ 542689 h 1680207"/>
                <a:gd name="connsiteX14" fmla="*/ 1264231 w 1403433"/>
                <a:gd name="connsiteY14" fmla="*/ 557828 h 1680207"/>
                <a:gd name="connsiteX15" fmla="*/ 1276804 w 1403433"/>
                <a:gd name="connsiteY15" fmla="*/ 568157 h 1680207"/>
                <a:gd name="connsiteX16" fmla="*/ 1295377 w 1403433"/>
                <a:gd name="connsiteY16" fmla="*/ 571827 h 1680207"/>
                <a:gd name="connsiteX17" fmla="*/ 1303512 w 1403433"/>
                <a:gd name="connsiteY17" fmla="*/ 573427 h 1680207"/>
                <a:gd name="connsiteX18" fmla="*/ 1303512 w 1403433"/>
                <a:gd name="connsiteY18" fmla="*/ 1338743 h 1680207"/>
                <a:gd name="connsiteX19" fmla="*/ 1286241 w 1403433"/>
                <a:gd name="connsiteY19" fmla="*/ 1370993 h 1680207"/>
                <a:gd name="connsiteX20" fmla="*/ 1253956 w 1403433"/>
                <a:gd name="connsiteY20" fmla="*/ 1410570 h 1680207"/>
                <a:gd name="connsiteX21" fmla="*/ 41359 w 1403433"/>
                <a:gd name="connsiteY21" fmla="*/ 7427 h 1680207"/>
                <a:gd name="connsiteX22" fmla="*/ 41359 w 1403433"/>
                <a:gd name="connsiteY22" fmla="*/ 974264 h 1680207"/>
                <a:gd name="connsiteX23" fmla="*/ 36688 w 1403433"/>
                <a:gd name="connsiteY23" fmla="*/ 966376 h 1680207"/>
                <a:gd name="connsiteX24" fmla="*/ 31566 w 1403433"/>
                <a:gd name="connsiteY24" fmla="*/ 956110 h 1680207"/>
                <a:gd name="connsiteX25" fmla="*/ 9475 w 1403433"/>
                <a:gd name="connsiteY25" fmla="*/ 895306 h 1680207"/>
                <a:gd name="connsiteX26" fmla="*/ 4721 w 1403433"/>
                <a:gd name="connsiteY26" fmla="*/ 875114 h 1680207"/>
                <a:gd name="connsiteX27" fmla="*/ 0 w 1403433"/>
                <a:gd name="connsiteY27" fmla="*/ 7654 h 1680207"/>
                <a:gd name="connsiteX28" fmla="*/ 146538 w 1403433"/>
                <a:gd name="connsiteY28" fmla="*/ 6851 h 1680207"/>
                <a:gd name="connsiteX29" fmla="*/ 146538 w 1403433"/>
                <a:gd name="connsiteY29" fmla="*/ 1402487 h 1680207"/>
                <a:gd name="connsiteX30" fmla="*/ 123152 w 1403433"/>
                <a:gd name="connsiteY30" fmla="*/ 1371755 h 1680207"/>
                <a:gd name="connsiteX31" fmla="*/ 122813 w 1403433"/>
                <a:gd name="connsiteY31" fmla="*/ 1334461 h 1680207"/>
                <a:gd name="connsiteX32" fmla="*/ 103426 w 1403433"/>
                <a:gd name="connsiteY32" fmla="*/ 1300557 h 1680207"/>
                <a:gd name="connsiteX33" fmla="*/ 96982 w 1403433"/>
                <a:gd name="connsiteY33" fmla="*/ 1289454 h 1680207"/>
                <a:gd name="connsiteX34" fmla="*/ 96982 w 1403433"/>
                <a:gd name="connsiteY34" fmla="*/ 1112715 h 1680207"/>
                <a:gd name="connsiteX35" fmla="*/ 101311 w 1403433"/>
                <a:gd name="connsiteY35" fmla="*/ 1115461 h 1680207"/>
                <a:gd name="connsiteX36" fmla="*/ 122691 w 1403433"/>
                <a:gd name="connsiteY36" fmla="*/ 1106664 h 1680207"/>
                <a:gd name="connsiteX37" fmla="*/ 126215 w 1403433"/>
                <a:gd name="connsiteY37" fmla="*/ 1083515 h 1680207"/>
                <a:gd name="connsiteX38" fmla="*/ 96982 w 1403433"/>
                <a:gd name="connsiteY38" fmla="*/ 1050920 h 1680207"/>
                <a:gd name="connsiteX39" fmla="*/ 96982 w 1403433"/>
                <a:gd name="connsiteY39" fmla="*/ 7123 h 1680207"/>
                <a:gd name="connsiteX40" fmla="*/ 251718 w 1403433"/>
                <a:gd name="connsiteY40" fmla="*/ 6275 h 1680207"/>
                <a:gd name="connsiteX41" fmla="*/ 251718 w 1403433"/>
                <a:gd name="connsiteY41" fmla="*/ 1512912 h 1680207"/>
                <a:gd name="connsiteX42" fmla="*/ 233520 w 1403433"/>
                <a:gd name="connsiteY42" fmla="*/ 1499964 h 1680207"/>
                <a:gd name="connsiteX43" fmla="*/ 202162 w 1403433"/>
                <a:gd name="connsiteY43" fmla="*/ 1467698 h 1680207"/>
                <a:gd name="connsiteX44" fmla="*/ 202162 w 1403433"/>
                <a:gd name="connsiteY44" fmla="*/ 6547 h 1680207"/>
                <a:gd name="connsiteX45" fmla="*/ 356897 w 1403433"/>
                <a:gd name="connsiteY45" fmla="*/ 5700 h 1680207"/>
                <a:gd name="connsiteX46" fmla="*/ 356897 w 1403433"/>
                <a:gd name="connsiteY46" fmla="*/ 1587747 h 1680207"/>
                <a:gd name="connsiteX47" fmla="*/ 307341 w 1403433"/>
                <a:gd name="connsiteY47" fmla="*/ 1552488 h 1680207"/>
                <a:gd name="connsiteX48" fmla="*/ 307341 w 1403433"/>
                <a:gd name="connsiteY48" fmla="*/ 5971 h 1680207"/>
                <a:gd name="connsiteX49" fmla="*/ 462077 w 1403433"/>
                <a:gd name="connsiteY49" fmla="*/ 5124 h 1680207"/>
                <a:gd name="connsiteX50" fmla="*/ 462077 w 1403433"/>
                <a:gd name="connsiteY50" fmla="*/ 1633612 h 1680207"/>
                <a:gd name="connsiteX51" fmla="*/ 412521 w 1403433"/>
                <a:gd name="connsiteY51" fmla="*/ 1614222 h 1680207"/>
                <a:gd name="connsiteX52" fmla="*/ 412521 w 1403433"/>
                <a:gd name="connsiteY52" fmla="*/ 5395 h 1680207"/>
                <a:gd name="connsiteX53" fmla="*/ 567256 w 1403433"/>
                <a:gd name="connsiteY53" fmla="*/ 4548 h 1680207"/>
                <a:gd name="connsiteX54" fmla="*/ 567256 w 1403433"/>
                <a:gd name="connsiteY54" fmla="*/ 1665185 h 1680207"/>
                <a:gd name="connsiteX55" fmla="*/ 531750 w 1403433"/>
                <a:gd name="connsiteY55" fmla="*/ 1660874 h 1680207"/>
                <a:gd name="connsiteX56" fmla="*/ 517700 w 1403433"/>
                <a:gd name="connsiteY56" fmla="*/ 1655377 h 1680207"/>
                <a:gd name="connsiteX57" fmla="*/ 517700 w 1403433"/>
                <a:gd name="connsiteY57" fmla="*/ 4819 h 1680207"/>
                <a:gd name="connsiteX58" fmla="*/ 672436 w 1403433"/>
                <a:gd name="connsiteY58" fmla="*/ 3972 h 1680207"/>
                <a:gd name="connsiteX59" fmla="*/ 672435 w 1403433"/>
                <a:gd name="connsiteY59" fmla="*/ 1677957 h 1680207"/>
                <a:gd name="connsiteX60" fmla="*/ 622880 w 1403433"/>
                <a:gd name="connsiteY60" fmla="*/ 1671940 h 1680207"/>
                <a:gd name="connsiteX61" fmla="*/ 622879 w 1403433"/>
                <a:gd name="connsiteY61" fmla="*/ 4243 h 1680207"/>
                <a:gd name="connsiteX62" fmla="*/ 777615 w 1403433"/>
                <a:gd name="connsiteY62" fmla="*/ 3396 h 1680207"/>
                <a:gd name="connsiteX63" fmla="*/ 777615 w 1403433"/>
                <a:gd name="connsiteY63" fmla="*/ 1674944 h 1680207"/>
                <a:gd name="connsiteX64" fmla="*/ 728059 w 1403433"/>
                <a:gd name="connsiteY64" fmla="*/ 1680207 h 1680207"/>
                <a:gd name="connsiteX65" fmla="*/ 728059 w 1403433"/>
                <a:gd name="connsiteY65" fmla="*/ 3668 h 1680207"/>
                <a:gd name="connsiteX66" fmla="*/ 882794 w 1403433"/>
                <a:gd name="connsiteY66" fmla="*/ 2820 h 1680207"/>
                <a:gd name="connsiteX67" fmla="*/ 882794 w 1403433"/>
                <a:gd name="connsiteY67" fmla="*/ 1656696 h 1680207"/>
                <a:gd name="connsiteX68" fmla="*/ 849101 w 1403433"/>
                <a:gd name="connsiteY68" fmla="*/ 1667353 h 1680207"/>
                <a:gd name="connsiteX69" fmla="*/ 833238 w 1403433"/>
                <a:gd name="connsiteY69" fmla="*/ 1669038 h 1680207"/>
                <a:gd name="connsiteX70" fmla="*/ 833238 w 1403433"/>
                <a:gd name="connsiteY70" fmla="*/ 3092 h 1680207"/>
                <a:gd name="connsiteX71" fmla="*/ 987974 w 1403433"/>
                <a:gd name="connsiteY71" fmla="*/ 2245 h 1680207"/>
                <a:gd name="connsiteX72" fmla="*/ 987974 w 1403433"/>
                <a:gd name="connsiteY72" fmla="*/ 1621592 h 1680207"/>
                <a:gd name="connsiteX73" fmla="*/ 980105 w 1403433"/>
                <a:gd name="connsiteY73" fmla="*/ 1625918 h 1680207"/>
                <a:gd name="connsiteX74" fmla="*/ 938418 w 1403433"/>
                <a:gd name="connsiteY74" fmla="*/ 1639103 h 1680207"/>
                <a:gd name="connsiteX75" fmla="*/ 938418 w 1403433"/>
                <a:gd name="connsiteY75" fmla="*/ 2516 h 1680207"/>
                <a:gd name="connsiteX76" fmla="*/ 1093153 w 1403433"/>
                <a:gd name="connsiteY76" fmla="*/ 1669 h 1680207"/>
                <a:gd name="connsiteX77" fmla="*/ 1093153 w 1403433"/>
                <a:gd name="connsiteY77" fmla="*/ 1563764 h 1680207"/>
                <a:gd name="connsiteX78" fmla="*/ 1043597 w 1403433"/>
                <a:gd name="connsiteY78" fmla="*/ 1591010 h 1680207"/>
                <a:gd name="connsiteX79" fmla="*/ 1043597 w 1403433"/>
                <a:gd name="connsiteY79" fmla="*/ 1940 h 1680207"/>
                <a:gd name="connsiteX80" fmla="*/ 1198333 w 1403433"/>
                <a:gd name="connsiteY80" fmla="*/ 1093 h 1680207"/>
                <a:gd name="connsiteX81" fmla="*/ 1198332 w 1403433"/>
                <a:gd name="connsiteY81" fmla="*/ 1477528 h 1680207"/>
                <a:gd name="connsiteX82" fmla="*/ 1148776 w 1403433"/>
                <a:gd name="connsiteY82" fmla="*/ 1518874 h 1680207"/>
                <a:gd name="connsiteX83" fmla="*/ 1148776 w 1403433"/>
                <a:gd name="connsiteY83" fmla="*/ 1364 h 1680207"/>
                <a:gd name="connsiteX84" fmla="*/ 1303512 w 1403433"/>
                <a:gd name="connsiteY84" fmla="*/ 517 h 1680207"/>
                <a:gd name="connsiteX85" fmla="*/ 1303512 w 1403433"/>
                <a:gd name="connsiteY85" fmla="*/ 378600 h 1680207"/>
                <a:gd name="connsiteX86" fmla="*/ 1268640 w 1403433"/>
                <a:gd name="connsiteY86" fmla="*/ 385574 h 1680207"/>
                <a:gd name="connsiteX87" fmla="*/ 1256468 w 1403433"/>
                <a:gd name="connsiteY87" fmla="*/ 387809 h 1680207"/>
                <a:gd name="connsiteX88" fmla="*/ 1253956 w 1403433"/>
                <a:gd name="connsiteY88" fmla="*/ 388253 h 1680207"/>
                <a:gd name="connsiteX89" fmla="*/ 1253956 w 1403433"/>
                <a:gd name="connsiteY89" fmla="*/ 789 h 1680207"/>
                <a:gd name="connsiteX90" fmla="*/ 1398055 w 1403433"/>
                <a:gd name="connsiteY90" fmla="*/ 0 h 1680207"/>
                <a:gd name="connsiteX91" fmla="*/ 1399991 w 1403433"/>
                <a:gd name="connsiteY91" fmla="*/ 352926 h 1680207"/>
                <a:gd name="connsiteX92" fmla="*/ 1359136 w 1403433"/>
                <a:gd name="connsiteY92" fmla="*/ 365615 h 1680207"/>
                <a:gd name="connsiteX93" fmla="*/ 1359136 w 1403433"/>
                <a:gd name="connsiteY93" fmla="*/ 213 h 16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403433" h="1680207">
                  <a:moveTo>
                    <a:pt x="27420" y="1068581"/>
                  </a:moveTo>
                  <a:lnTo>
                    <a:pt x="41359" y="1077425"/>
                  </a:lnTo>
                  <a:lnTo>
                    <a:pt x="41359" y="1189035"/>
                  </a:lnTo>
                  <a:lnTo>
                    <a:pt x="31798" y="1173895"/>
                  </a:lnTo>
                  <a:cubicBezTo>
                    <a:pt x="31685" y="1173570"/>
                    <a:pt x="31575" y="1173199"/>
                    <a:pt x="31504" y="1172922"/>
                  </a:cubicBezTo>
                  <a:cubicBezTo>
                    <a:pt x="32093" y="1163850"/>
                    <a:pt x="34268" y="1123015"/>
                    <a:pt x="27671" y="1070820"/>
                  </a:cubicBezTo>
                  <a:cubicBezTo>
                    <a:pt x="27721" y="1070098"/>
                    <a:pt x="27582" y="1069499"/>
                    <a:pt x="27420" y="1068581"/>
                  </a:cubicBezTo>
                  <a:close/>
                  <a:moveTo>
                    <a:pt x="1359136" y="584322"/>
                  </a:moveTo>
                  <a:lnTo>
                    <a:pt x="1379208" y="588229"/>
                  </a:lnTo>
                  <a:cubicBezTo>
                    <a:pt x="1391172" y="590530"/>
                    <a:pt x="1399734" y="592135"/>
                    <a:pt x="1401297" y="592323"/>
                  </a:cubicBezTo>
                  <a:lnTo>
                    <a:pt x="1403422" y="979496"/>
                  </a:lnTo>
                  <a:cubicBezTo>
                    <a:pt x="1403691" y="1027756"/>
                    <a:pt x="1399066" y="1074901"/>
                    <a:pt x="1390010" y="1120459"/>
                  </a:cubicBezTo>
                  <a:lnTo>
                    <a:pt x="1359136" y="1221935"/>
                  </a:lnTo>
                  <a:close/>
                  <a:moveTo>
                    <a:pt x="1253956" y="542689"/>
                  </a:moveTo>
                  <a:lnTo>
                    <a:pt x="1264231" y="557828"/>
                  </a:lnTo>
                  <a:cubicBezTo>
                    <a:pt x="1268911" y="563360"/>
                    <a:pt x="1273307" y="567107"/>
                    <a:pt x="1276804" y="568157"/>
                  </a:cubicBezTo>
                  <a:cubicBezTo>
                    <a:pt x="1276804" y="568157"/>
                    <a:pt x="1284194" y="569620"/>
                    <a:pt x="1295377" y="571827"/>
                  </a:cubicBezTo>
                  <a:lnTo>
                    <a:pt x="1303512" y="573427"/>
                  </a:lnTo>
                  <a:lnTo>
                    <a:pt x="1303512" y="1338743"/>
                  </a:lnTo>
                  <a:lnTo>
                    <a:pt x="1286241" y="1370993"/>
                  </a:lnTo>
                  <a:lnTo>
                    <a:pt x="1253956" y="1410570"/>
                  </a:lnTo>
                  <a:close/>
                  <a:moveTo>
                    <a:pt x="41359" y="7427"/>
                  </a:moveTo>
                  <a:lnTo>
                    <a:pt x="41359" y="974264"/>
                  </a:lnTo>
                  <a:lnTo>
                    <a:pt x="36688" y="966376"/>
                  </a:lnTo>
                  <a:cubicBezTo>
                    <a:pt x="33185" y="959788"/>
                    <a:pt x="31566" y="956110"/>
                    <a:pt x="31566" y="956110"/>
                  </a:cubicBezTo>
                  <a:lnTo>
                    <a:pt x="9475" y="895306"/>
                  </a:lnTo>
                  <a:lnTo>
                    <a:pt x="4721" y="875114"/>
                  </a:lnTo>
                  <a:lnTo>
                    <a:pt x="0" y="7654"/>
                  </a:lnTo>
                  <a:close/>
                  <a:moveTo>
                    <a:pt x="146538" y="6851"/>
                  </a:moveTo>
                  <a:lnTo>
                    <a:pt x="146538" y="1402487"/>
                  </a:lnTo>
                  <a:lnTo>
                    <a:pt x="123152" y="1371755"/>
                  </a:lnTo>
                  <a:cubicBezTo>
                    <a:pt x="131160" y="1363565"/>
                    <a:pt x="130868" y="1350894"/>
                    <a:pt x="122813" y="1334461"/>
                  </a:cubicBezTo>
                  <a:cubicBezTo>
                    <a:pt x="119627" y="1327823"/>
                    <a:pt x="112387" y="1315630"/>
                    <a:pt x="103426" y="1300557"/>
                  </a:cubicBezTo>
                  <a:lnTo>
                    <a:pt x="96982" y="1289454"/>
                  </a:lnTo>
                  <a:lnTo>
                    <a:pt x="96982" y="1112715"/>
                  </a:lnTo>
                  <a:lnTo>
                    <a:pt x="101311" y="1115461"/>
                  </a:lnTo>
                  <a:cubicBezTo>
                    <a:pt x="101311" y="1115461"/>
                    <a:pt x="114477" y="1117153"/>
                    <a:pt x="122691" y="1106664"/>
                  </a:cubicBezTo>
                  <a:cubicBezTo>
                    <a:pt x="130912" y="1096085"/>
                    <a:pt x="126215" y="1083515"/>
                    <a:pt x="126215" y="1083515"/>
                  </a:cubicBezTo>
                  <a:lnTo>
                    <a:pt x="96982" y="1050920"/>
                  </a:lnTo>
                  <a:lnTo>
                    <a:pt x="96982" y="7123"/>
                  </a:lnTo>
                  <a:close/>
                  <a:moveTo>
                    <a:pt x="251718" y="6275"/>
                  </a:moveTo>
                  <a:lnTo>
                    <a:pt x="251718" y="1512912"/>
                  </a:lnTo>
                  <a:lnTo>
                    <a:pt x="233520" y="1499964"/>
                  </a:lnTo>
                  <a:lnTo>
                    <a:pt x="202162" y="1467698"/>
                  </a:lnTo>
                  <a:lnTo>
                    <a:pt x="202162" y="6547"/>
                  </a:lnTo>
                  <a:close/>
                  <a:moveTo>
                    <a:pt x="356897" y="5700"/>
                  </a:moveTo>
                  <a:lnTo>
                    <a:pt x="356897" y="1587747"/>
                  </a:lnTo>
                  <a:lnTo>
                    <a:pt x="307341" y="1552488"/>
                  </a:lnTo>
                  <a:lnTo>
                    <a:pt x="307341" y="5971"/>
                  </a:lnTo>
                  <a:close/>
                  <a:moveTo>
                    <a:pt x="462077" y="5124"/>
                  </a:moveTo>
                  <a:lnTo>
                    <a:pt x="462077" y="1633612"/>
                  </a:lnTo>
                  <a:lnTo>
                    <a:pt x="412521" y="1614222"/>
                  </a:lnTo>
                  <a:lnTo>
                    <a:pt x="412521" y="5395"/>
                  </a:lnTo>
                  <a:close/>
                  <a:moveTo>
                    <a:pt x="567256" y="4548"/>
                  </a:moveTo>
                  <a:lnTo>
                    <a:pt x="567256" y="1665185"/>
                  </a:lnTo>
                  <a:lnTo>
                    <a:pt x="531750" y="1660874"/>
                  </a:lnTo>
                  <a:lnTo>
                    <a:pt x="517700" y="1655377"/>
                  </a:lnTo>
                  <a:lnTo>
                    <a:pt x="517700" y="4819"/>
                  </a:lnTo>
                  <a:close/>
                  <a:moveTo>
                    <a:pt x="672436" y="3972"/>
                  </a:moveTo>
                  <a:lnTo>
                    <a:pt x="672435" y="1677957"/>
                  </a:lnTo>
                  <a:lnTo>
                    <a:pt x="622880" y="1671940"/>
                  </a:lnTo>
                  <a:lnTo>
                    <a:pt x="622879" y="4243"/>
                  </a:lnTo>
                  <a:close/>
                  <a:moveTo>
                    <a:pt x="777615" y="3396"/>
                  </a:moveTo>
                  <a:lnTo>
                    <a:pt x="777615" y="1674944"/>
                  </a:lnTo>
                  <a:lnTo>
                    <a:pt x="728059" y="1680207"/>
                  </a:lnTo>
                  <a:lnTo>
                    <a:pt x="728059" y="3668"/>
                  </a:lnTo>
                  <a:close/>
                  <a:moveTo>
                    <a:pt x="882794" y="2820"/>
                  </a:moveTo>
                  <a:lnTo>
                    <a:pt x="882794" y="1656696"/>
                  </a:lnTo>
                  <a:lnTo>
                    <a:pt x="849101" y="1667353"/>
                  </a:lnTo>
                  <a:lnTo>
                    <a:pt x="833238" y="1669038"/>
                  </a:lnTo>
                  <a:lnTo>
                    <a:pt x="833238" y="3092"/>
                  </a:lnTo>
                  <a:close/>
                  <a:moveTo>
                    <a:pt x="987974" y="2245"/>
                  </a:moveTo>
                  <a:lnTo>
                    <a:pt x="987974" y="1621592"/>
                  </a:lnTo>
                  <a:lnTo>
                    <a:pt x="980105" y="1625918"/>
                  </a:lnTo>
                  <a:lnTo>
                    <a:pt x="938418" y="1639103"/>
                  </a:lnTo>
                  <a:lnTo>
                    <a:pt x="938418" y="2516"/>
                  </a:lnTo>
                  <a:close/>
                  <a:moveTo>
                    <a:pt x="1093153" y="1669"/>
                  </a:moveTo>
                  <a:lnTo>
                    <a:pt x="1093153" y="1563764"/>
                  </a:lnTo>
                  <a:lnTo>
                    <a:pt x="1043597" y="1591010"/>
                  </a:lnTo>
                  <a:lnTo>
                    <a:pt x="1043597" y="1940"/>
                  </a:lnTo>
                  <a:close/>
                  <a:moveTo>
                    <a:pt x="1198333" y="1093"/>
                  </a:moveTo>
                  <a:lnTo>
                    <a:pt x="1198332" y="1477528"/>
                  </a:lnTo>
                  <a:lnTo>
                    <a:pt x="1148776" y="1518874"/>
                  </a:lnTo>
                  <a:lnTo>
                    <a:pt x="1148776" y="1364"/>
                  </a:lnTo>
                  <a:close/>
                  <a:moveTo>
                    <a:pt x="1303512" y="517"/>
                  </a:moveTo>
                  <a:lnTo>
                    <a:pt x="1303512" y="378600"/>
                  </a:lnTo>
                  <a:lnTo>
                    <a:pt x="1268640" y="385574"/>
                  </a:lnTo>
                  <a:cubicBezTo>
                    <a:pt x="1263504" y="386538"/>
                    <a:pt x="1259344" y="387294"/>
                    <a:pt x="1256468" y="387809"/>
                  </a:cubicBezTo>
                  <a:lnTo>
                    <a:pt x="1253956" y="388253"/>
                  </a:lnTo>
                  <a:lnTo>
                    <a:pt x="1253956" y="789"/>
                  </a:lnTo>
                  <a:close/>
                  <a:moveTo>
                    <a:pt x="1398055" y="0"/>
                  </a:moveTo>
                  <a:lnTo>
                    <a:pt x="1399991" y="352926"/>
                  </a:lnTo>
                  <a:lnTo>
                    <a:pt x="1359136" y="365615"/>
                  </a:lnTo>
                  <a:lnTo>
                    <a:pt x="1359136" y="21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err="1">
                <a:latin typeface="+mj-lt"/>
              </a:endParaRPr>
            </a:p>
          </p:txBody>
        </p:sp>
        <p:sp>
          <p:nvSpPr>
            <p:cNvPr id="1065" name="Vrije vorm: vorm 174">
              <a:extLst>
                <a:ext uri="{FF2B5EF4-FFF2-40B4-BE49-F238E27FC236}">
                  <a16:creationId xmlns:a16="http://schemas.microsoft.com/office/drawing/2014/main" id="{DDFD1BF1-E923-DC47-54E3-13686C2A1AC4}"/>
                </a:ext>
              </a:extLst>
            </p:cNvPr>
            <p:cNvSpPr>
              <a:spLocks/>
            </p:cNvSpPr>
            <p:nvPr/>
          </p:nvSpPr>
          <p:spPr bwMode="auto">
            <a:xfrm>
              <a:off x="-2092098" y="2627452"/>
              <a:ext cx="1041562" cy="1039872"/>
            </a:xfrm>
            <a:custGeom>
              <a:avLst/>
              <a:gdLst>
                <a:gd name="T0" fmla="*/ 25 w 1555437"/>
                <a:gd name="T1" fmla="*/ 315 h 1555437"/>
                <a:gd name="T2" fmla="*/ 38 w 1555437"/>
                <a:gd name="T3" fmla="*/ 303 h 1555437"/>
                <a:gd name="T4" fmla="*/ 266 w 1555437"/>
                <a:gd name="T5" fmla="*/ 252 h 1555437"/>
                <a:gd name="T6" fmla="*/ 353 w 1555437"/>
                <a:gd name="T7" fmla="*/ 35 h 1555437"/>
                <a:gd name="T8" fmla="*/ 367 w 1555437"/>
                <a:gd name="T9" fmla="*/ 24 h 1555437"/>
                <a:gd name="T10" fmla="*/ 383 w 1555437"/>
                <a:gd name="T11" fmla="*/ 33 h 1555437"/>
                <a:gd name="T12" fmla="*/ 502 w 1555437"/>
                <a:gd name="T13" fmla="*/ 235 h 1555437"/>
                <a:gd name="T14" fmla="*/ 735 w 1555437"/>
                <a:gd name="T15" fmla="*/ 251 h 1555437"/>
                <a:gd name="T16" fmla="*/ 750 w 1555437"/>
                <a:gd name="T17" fmla="*/ 262 h 1555437"/>
                <a:gd name="T18" fmla="*/ 747 w 1555437"/>
                <a:gd name="T19" fmla="*/ 280 h 1555437"/>
                <a:gd name="T20" fmla="*/ 593 w 1555437"/>
                <a:gd name="T21" fmla="*/ 456 h 1555437"/>
                <a:gd name="T22" fmla="*/ 650 w 1555437"/>
                <a:gd name="T23" fmla="*/ 683 h 1555437"/>
                <a:gd name="T24" fmla="*/ 645 w 1555437"/>
                <a:gd name="T25" fmla="*/ 700 h 1555437"/>
                <a:gd name="T26" fmla="*/ 627 w 1555437"/>
                <a:gd name="T27" fmla="*/ 703 h 1555437"/>
                <a:gd name="T28" fmla="*/ 412 w 1555437"/>
                <a:gd name="T29" fmla="*/ 609 h 1555437"/>
                <a:gd name="T30" fmla="*/ 215 w 1555437"/>
                <a:gd name="T31" fmla="*/ 733 h 1555437"/>
                <a:gd name="T32" fmla="*/ 197 w 1555437"/>
                <a:gd name="T33" fmla="*/ 733 h 1555437"/>
                <a:gd name="T34" fmla="*/ 189 w 1555437"/>
                <a:gd name="T35" fmla="*/ 717 h 1555437"/>
                <a:gd name="T36" fmla="*/ 210 w 1555437"/>
                <a:gd name="T37" fmla="*/ 483 h 1555437"/>
                <a:gd name="T38" fmla="*/ 31 w 1555437"/>
                <a:gd name="T39" fmla="*/ 332 h 1555437"/>
                <a:gd name="T40" fmla="*/ 25 w 1555437"/>
                <a:gd name="T41" fmla="*/ 315 h 15554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55437" h="1555437">
                  <a:moveTo>
                    <a:pt x="51706" y="662514"/>
                  </a:moveTo>
                  <a:cubicBezTo>
                    <a:pt x="54817" y="649327"/>
                    <a:pt x="64894" y="639115"/>
                    <a:pt x="77676" y="635936"/>
                  </a:cubicBezTo>
                  <a:lnTo>
                    <a:pt x="542008" y="529964"/>
                  </a:lnTo>
                  <a:lnTo>
                    <a:pt x="718584" y="73274"/>
                  </a:lnTo>
                  <a:cubicBezTo>
                    <a:pt x="723385" y="60492"/>
                    <a:pt x="735085" y="51768"/>
                    <a:pt x="748137" y="50822"/>
                  </a:cubicBezTo>
                  <a:cubicBezTo>
                    <a:pt x="761392" y="49807"/>
                    <a:pt x="773903" y="56502"/>
                    <a:pt x="780598" y="68608"/>
                  </a:cubicBezTo>
                  <a:lnTo>
                    <a:pt x="1023720" y="493715"/>
                  </a:lnTo>
                  <a:lnTo>
                    <a:pt x="1498804" y="528882"/>
                  </a:lnTo>
                  <a:cubicBezTo>
                    <a:pt x="1511857" y="530032"/>
                    <a:pt x="1523353" y="538553"/>
                    <a:pt x="1528561" y="551199"/>
                  </a:cubicBezTo>
                  <a:cubicBezTo>
                    <a:pt x="1533362" y="563642"/>
                    <a:pt x="1531063" y="578250"/>
                    <a:pt x="1522406" y="588327"/>
                  </a:cubicBezTo>
                  <a:lnTo>
                    <a:pt x="1208546" y="957506"/>
                  </a:lnTo>
                  <a:lnTo>
                    <a:pt x="1325340" y="1435770"/>
                  </a:lnTo>
                  <a:cubicBezTo>
                    <a:pt x="1328653" y="1449227"/>
                    <a:pt x="1324257" y="1463226"/>
                    <a:pt x="1314181" y="1471815"/>
                  </a:cubicBezTo>
                  <a:cubicBezTo>
                    <a:pt x="1304239" y="1480810"/>
                    <a:pt x="1290240" y="1482906"/>
                    <a:pt x="1278067" y="1477496"/>
                  </a:cubicBezTo>
                  <a:lnTo>
                    <a:pt x="840855" y="1280023"/>
                  </a:lnTo>
                  <a:lnTo>
                    <a:pt x="437996" y="1540660"/>
                  </a:lnTo>
                  <a:cubicBezTo>
                    <a:pt x="426702" y="1547761"/>
                    <a:pt x="412568" y="1548031"/>
                    <a:pt x="401477" y="1540660"/>
                  </a:cubicBezTo>
                  <a:cubicBezTo>
                    <a:pt x="390183" y="1533559"/>
                    <a:pt x="383691" y="1520439"/>
                    <a:pt x="385111" y="1506846"/>
                  </a:cubicBezTo>
                  <a:lnTo>
                    <a:pt x="429002" y="1016410"/>
                  </a:lnTo>
                  <a:lnTo>
                    <a:pt x="62865" y="698425"/>
                  </a:lnTo>
                  <a:cubicBezTo>
                    <a:pt x="52991" y="689701"/>
                    <a:pt x="48596" y="675905"/>
                    <a:pt x="51706" y="662514"/>
                  </a:cubicBezTo>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66" name="Vrije vorm: vorm 175">
              <a:extLst>
                <a:ext uri="{FF2B5EF4-FFF2-40B4-BE49-F238E27FC236}">
                  <a16:creationId xmlns:a16="http://schemas.microsoft.com/office/drawing/2014/main" id="{C5268DBA-8EA9-F091-AD9C-18084E9F6D4D}"/>
                </a:ext>
              </a:extLst>
            </p:cNvPr>
            <p:cNvSpPr>
              <a:spLocks/>
            </p:cNvSpPr>
            <p:nvPr/>
          </p:nvSpPr>
          <p:spPr bwMode="auto">
            <a:xfrm>
              <a:off x="-2384243" y="3318054"/>
              <a:ext cx="317549" cy="542956"/>
            </a:xfrm>
            <a:custGeom>
              <a:avLst/>
              <a:gdLst>
                <a:gd name="T0" fmla="*/ 40 w 473394"/>
                <a:gd name="T1" fmla="*/ 41 h 811532"/>
                <a:gd name="T2" fmla="*/ 113 w 473394"/>
                <a:gd name="T3" fmla="*/ 26 h 811532"/>
                <a:gd name="T4" fmla="*/ 132 w 473394"/>
                <a:gd name="T5" fmla="*/ 69 h 811532"/>
                <a:gd name="T6" fmla="*/ 211 w 473394"/>
                <a:gd name="T7" fmla="*/ 156 h 811532"/>
                <a:gd name="T8" fmla="*/ 209 w 473394"/>
                <a:gd name="T9" fmla="*/ 173 h 811532"/>
                <a:gd name="T10" fmla="*/ 193 w 473394"/>
                <a:gd name="T11" fmla="*/ 180 h 811532"/>
                <a:gd name="T12" fmla="*/ 135 w 473394"/>
                <a:gd name="T13" fmla="*/ 151 h 811532"/>
                <a:gd name="T14" fmla="*/ 135 w 473394"/>
                <a:gd name="T15" fmla="*/ 152 h 811532"/>
                <a:gd name="T16" fmla="*/ 144 w 473394"/>
                <a:gd name="T17" fmla="*/ 225 h 811532"/>
                <a:gd name="T18" fmla="*/ 179 w 473394"/>
                <a:gd name="T19" fmla="*/ 278 h 811532"/>
                <a:gd name="T20" fmla="*/ 221 w 473394"/>
                <a:gd name="T21" fmla="*/ 337 h 811532"/>
                <a:gd name="T22" fmla="*/ 209 w 473394"/>
                <a:gd name="T23" fmla="*/ 371 h 811532"/>
                <a:gd name="T24" fmla="*/ 154 w 473394"/>
                <a:gd name="T25" fmla="*/ 301 h 811532"/>
                <a:gd name="T26" fmla="*/ 94 w 473394"/>
                <a:gd name="T27" fmla="*/ 243 h 811532"/>
                <a:gd name="T28" fmla="*/ 25 w 473394"/>
                <a:gd name="T29" fmla="*/ 88 h 811532"/>
                <a:gd name="T30" fmla="*/ 40 w 473394"/>
                <a:gd name="T31" fmla="*/ 41 h 8115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3394" h="811532">
                  <a:moveTo>
                    <a:pt x="79192" y="84856"/>
                  </a:moveTo>
                  <a:cubicBezTo>
                    <a:pt x="147293" y="34947"/>
                    <a:pt x="221210" y="54491"/>
                    <a:pt x="221210" y="54491"/>
                  </a:cubicBezTo>
                  <a:lnTo>
                    <a:pt x="260502" y="142880"/>
                  </a:lnTo>
                  <a:cubicBezTo>
                    <a:pt x="260502" y="142880"/>
                    <a:pt x="305272" y="227956"/>
                    <a:pt x="414964" y="323041"/>
                  </a:cubicBezTo>
                  <a:cubicBezTo>
                    <a:pt x="414964" y="323041"/>
                    <a:pt x="423282" y="341300"/>
                    <a:pt x="412123" y="357937"/>
                  </a:cubicBezTo>
                  <a:cubicBezTo>
                    <a:pt x="400965" y="374437"/>
                    <a:pt x="381150" y="373288"/>
                    <a:pt x="381150" y="373288"/>
                  </a:cubicBezTo>
                  <a:lnTo>
                    <a:pt x="266048" y="311071"/>
                  </a:lnTo>
                  <a:cubicBezTo>
                    <a:pt x="266386" y="312423"/>
                    <a:pt x="266656" y="313302"/>
                    <a:pt x="266656" y="314384"/>
                  </a:cubicBezTo>
                  <a:cubicBezTo>
                    <a:pt x="282211" y="392968"/>
                    <a:pt x="283022" y="455320"/>
                    <a:pt x="283022" y="467223"/>
                  </a:cubicBezTo>
                  <a:cubicBezTo>
                    <a:pt x="299658" y="478449"/>
                    <a:pt x="322922" y="527953"/>
                    <a:pt x="353896" y="575901"/>
                  </a:cubicBezTo>
                  <a:cubicBezTo>
                    <a:pt x="387710" y="627974"/>
                    <a:pt x="425108" y="678559"/>
                    <a:pt x="435996" y="697698"/>
                  </a:cubicBezTo>
                  <a:cubicBezTo>
                    <a:pt x="457096" y="734014"/>
                    <a:pt x="450401" y="759239"/>
                    <a:pt x="411582" y="769045"/>
                  </a:cubicBezTo>
                  <a:cubicBezTo>
                    <a:pt x="411582" y="769045"/>
                    <a:pt x="335433" y="666048"/>
                    <a:pt x="302431" y="624254"/>
                  </a:cubicBezTo>
                  <a:cubicBezTo>
                    <a:pt x="269497" y="582393"/>
                    <a:pt x="184285" y="502592"/>
                    <a:pt x="184285" y="502592"/>
                  </a:cubicBezTo>
                  <a:cubicBezTo>
                    <a:pt x="112533" y="383973"/>
                    <a:pt x="50721" y="182781"/>
                    <a:pt x="50721" y="182781"/>
                  </a:cubicBezTo>
                  <a:cubicBezTo>
                    <a:pt x="50788" y="130505"/>
                    <a:pt x="79192" y="84856"/>
                    <a:pt x="79192" y="84856"/>
                  </a:cubicBezTo>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67" name="Vrije vorm: vorm 176">
              <a:extLst>
                <a:ext uri="{FF2B5EF4-FFF2-40B4-BE49-F238E27FC236}">
                  <a16:creationId xmlns:a16="http://schemas.microsoft.com/office/drawing/2014/main" id="{C62489B1-204E-505F-2928-A1D18E2A8502}"/>
                </a:ext>
              </a:extLst>
            </p:cNvPr>
            <p:cNvSpPr>
              <a:spLocks/>
            </p:cNvSpPr>
            <p:nvPr/>
          </p:nvSpPr>
          <p:spPr bwMode="auto">
            <a:xfrm>
              <a:off x="-1082291" y="2652854"/>
              <a:ext cx="271504" cy="317518"/>
            </a:xfrm>
            <a:custGeom>
              <a:avLst/>
              <a:gdLst>
                <a:gd name="T0" fmla="*/ 141 w 405766"/>
                <a:gd name="T1" fmla="*/ 47 h 473393"/>
                <a:gd name="T2" fmla="*/ 140 w 405766"/>
                <a:gd name="T3" fmla="*/ 25 h 473393"/>
                <a:gd name="T4" fmla="*/ 191 w 405766"/>
                <a:gd name="T5" fmla="*/ 122 h 473393"/>
                <a:gd name="T6" fmla="*/ 176 w 405766"/>
                <a:gd name="T7" fmla="*/ 211 h 473393"/>
                <a:gd name="T8" fmla="*/ 155 w 405766"/>
                <a:gd name="T9" fmla="*/ 228 h 473393"/>
                <a:gd name="T10" fmla="*/ 63 w 405766"/>
                <a:gd name="T11" fmla="*/ 217 h 473393"/>
                <a:gd name="T12" fmla="*/ 26 w 405766"/>
                <a:gd name="T13" fmla="*/ 156 h 473393"/>
                <a:gd name="T14" fmla="*/ 36 w 405766"/>
                <a:gd name="T15" fmla="*/ 82 h 473393"/>
                <a:gd name="T16" fmla="*/ 141 w 405766"/>
                <a:gd name="T17" fmla="*/ 47 h 4733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5766" h="473393">
                  <a:moveTo>
                    <a:pt x="291896" y="93394"/>
                  </a:moveTo>
                  <a:lnTo>
                    <a:pt x="288650" y="50721"/>
                  </a:lnTo>
                  <a:cubicBezTo>
                    <a:pt x="288650" y="50721"/>
                    <a:pt x="386236" y="106446"/>
                    <a:pt x="395434" y="242513"/>
                  </a:cubicBezTo>
                  <a:lnTo>
                    <a:pt x="363581" y="415910"/>
                  </a:lnTo>
                  <a:cubicBezTo>
                    <a:pt x="363581" y="415910"/>
                    <a:pt x="330308" y="451280"/>
                    <a:pt x="318676" y="450401"/>
                  </a:cubicBezTo>
                  <a:cubicBezTo>
                    <a:pt x="309344" y="449859"/>
                    <a:pt x="130536" y="427272"/>
                    <a:pt x="130536" y="427272"/>
                  </a:cubicBezTo>
                  <a:cubicBezTo>
                    <a:pt x="109233" y="422470"/>
                    <a:pt x="61962" y="354775"/>
                    <a:pt x="53643" y="307368"/>
                  </a:cubicBezTo>
                  <a:cubicBezTo>
                    <a:pt x="40727" y="233992"/>
                    <a:pt x="74811" y="162036"/>
                    <a:pt x="74811" y="162036"/>
                  </a:cubicBezTo>
                  <a:cubicBezTo>
                    <a:pt x="74811" y="162036"/>
                    <a:pt x="225012" y="125247"/>
                    <a:pt x="291896" y="93394"/>
                  </a:cubicBezTo>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sp>
          <p:nvSpPr>
            <p:cNvPr id="1068" name="Vrije vorm: vorm 177">
              <a:extLst>
                <a:ext uri="{FF2B5EF4-FFF2-40B4-BE49-F238E27FC236}">
                  <a16:creationId xmlns:a16="http://schemas.microsoft.com/office/drawing/2014/main" id="{E6258AF3-C3AA-AEB8-9851-95391651B16B}"/>
                </a:ext>
              </a:extLst>
            </p:cNvPr>
            <p:cNvSpPr>
              <a:spLocks/>
            </p:cNvSpPr>
            <p:nvPr/>
          </p:nvSpPr>
          <p:spPr bwMode="auto">
            <a:xfrm>
              <a:off x="-1936499" y="857287"/>
              <a:ext cx="543010" cy="1041460"/>
            </a:xfrm>
            <a:custGeom>
              <a:avLst/>
              <a:gdLst>
                <a:gd name="T0" fmla="*/ 68 w 811532"/>
                <a:gd name="T1" fmla="*/ 224 h 1555437"/>
                <a:gd name="T2" fmla="*/ 153 w 811532"/>
                <a:gd name="T3" fmla="*/ 167 h 1555437"/>
                <a:gd name="T4" fmla="*/ 264 w 811532"/>
                <a:gd name="T5" fmla="*/ 25 h 1555437"/>
                <a:gd name="T6" fmla="*/ 365 w 811532"/>
                <a:gd name="T7" fmla="*/ 216 h 1555437"/>
                <a:gd name="T8" fmla="*/ 234 w 811532"/>
                <a:gd name="T9" fmla="*/ 472 h 1555437"/>
                <a:gd name="T10" fmla="*/ 68 w 811532"/>
                <a:gd name="T11" fmla="*/ 224 h 1555437"/>
                <a:gd name="T12" fmla="*/ 225 w 811532"/>
                <a:gd name="T13" fmla="*/ 757 h 1555437"/>
                <a:gd name="T14" fmla="*/ 25 w 811532"/>
                <a:gd name="T15" fmla="*/ 595 h 1555437"/>
                <a:gd name="T16" fmla="*/ 99 w 811532"/>
                <a:gd name="T17" fmla="*/ 425 h 1555437"/>
                <a:gd name="T18" fmla="*/ 234 w 811532"/>
                <a:gd name="T19" fmla="*/ 507 h 1555437"/>
                <a:gd name="T20" fmla="*/ 278 w 811532"/>
                <a:gd name="T21" fmla="*/ 485 h 1555437"/>
                <a:gd name="T22" fmla="*/ 367 w 811532"/>
                <a:gd name="T23" fmla="*/ 622 h 1555437"/>
                <a:gd name="T24" fmla="*/ 225 w 811532"/>
                <a:gd name="T25" fmla="*/ 757 h 15554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1532" h="1555437">
                  <a:moveTo>
                    <a:pt x="140260" y="457366"/>
                  </a:moveTo>
                  <a:cubicBezTo>
                    <a:pt x="140260" y="457366"/>
                    <a:pt x="204777" y="427272"/>
                    <a:pt x="316363" y="342399"/>
                  </a:cubicBezTo>
                  <a:cubicBezTo>
                    <a:pt x="461559" y="232166"/>
                    <a:pt x="522965" y="135594"/>
                    <a:pt x="545417" y="50721"/>
                  </a:cubicBezTo>
                  <a:cubicBezTo>
                    <a:pt x="804567" y="117875"/>
                    <a:pt x="786984" y="363972"/>
                    <a:pt x="754387" y="440324"/>
                  </a:cubicBezTo>
                  <a:cubicBezTo>
                    <a:pt x="828101" y="646521"/>
                    <a:pt x="680402" y="886126"/>
                    <a:pt x="483132" y="963898"/>
                  </a:cubicBezTo>
                  <a:cubicBezTo>
                    <a:pt x="278423" y="902898"/>
                    <a:pt x="140260" y="738697"/>
                    <a:pt x="140260" y="457366"/>
                  </a:cubicBezTo>
                  <a:close/>
                  <a:moveTo>
                    <a:pt x="466563" y="1545158"/>
                  </a:moveTo>
                  <a:cubicBezTo>
                    <a:pt x="279640" y="1455551"/>
                    <a:pt x="50721" y="1215676"/>
                    <a:pt x="50721" y="1215676"/>
                  </a:cubicBezTo>
                  <a:cubicBezTo>
                    <a:pt x="133903" y="1114234"/>
                    <a:pt x="186923" y="1006300"/>
                    <a:pt x="204912" y="867866"/>
                  </a:cubicBezTo>
                  <a:cubicBezTo>
                    <a:pt x="260772" y="926905"/>
                    <a:pt x="392038" y="1010087"/>
                    <a:pt x="483200" y="1034028"/>
                  </a:cubicBezTo>
                  <a:cubicBezTo>
                    <a:pt x="483200" y="1034028"/>
                    <a:pt x="536355" y="1016309"/>
                    <a:pt x="574836" y="989191"/>
                  </a:cubicBezTo>
                  <a:cubicBezTo>
                    <a:pt x="580652" y="1053843"/>
                    <a:pt x="623054" y="1170298"/>
                    <a:pt x="757701" y="1269846"/>
                  </a:cubicBezTo>
                  <a:cubicBezTo>
                    <a:pt x="757633" y="1269913"/>
                    <a:pt x="648347" y="1450614"/>
                    <a:pt x="466563" y="1545158"/>
                  </a:cubicBez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nl-NL"/>
            </a:p>
          </p:txBody>
        </p:sp>
      </p:grpSp>
      <p:grpSp>
        <p:nvGrpSpPr>
          <p:cNvPr id="1038" name="Group 4" hidden="1">
            <a:extLst>
              <a:ext uri="{FF2B5EF4-FFF2-40B4-BE49-F238E27FC236}">
                <a16:creationId xmlns:a16="http://schemas.microsoft.com/office/drawing/2014/main" id="{FBF2CB32-AA40-4D9A-02C3-DBF3CEDCFA7A}"/>
              </a:ext>
            </a:extLst>
          </p:cNvPr>
          <p:cNvGrpSpPr>
            <a:grpSpLocks noChangeAspect="1"/>
          </p:cNvGrpSpPr>
          <p:nvPr userDrawn="1"/>
        </p:nvGrpSpPr>
        <p:grpSpPr bwMode="auto">
          <a:xfrm>
            <a:off x="-3265488" y="582613"/>
            <a:ext cx="19000788" cy="5537200"/>
            <a:chOff x="-2057" y="367"/>
            <a:chExt cx="11969" cy="3488"/>
          </a:xfrm>
        </p:grpSpPr>
        <p:sp>
          <p:nvSpPr>
            <p:cNvPr id="1039" name="Freeform 5">
              <a:extLst>
                <a:ext uri="{FF2B5EF4-FFF2-40B4-BE49-F238E27FC236}">
                  <a16:creationId xmlns:a16="http://schemas.microsoft.com/office/drawing/2014/main" id="{0189033F-4930-D407-15B1-D58392EA5385}"/>
                </a:ext>
              </a:extLst>
            </p:cNvPr>
            <p:cNvSpPr>
              <a:spLocks/>
            </p:cNvSpPr>
            <p:nvPr userDrawn="1"/>
          </p:nvSpPr>
          <p:spPr bwMode="auto">
            <a:xfrm>
              <a:off x="1032" y="2188"/>
              <a:ext cx="602" cy="739"/>
            </a:xfrm>
            <a:custGeom>
              <a:avLst/>
              <a:gdLst>
                <a:gd name="T0" fmla="*/ 2147483646 w 86"/>
                <a:gd name="T1" fmla="*/ 2147483646 h 105"/>
                <a:gd name="T2" fmla="*/ 2147483646 w 86"/>
                <a:gd name="T3" fmla="*/ 2147483646 h 105"/>
                <a:gd name="T4" fmla="*/ 0 w 86"/>
                <a:gd name="T5" fmla="*/ 2147483646 h 105"/>
                <a:gd name="T6" fmla="*/ 2147483646 w 86"/>
                <a:gd name="T7" fmla="*/ 0 h 105"/>
                <a:gd name="T8" fmla="*/ 2147483646 w 86"/>
                <a:gd name="T9" fmla="*/ 2147483646 h 105"/>
                <a:gd name="T10" fmla="*/ 2147483646 w 86"/>
                <a:gd name="T11" fmla="*/ 2147483646 h 105"/>
                <a:gd name="T12" fmla="*/ 2147483646 w 86"/>
                <a:gd name="T13" fmla="*/ 2147483646 h 105"/>
                <a:gd name="T14" fmla="*/ 2147483646 w 86"/>
                <a:gd name="T15" fmla="*/ 2147483646 h 105"/>
                <a:gd name="T16" fmla="*/ 2147483646 w 86"/>
                <a:gd name="T17" fmla="*/ 2147483646 h 105"/>
                <a:gd name="T18" fmla="*/ 2147483646 w 86"/>
                <a:gd name="T19" fmla="*/ 2147483646 h 105"/>
                <a:gd name="T20" fmla="*/ 2147483646 w 86"/>
                <a:gd name="T21" fmla="*/ 2147483646 h 105"/>
                <a:gd name="T22" fmla="*/ 2147483646 w 86"/>
                <a:gd name="T23" fmla="*/ 2147483646 h 105"/>
                <a:gd name="T24" fmla="*/ 2147483646 w 86"/>
                <a:gd name="T25" fmla="*/ 2147483646 h 105"/>
                <a:gd name="T26" fmla="*/ 2147483646 w 86"/>
                <a:gd name="T27" fmla="*/ 2147483646 h 105"/>
                <a:gd name="T28" fmla="*/ 2147483646 w 86"/>
                <a:gd name="T29" fmla="*/ 2147483646 h 105"/>
                <a:gd name="T30" fmla="*/ 2147483646 w 86"/>
                <a:gd name="T31" fmla="*/ 2147483646 h 105"/>
                <a:gd name="T32" fmla="*/ 2147483646 w 86"/>
                <a:gd name="T33" fmla="*/ 2147483646 h 105"/>
                <a:gd name="T34" fmla="*/ 2147483646 w 86"/>
                <a:gd name="T35" fmla="*/ 2147483646 h 105"/>
                <a:gd name="T36" fmla="*/ 2147483646 w 86"/>
                <a:gd name="T37" fmla="*/ 2147483646 h 1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6" h="105">
                  <a:moveTo>
                    <a:pt x="70" y="95"/>
                  </a:moveTo>
                  <a:cubicBezTo>
                    <a:pt x="59" y="102"/>
                    <a:pt x="49" y="105"/>
                    <a:pt x="35" y="105"/>
                  </a:cubicBezTo>
                  <a:cubicBezTo>
                    <a:pt x="13" y="105"/>
                    <a:pt x="0" y="90"/>
                    <a:pt x="0" y="65"/>
                  </a:cubicBezTo>
                  <a:cubicBezTo>
                    <a:pt x="0" y="32"/>
                    <a:pt x="21" y="0"/>
                    <a:pt x="55" y="0"/>
                  </a:cubicBezTo>
                  <a:cubicBezTo>
                    <a:pt x="63" y="0"/>
                    <a:pt x="72" y="0"/>
                    <a:pt x="80" y="3"/>
                  </a:cubicBezTo>
                  <a:cubicBezTo>
                    <a:pt x="77" y="19"/>
                    <a:pt x="77" y="19"/>
                    <a:pt x="77" y="19"/>
                  </a:cubicBezTo>
                  <a:cubicBezTo>
                    <a:pt x="76" y="27"/>
                    <a:pt x="72" y="28"/>
                    <a:pt x="68" y="26"/>
                  </a:cubicBezTo>
                  <a:cubicBezTo>
                    <a:pt x="69" y="12"/>
                    <a:pt x="69" y="12"/>
                    <a:pt x="69" y="12"/>
                  </a:cubicBezTo>
                  <a:cubicBezTo>
                    <a:pt x="64" y="10"/>
                    <a:pt x="59" y="9"/>
                    <a:pt x="51" y="9"/>
                  </a:cubicBezTo>
                  <a:cubicBezTo>
                    <a:pt x="24" y="9"/>
                    <a:pt x="14" y="36"/>
                    <a:pt x="14" y="60"/>
                  </a:cubicBezTo>
                  <a:cubicBezTo>
                    <a:pt x="14" y="81"/>
                    <a:pt x="22" y="96"/>
                    <a:pt x="41" y="96"/>
                  </a:cubicBezTo>
                  <a:cubicBezTo>
                    <a:pt x="47" y="96"/>
                    <a:pt x="53" y="94"/>
                    <a:pt x="58" y="92"/>
                  </a:cubicBezTo>
                  <a:cubicBezTo>
                    <a:pt x="61" y="67"/>
                    <a:pt x="61" y="67"/>
                    <a:pt x="61" y="67"/>
                  </a:cubicBezTo>
                  <a:cubicBezTo>
                    <a:pt x="44" y="66"/>
                    <a:pt x="44" y="66"/>
                    <a:pt x="44" y="66"/>
                  </a:cubicBezTo>
                  <a:cubicBezTo>
                    <a:pt x="44" y="62"/>
                    <a:pt x="46" y="59"/>
                    <a:pt x="52" y="59"/>
                  </a:cubicBezTo>
                  <a:cubicBezTo>
                    <a:pt x="84" y="59"/>
                    <a:pt x="84" y="59"/>
                    <a:pt x="84" y="59"/>
                  </a:cubicBezTo>
                  <a:cubicBezTo>
                    <a:pt x="86" y="62"/>
                    <a:pt x="85" y="65"/>
                    <a:pt x="80" y="66"/>
                  </a:cubicBezTo>
                  <a:cubicBezTo>
                    <a:pt x="72" y="67"/>
                    <a:pt x="72" y="67"/>
                    <a:pt x="72" y="67"/>
                  </a:cubicBezTo>
                  <a:lnTo>
                    <a:pt x="70" y="95"/>
                  </a:ln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0" name="Freeform 6">
              <a:extLst>
                <a:ext uri="{FF2B5EF4-FFF2-40B4-BE49-F238E27FC236}">
                  <a16:creationId xmlns:a16="http://schemas.microsoft.com/office/drawing/2014/main" id="{AE32AB31-5D4F-B340-3116-A99DB54AD201}"/>
                </a:ext>
              </a:extLst>
            </p:cNvPr>
            <p:cNvSpPr>
              <a:spLocks noEditPoints="1"/>
            </p:cNvSpPr>
            <p:nvPr userDrawn="1"/>
          </p:nvSpPr>
          <p:spPr bwMode="auto">
            <a:xfrm>
              <a:off x="1676" y="2392"/>
              <a:ext cx="343" cy="542"/>
            </a:xfrm>
            <a:custGeom>
              <a:avLst/>
              <a:gdLst>
                <a:gd name="T0" fmla="*/ 2147483646 w 49"/>
                <a:gd name="T1" fmla="*/ 2147483646 h 77"/>
                <a:gd name="T2" fmla="*/ 2147483646 w 49"/>
                <a:gd name="T3" fmla="*/ 2147483646 h 77"/>
                <a:gd name="T4" fmla="*/ 2147483646 w 49"/>
                <a:gd name="T5" fmla="*/ 2147483646 h 77"/>
                <a:gd name="T6" fmla="*/ 2147483646 w 49"/>
                <a:gd name="T7" fmla="*/ 2147483646 h 77"/>
                <a:gd name="T8" fmla="*/ 2147483646 w 49"/>
                <a:gd name="T9" fmla="*/ 2147483646 h 77"/>
                <a:gd name="T10" fmla="*/ 2147483646 w 49"/>
                <a:gd name="T11" fmla="*/ 2147483646 h 77"/>
                <a:gd name="T12" fmla="*/ 0 w 49"/>
                <a:gd name="T13" fmla="*/ 2147483646 h 77"/>
                <a:gd name="T14" fmla="*/ 2147483646 w 49"/>
                <a:gd name="T15" fmla="*/ 0 h 77"/>
                <a:gd name="T16" fmla="*/ 2147483646 w 49"/>
                <a:gd name="T17" fmla="*/ 2147483646 h 77"/>
                <a:gd name="T18" fmla="*/ 2147483646 w 49"/>
                <a:gd name="T19" fmla="*/ 2147483646 h 77"/>
                <a:gd name="T20" fmla="*/ 2147483646 w 49"/>
                <a:gd name="T21" fmla="*/ 2147483646 h 77"/>
                <a:gd name="T22" fmla="*/ 2147483646 w 49"/>
                <a:gd name="T23" fmla="*/ 2147483646 h 77"/>
                <a:gd name="T24" fmla="*/ 2147483646 w 49"/>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77">
                  <a:moveTo>
                    <a:pt x="49" y="13"/>
                  </a:moveTo>
                  <a:cubicBezTo>
                    <a:pt x="49" y="26"/>
                    <a:pt x="42" y="35"/>
                    <a:pt x="12" y="43"/>
                  </a:cubicBezTo>
                  <a:cubicBezTo>
                    <a:pt x="12" y="57"/>
                    <a:pt x="17" y="65"/>
                    <a:pt x="27" y="65"/>
                  </a:cubicBezTo>
                  <a:cubicBezTo>
                    <a:pt x="35" y="65"/>
                    <a:pt x="41" y="63"/>
                    <a:pt x="45" y="59"/>
                  </a:cubicBezTo>
                  <a:cubicBezTo>
                    <a:pt x="46" y="60"/>
                    <a:pt x="46" y="61"/>
                    <a:pt x="46" y="62"/>
                  </a:cubicBezTo>
                  <a:cubicBezTo>
                    <a:pt x="46" y="70"/>
                    <a:pt x="34" y="77"/>
                    <a:pt x="20" y="77"/>
                  </a:cubicBezTo>
                  <a:cubicBezTo>
                    <a:pt x="7" y="77"/>
                    <a:pt x="0" y="68"/>
                    <a:pt x="0" y="49"/>
                  </a:cubicBezTo>
                  <a:cubicBezTo>
                    <a:pt x="0" y="24"/>
                    <a:pt x="17" y="0"/>
                    <a:pt x="33" y="0"/>
                  </a:cubicBezTo>
                  <a:cubicBezTo>
                    <a:pt x="45" y="0"/>
                    <a:pt x="49" y="5"/>
                    <a:pt x="49" y="13"/>
                  </a:cubicBezTo>
                  <a:close/>
                  <a:moveTo>
                    <a:pt x="37" y="16"/>
                  </a:moveTo>
                  <a:cubicBezTo>
                    <a:pt x="37" y="13"/>
                    <a:pt x="35" y="10"/>
                    <a:pt x="29" y="10"/>
                  </a:cubicBezTo>
                  <a:cubicBezTo>
                    <a:pt x="22" y="10"/>
                    <a:pt x="15" y="22"/>
                    <a:pt x="13" y="34"/>
                  </a:cubicBezTo>
                  <a:cubicBezTo>
                    <a:pt x="35" y="27"/>
                    <a:pt x="37" y="22"/>
                    <a:pt x="37" y="16"/>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1" name="Freeform 7">
              <a:extLst>
                <a:ext uri="{FF2B5EF4-FFF2-40B4-BE49-F238E27FC236}">
                  <a16:creationId xmlns:a16="http://schemas.microsoft.com/office/drawing/2014/main" id="{290341B1-3F39-CC53-A801-33A3D2808E5E}"/>
                </a:ext>
              </a:extLst>
            </p:cNvPr>
            <p:cNvSpPr>
              <a:spLocks/>
            </p:cNvSpPr>
            <p:nvPr userDrawn="1"/>
          </p:nvSpPr>
          <p:spPr bwMode="auto">
            <a:xfrm>
              <a:off x="2068" y="2392"/>
              <a:ext cx="834" cy="535"/>
            </a:xfrm>
            <a:custGeom>
              <a:avLst/>
              <a:gdLst>
                <a:gd name="T0" fmla="*/ 2147483646 w 119"/>
                <a:gd name="T1" fmla="*/ 2147483646 h 76"/>
                <a:gd name="T2" fmla="*/ 2147483646 w 119"/>
                <a:gd name="T3" fmla="*/ 0 h 76"/>
                <a:gd name="T4" fmla="*/ 2147483646 w 119"/>
                <a:gd name="T5" fmla="*/ 2147483646 h 76"/>
                <a:gd name="T6" fmla="*/ 2147483646 w 119"/>
                <a:gd name="T7" fmla="*/ 2147483646 h 76"/>
                <a:gd name="T8" fmla="*/ 2147483646 w 119"/>
                <a:gd name="T9" fmla="*/ 2147483646 h 76"/>
                <a:gd name="T10" fmla="*/ 2147483646 w 119"/>
                <a:gd name="T11" fmla="*/ 2147483646 h 76"/>
                <a:gd name="T12" fmla="*/ 2147483646 w 119"/>
                <a:gd name="T13" fmla="*/ 2147483646 h 76"/>
                <a:gd name="T14" fmla="*/ 2147483646 w 119"/>
                <a:gd name="T15" fmla="*/ 2147483646 h 76"/>
                <a:gd name="T16" fmla="*/ 2147483646 w 119"/>
                <a:gd name="T17" fmla="*/ 2147483646 h 76"/>
                <a:gd name="T18" fmla="*/ 2147483646 w 119"/>
                <a:gd name="T19" fmla="*/ 2147483646 h 76"/>
                <a:gd name="T20" fmla="*/ 2147483646 w 119"/>
                <a:gd name="T21" fmla="*/ 2147483646 h 76"/>
                <a:gd name="T22" fmla="*/ 2147483646 w 119"/>
                <a:gd name="T23" fmla="*/ 2147483646 h 76"/>
                <a:gd name="T24" fmla="*/ 2147483646 w 119"/>
                <a:gd name="T25" fmla="*/ 2147483646 h 76"/>
                <a:gd name="T26" fmla="*/ 2147483646 w 119"/>
                <a:gd name="T27" fmla="*/ 2147483646 h 76"/>
                <a:gd name="T28" fmla="*/ 2147483646 w 119"/>
                <a:gd name="T29" fmla="*/ 2147483646 h 76"/>
                <a:gd name="T30" fmla="*/ 2147483646 w 119"/>
                <a:gd name="T31" fmla="*/ 2147483646 h 76"/>
                <a:gd name="T32" fmla="*/ 2147483646 w 119"/>
                <a:gd name="T33" fmla="*/ 2147483646 h 76"/>
                <a:gd name="T34" fmla="*/ 2147483646 w 119"/>
                <a:gd name="T35" fmla="*/ 2147483646 h 76"/>
                <a:gd name="T36" fmla="*/ 2147483646 w 119"/>
                <a:gd name="T37" fmla="*/ 2147483646 h 76"/>
                <a:gd name="T38" fmla="*/ 2147483646 w 119"/>
                <a:gd name="T39" fmla="*/ 2147483646 h 76"/>
                <a:gd name="T40" fmla="*/ 2147483646 w 119"/>
                <a:gd name="T41" fmla="*/ 2147483646 h 76"/>
                <a:gd name="T42" fmla="*/ 2147483646 w 119"/>
                <a:gd name="T43" fmla="*/ 2147483646 h 76"/>
                <a:gd name="T44" fmla="*/ 2147483646 w 119"/>
                <a:gd name="T45" fmla="*/ 0 h 76"/>
                <a:gd name="T46" fmla="*/ 2147483646 w 119"/>
                <a:gd name="T47" fmla="*/ 2147483646 h 76"/>
                <a:gd name="T48" fmla="*/ 2147483646 w 119"/>
                <a:gd name="T49" fmla="*/ 2147483646 h 76"/>
                <a:gd name="T50" fmla="*/ 2147483646 w 119"/>
                <a:gd name="T51" fmla="*/ 2147483646 h 76"/>
                <a:gd name="T52" fmla="*/ 2147483646 w 119"/>
                <a:gd name="T53" fmla="*/ 0 h 76"/>
                <a:gd name="T54" fmla="*/ 2147483646 w 119"/>
                <a:gd name="T55" fmla="*/ 2147483646 h 76"/>
                <a:gd name="T56" fmla="*/ 2147483646 w 119"/>
                <a:gd name="T57" fmla="*/ 2147483646 h 76"/>
                <a:gd name="T58" fmla="*/ 2147483646 w 119"/>
                <a:gd name="T59" fmla="*/ 2147483646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9" h="76">
                  <a:moveTo>
                    <a:pt x="65" y="27"/>
                  </a:moveTo>
                  <a:cubicBezTo>
                    <a:pt x="73" y="9"/>
                    <a:pt x="83" y="0"/>
                    <a:pt x="95" y="0"/>
                  </a:cubicBezTo>
                  <a:cubicBezTo>
                    <a:pt x="103" y="0"/>
                    <a:pt x="106" y="5"/>
                    <a:pt x="106" y="15"/>
                  </a:cubicBezTo>
                  <a:cubicBezTo>
                    <a:pt x="106" y="22"/>
                    <a:pt x="100" y="47"/>
                    <a:pt x="100" y="56"/>
                  </a:cubicBezTo>
                  <a:cubicBezTo>
                    <a:pt x="100" y="63"/>
                    <a:pt x="101" y="64"/>
                    <a:pt x="104" y="64"/>
                  </a:cubicBezTo>
                  <a:cubicBezTo>
                    <a:pt x="107" y="64"/>
                    <a:pt x="112" y="62"/>
                    <a:pt x="114" y="60"/>
                  </a:cubicBezTo>
                  <a:cubicBezTo>
                    <a:pt x="119" y="63"/>
                    <a:pt x="106" y="76"/>
                    <a:pt x="94" y="76"/>
                  </a:cubicBezTo>
                  <a:cubicBezTo>
                    <a:pt x="89" y="76"/>
                    <a:pt x="87" y="72"/>
                    <a:pt x="87" y="62"/>
                  </a:cubicBezTo>
                  <a:cubicBezTo>
                    <a:pt x="87" y="54"/>
                    <a:pt x="93" y="29"/>
                    <a:pt x="93" y="22"/>
                  </a:cubicBezTo>
                  <a:cubicBezTo>
                    <a:pt x="93" y="15"/>
                    <a:pt x="93" y="12"/>
                    <a:pt x="86" y="12"/>
                  </a:cubicBezTo>
                  <a:cubicBezTo>
                    <a:pt x="82" y="12"/>
                    <a:pt x="74" y="21"/>
                    <a:pt x="69" y="30"/>
                  </a:cubicBezTo>
                  <a:cubicBezTo>
                    <a:pt x="62" y="46"/>
                    <a:pt x="60" y="58"/>
                    <a:pt x="60" y="73"/>
                  </a:cubicBezTo>
                  <a:cubicBezTo>
                    <a:pt x="45" y="76"/>
                    <a:pt x="45" y="76"/>
                    <a:pt x="45" y="76"/>
                  </a:cubicBezTo>
                  <a:cubicBezTo>
                    <a:pt x="50" y="54"/>
                    <a:pt x="53" y="30"/>
                    <a:pt x="53" y="22"/>
                  </a:cubicBezTo>
                  <a:cubicBezTo>
                    <a:pt x="53" y="15"/>
                    <a:pt x="54" y="12"/>
                    <a:pt x="48" y="12"/>
                  </a:cubicBezTo>
                  <a:cubicBezTo>
                    <a:pt x="43" y="12"/>
                    <a:pt x="35" y="21"/>
                    <a:pt x="31" y="30"/>
                  </a:cubicBezTo>
                  <a:cubicBezTo>
                    <a:pt x="23" y="46"/>
                    <a:pt x="21" y="59"/>
                    <a:pt x="22" y="73"/>
                  </a:cubicBezTo>
                  <a:cubicBezTo>
                    <a:pt x="7" y="75"/>
                    <a:pt x="7" y="75"/>
                    <a:pt x="7" y="75"/>
                  </a:cubicBezTo>
                  <a:cubicBezTo>
                    <a:pt x="12" y="49"/>
                    <a:pt x="15" y="27"/>
                    <a:pt x="15" y="21"/>
                  </a:cubicBezTo>
                  <a:cubicBezTo>
                    <a:pt x="15" y="14"/>
                    <a:pt x="14" y="12"/>
                    <a:pt x="12" y="12"/>
                  </a:cubicBezTo>
                  <a:cubicBezTo>
                    <a:pt x="8" y="12"/>
                    <a:pt x="6" y="13"/>
                    <a:pt x="2" y="15"/>
                  </a:cubicBezTo>
                  <a:cubicBezTo>
                    <a:pt x="0" y="13"/>
                    <a:pt x="1" y="10"/>
                    <a:pt x="9" y="5"/>
                  </a:cubicBezTo>
                  <a:cubicBezTo>
                    <a:pt x="13" y="2"/>
                    <a:pt x="20" y="0"/>
                    <a:pt x="22" y="0"/>
                  </a:cubicBezTo>
                  <a:cubicBezTo>
                    <a:pt x="26" y="0"/>
                    <a:pt x="28" y="2"/>
                    <a:pt x="28" y="9"/>
                  </a:cubicBezTo>
                  <a:cubicBezTo>
                    <a:pt x="28" y="14"/>
                    <a:pt x="26" y="23"/>
                    <a:pt x="25" y="26"/>
                  </a:cubicBezTo>
                  <a:cubicBezTo>
                    <a:pt x="26" y="27"/>
                    <a:pt x="26" y="27"/>
                    <a:pt x="26" y="27"/>
                  </a:cubicBezTo>
                  <a:cubicBezTo>
                    <a:pt x="35" y="9"/>
                    <a:pt x="43" y="0"/>
                    <a:pt x="55" y="0"/>
                  </a:cubicBezTo>
                  <a:cubicBezTo>
                    <a:pt x="63" y="0"/>
                    <a:pt x="65" y="6"/>
                    <a:pt x="65" y="15"/>
                  </a:cubicBezTo>
                  <a:cubicBezTo>
                    <a:pt x="65" y="18"/>
                    <a:pt x="65" y="23"/>
                    <a:pt x="64" y="26"/>
                  </a:cubicBezTo>
                  <a:lnTo>
                    <a:pt x="65" y="27"/>
                  </a:ln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2" name="Freeform 8">
              <a:extLst>
                <a:ext uri="{FF2B5EF4-FFF2-40B4-BE49-F238E27FC236}">
                  <a16:creationId xmlns:a16="http://schemas.microsoft.com/office/drawing/2014/main" id="{1E3DF687-2BD1-B957-358D-B52BEF8E2037}"/>
                </a:ext>
              </a:extLst>
            </p:cNvPr>
            <p:cNvSpPr>
              <a:spLocks noEditPoints="1"/>
            </p:cNvSpPr>
            <p:nvPr userDrawn="1"/>
          </p:nvSpPr>
          <p:spPr bwMode="auto">
            <a:xfrm>
              <a:off x="2930" y="2392"/>
              <a:ext cx="343" cy="542"/>
            </a:xfrm>
            <a:custGeom>
              <a:avLst/>
              <a:gdLst>
                <a:gd name="T0" fmla="*/ 2147483646 w 49"/>
                <a:gd name="T1" fmla="*/ 2147483646 h 77"/>
                <a:gd name="T2" fmla="*/ 2147483646 w 49"/>
                <a:gd name="T3" fmla="*/ 2147483646 h 77"/>
                <a:gd name="T4" fmla="*/ 2147483646 w 49"/>
                <a:gd name="T5" fmla="*/ 2147483646 h 77"/>
                <a:gd name="T6" fmla="*/ 2147483646 w 49"/>
                <a:gd name="T7" fmla="*/ 2147483646 h 77"/>
                <a:gd name="T8" fmla="*/ 2147483646 w 49"/>
                <a:gd name="T9" fmla="*/ 2147483646 h 77"/>
                <a:gd name="T10" fmla="*/ 2147483646 w 49"/>
                <a:gd name="T11" fmla="*/ 2147483646 h 77"/>
                <a:gd name="T12" fmla="*/ 0 w 49"/>
                <a:gd name="T13" fmla="*/ 2147483646 h 77"/>
                <a:gd name="T14" fmla="*/ 2147483646 w 49"/>
                <a:gd name="T15" fmla="*/ 0 h 77"/>
                <a:gd name="T16" fmla="*/ 2147483646 w 49"/>
                <a:gd name="T17" fmla="*/ 2147483646 h 77"/>
                <a:gd name="T18" fmla="*/ 2147483646 w 49"/>
                <a:gd name="T19" fmla="*/ 2147483646 h 77"/>
                <a:gd name="T20" fmla="*/ 2147483646 w 49"/>
                <a:gd name="T21" fmla="*/ 2147483646 h 77"/>
                <a:gd name="T22" fmla="*/ 2147483646 w 49"/>
                <a:gd name="T23" fmla="*/ 2147483646 h 77"/>
                <a:gd name="T24" fmla="*/ 2147483646 w 49"/>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77">
                  <a:moveTo>
                    <a:pt x="49" y="13"/>
                  </a:moveTo>
                  <a:cubicBezTo>
                    <a:pt x="49" y="26"/>
                    <a:pt x="42" y="35"/>
                    <a:pt x="12" y="43"/>
                  </a:cubicBezTo>
                  <a:cubicBezTo>
                    <a:pt x="12" y="57"/>
                    <a:pt x="17" y="65"/>
                    <a:pt x="27" y="65"/>
                  </a:cubicBezTo>
                  <a:cubicBezTo>
                    <a:pt x="35" y="65"/>
                    <a:pt x="41" y="63"/>
                    <a:pt x="45" y="59"/>
                  </a:cubicBezTo>
                  <a:cubicBezTo>
                    <a:pt x="46" y="60"/>
                    <a:pt x="46" y="61"/>
                    <a:pt x="46" y="62"/>
                  </a:cubicBezTo>
                  <a:cubicBezTo>
                    <a:pt x="46" y="70"/>
                    <a:pt x="34" y="77"/>
                    <a:pt x="20" y="77"/>
                  </a:cubicBezTo>
                  <a:cubicBezTo>
                    <a:pt x="7" y="77"/>
                    <a:pt x="0" y="68"/>
                    <a:pt x="0" y="49"/>
                  </a:cubicBezTo>
                  <a:cubicBezTo>
                    <a:pt x="0" y="24"/>
                    <a:pt x="17" y="0"/>
                    <a:pt x="33" y="0"/>
                  </a:cubicBezTo>
                  <a:cubicBezTo>
                    <a:pt x="45" y="0"/>
                    <a:pt x="49" y="5"/>
                    <a:pt x="49" y="13"/>
                  </a:cubicBezTo>
                  <a:close/>
                  <a:moveTo>
                    <a:pt x="37" y="16"/>
                  </a:moveTo>
                  <a:cubicBezTo>
                    <a:pt x="37" y="13"/>
                    <a:pt x="35" y="10"/>
                    <a:pt x="29" y="10"/>
                  </a:cubicBezTo>
                  <a:cubicBezTo>
                    <a:pt x="22" y="10"/>
                    <a:pt x="15" y="22"/>
                    <a:pt x="13" y="34"/>
                  </a:cubicBezTo>
                  <a:cubicBezTo>
                    <a:pt x="35" y="27"/>
                    <a:pt x="37" y="22"/>
                    <a:pt x="37" y="16"/>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3" name="Freeform 9">
              <a:extLst>
                <a:ext uri="{FF2B5EF4-FFF2-40B4-BE49-F238E27FC236}">
                  <a16:creationId xmlns:a16="http://schemas.microsoft.com/office/drawing/2014/main" id="{BB653DF8-319D-95D9-F721-670E3B0D5A0F}"/>
                </a:ext>
              </a:extLst>
            </p:cNvPr>
            <p:cNvSpPr>
              <a:spLocks noEditPoints="1"/>
            </p:cNvSpPr>
            <p:nvPr userDrawn="1"/>
          </p:nvSpPr>
          <p:spPr bwMode="auto">
            <a:xfrm>
              <a:off x="3329" y="2392"/>
              <a:ext cx="336" cy="542"/>
            </a:xfrm>
            <a:custGeom>
              <a:avLst/>
              <a:gdLst>
                <a:gd name="T0" fmla="*/ 2147483646 w 48"/>
                <a:gd name="T1" fmla="*/ 2147483646 h 77"/>
                <a:gd name="T2" fmla="*/ 2147483646 w 48"/>
                <a:gd name="T3" fmla="*/ 2147483646 h 77"/>
                <a:gd name="T4" fmla="*/ 2147483646 w 48"/>
                <a:gd name="T5" fmla="*/ 2147483646 h 77"/>
                <a:gd name="T6" fmla="*/ 2147483646 w 48"/>
                <a:gd name="T7" fmla="*/ 2147483646 h 77"/>
                <a:gd name="T8" fmla="*/ 2147483646 w 48"/>
                <a:gd name="T9" fmla="*/ 2147483646 h 77"/>
                <a:gd name="T10" fmla="*/ 2147483646 w 48"/>
                <a:gd name="T11" fmla="*/ 2147483646 h 77"/>
                <a:gd name="T12" fmla="*/ 0 w 48"/>
                <a:gd name="T13" fmla="*/ 2147483646 h 77"/>
                <a:gd name="T14" fmla="*/ 2147483646 w 48"/>
                <a:gd name="T15" fmla="*/ 0 h 77"/>
                <a:gd name="T16" fmla="*/ 2147483646 w 48"/>
                <a:gd name="T17" fmla="*/ 2147483646 h 77"/>
                <a:gd name="T18" fmla="*/ 2147483646 w 48"/>
                <a:gd name="T19" fmla="*/ 2147483646 h 77"/>
                <a:gd name="T20" fmla="*/ 2147483646 w 48"/>
                <a:gd name="T21" fmla="*/ 2147483646 h 77"/>
                <a:gd name="T22" fmla="*/ 2147483646 w 48"/>
                <a:gd name="T23" fmla="*/ 2147483646 h 77"/>
                <a:gd name="T24" fmla="*/ 2147483646 w 48"/>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7">
                  <a:moveTo>
                    <a:pt x="48" y="13"/>
                  </a:moveTo>
                  <a:cubicBezTo>
                    <a:pt x="48" y="26"/>
                    <a:pt x="41" y="35"/>
                    <a:pt x="12" y="43"/>
                  </a:cubicBezTo>
                  <a:cubicBezTo>
                    <a:pt x="12" y="57"/>
                    <a:pt x="16" y="65"/>
                    <a:pt x="27" y="65"/>
                  </a:cubicBezTo>
                  <a:cubicBezTo>
                    <a:pt x="34" y="65"/>
                    <a:pt x="40" y="63"/>
                    <a:pt x="44" y="59"/>
                  </a:cubicBezTo>
                  <a:cubicBezTo>
                    <a:pt x="45" y="60"/>
                    <a:pt x="45" y="61"/>
                    <a:pt x="45" y="62"/>
                  </a:cubicBezTo>
                  <a:cubicBezTo>
                    <a:pt x="45" y="70"/>
                    <a:pt x="33" y="77"/>
                    <a:pt x="19" y="77"/>
                  </a:cubicBezTo>
                  <a:cubicBezTo>
                    <a:pt x="6" y="77"/>
                    <a:pt x="0" y="68"/>
                    <a:pt x="0" y="49"/>
                  </a:cubicBezTo>
                  <a:cubicBezTo>
                    <a:pt x="0" y="24"/>
                    <a:pt x="17" y="0"/>
                    <a:pt x="33" y="0"/>
                  </a:cubicBezTo>
                  <a:cubicBezTo>
                    <a:pt x="45" y="0"/>
                    <a:pt x="48" y="5"/>
                    <a:pt x="48" y="13"/>
                  </a:cubicBezTo>
                  <a:close/>
                  <a:moveTo>
                    <a:pt x="36" y="16"/>
                  </a:moveTo>
                  <a:cubicBezTo>
                    <a:pt x="36" y="13"/>
                    <a:pt x="35" y="10"/>
                    <a:pt x="28" y="10"/>
                  </a:cubicBezTo>
                  <a:cubicBezTo>
                    <a:pt x="21" y="10"/>
                    <a:pt x="15" y="22"/>
                    <a:pt x="13" y="34"/>
                  </a:cubicBezTo>
                  <a:cubicBezTo>
                    <a:pt x="34" y="27"/>
                    <a:pt x="36" y="22"/>
                    <a:pt x="36" y="16"/>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4" name="Freeform 10">
              <a:extLst>
                <a:ext uri="{FF2B5EF4-FFF2-40B4-BE49-F238E27FC236}">
                  <a16:creationId xmlns:a16="http://schemas.microsoft.com/office/drawing/2014/main" id="{B9DC9812-863D-C5BD-4127-15F89AAE972D}"/>
                </a:ext>
              </a:extLst>
            </p:cNvPr>
            <p:cNvSpPr>
              <a:spLocks/>
            </p:cNvSpPr>
            <p:nvPr userDrawn="1"/>
          </p:nvSpPr>
          <p:spPr bwMode="auto">
            <a:xfrm>
              <a:off x="3714" y="2392"/>
              <a:ext cx="567" cy="535"/>
            </a:xfrm>
            <a:custGeom>
              <a:avLst/>
              <a:gdLst>
                <a:gd name="T0" fmla="*/ 2147483646 w 81"/>
                <a:gd name="T1" fmla="*/ 2147483646 h 76"/>
                <a:gd name="T2" fmla="*/ 2147483646 w 81"/>
                <a:gd name="T3" fmla="*/ 2147483646 h 76"/>
                <a:gd name="T4" fmla="*/ 2147483646 w 81"/>
                <a:gd name="T5" fmla="*/ 2147483646 h 76"/>
                <a:gd name="T6" fmla="*/ 2147483646 w 81"/>
                <a:gd name="T7" fmla="*/ 0 h 76"/>
                <a:gd name="T8" fmla="*/ 2147483646 w 81"/>
                <a:gd name="T9" fmla="*/ 2147483646 h 76"/>
                <a:gd name="T10" fmla="*/ 2147483646 w 81"/>
                <a:gd name="T11" fmla="*/ 2147483646 h 76"/>
                <a:gd name="T12" fmla="*/ 2147483646 w 81"/>
                <a:gd name="T13" fmla="*/ 2147483646 h 76"/>
                <a:gd name="T14" fmla="*/ 2147483646 w 81"/>
                <a:gd name="T15" fmla="*/ 2147483646 h 76"/>
                <a:gd name="T16" fmla="*/ 2147483646 w 81"/>
                <a:gd name="T17" fmla="*/ 2147483646 h 76"/>
                <a:gd name="T18" fmla="*/ 2147483646 w 81"/>
                <a:gd name="T19" fmla="*/ 2147483646 h 76"/>
                <a:gd name="T20" fmla="*/ 2147483646 w 81"/>
                <a:gd name="T21" fmla="*/ 2147483646 h 76"/>
                <a:gd name="T22" fmla="*/ 2147483646 w 81"/>
                <a:gd name="T23" fmla="*/ 2147483646 h 76"/>
                <a:gd name="T24" fmla="*/ 2147483646 w 81"/>
                <a:gd name="T25" fmla="*/ 2147483646 h 76"/>
                <a:gd name="T26" fmla="*/ 2147483646 w 81"/>
                <a:gd name="T27" fmla="*/ 2147483646 h 76"/>
                <a:gd name="T28" fmla="*/ 2147483646 w 81"/>
                <a:gd name="T29" fmla="*/ 2147483646 h 76"/>
                <a:gd name="T30" fmla="*/ 2147483646 w 81"/>
                <a:gd name="T31" fmla="*/ 2147483646 h 76"/>
                <a:gd name="T32" fmla="*/ 2147483646 w 81"/>
                <a:gd name="T33" fmla="*/ 2147483646 h 76"/>
                <a:gd name="T34" fmla="*/ 2147483646 w 81"/>
                <a:gd name="T35" fmla="*/ 2147483646 h 76"/>
                <a:gd name="T36" fmla="*/ 2147483646 w 81"/>
                <a:gd name="T37" fmla="*/ 2147483646 h 76"/>
                <a:gd name="T38" fmla="*/ 2147483646 w 81"/>
                <a:gd name="T39" fmla="*/ 0 h 76"/>
                <a:gd name="T40" fmla="*/ 2147483646 w 81"/>
                <a:gd name="T41" fmla="*/ 2147483646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 h="76">
                  <a:moveTo>
                    <a:pt x="28" y="9"/>
                  </a:moveTo>
                  <a:cubicBezTo>
                    <a:pt x="28" y="13"/>
                    <a:pt x="28" y="22"/>
                    <a:pt x="26" y="26"/>
                  </a:cubicBezTo>
                  <a:cubicBezTo>
                    <a:pt x="27" y="26"/>
                    <a:pt x="27" y="26"/>
                    <a:pt x="27" y="26"/>
                  </a:cubicBezTo>
                  <a:cubicBezTo>
                    <a:pt x="35" y="9"/>
                    <a:pt x="45" y="0"/>
                    <a:pt x="56" y="0"/>
                  </a:cubicBezTo>
                  <a:cubicBezTo>
                    <a:pt x="65" y="0"/>
                    <a:pt x="68" y="5"/>
                    <a:pt x="68" y="15"/>
                  </a:cubicBezTo>
                  <a:cubicBezTo>
                    <a:pt x="68" y="22"/>
                    <a:pt x="62" y="47"/>
                    <a:pt x="62" y="56"/>
                  </a:cubicBezTo>
                  <a:cubicBezTo>
                    <a:pt x="62" y="62"/>
                    <a:pt x="63" y="64"/>
                    <a:pt x="66" y="64"/>
                  </a:cubicBezTo>
                  <a:cubicBezTo>
                    <a:pt x="68" y="64"/>
                    <a:pt x="73" y="62"/>
                    <a:pt x="76" y="60"/>
                  </a:cubicBezTo>
                  <a:cubicBezTo>
                    <a:pt x="81" y="63"/>
                    <a:pt x="67" y="76"/>
                    <a:pt x="56" y="76"/>
                  </a:cubicBezTo>
                  <a:cubicBezTo>
                    <a:pt x="51" y="76"/>
                    <a:pt x="49" y="72"/>
                    <a:pt x="49" y="62"/>
                  </a:cubicBezTo>
                  <a:cubicBezTo>
                    <a:pt x="49" y="54"/>
                    <a:pt x="55" y="29"/>
                    <a:pt x="55" y="22"/>
                  </a:cubicBezTo>
                  <a:cubicBezTo>
                    <a:pt x="55" y="15"/>
                    <a:pt x="54" y="12"/>
                    <a:pt x="48" y="12"/>
                  </a:cubicBezTo>
                  <a:cubicBezTo>
                    <a:pt x="44" y="12"/>
                    <a:pt x="35" y="21"/>
                    <a:pt x="31" y="30"/>
                  </a:cubicBezTo>
                  <a:cubicBezTo>
                    <a:pt x="24" y="45"/>
                    <a:pt x="21" y="59"/>
                    <a:pt x="22" y="73"/>
                  </a:cubicBezTo>
                  <a:cubicBezTo>
                    <a:pt x="7" y="75"/>
                    <a:pt x="7" y="75"/>
                    <a:pt x="7" y="75"/>
                  </a:cubicBezTo>
                  <a:cubicBezTo>
                    <a:pt x="11" y="54"/>
                    <a:pt x="16" y="27"/>
                    <a:pt x="16" y="21"/>
                  </a:cubicBezTo>
                  <a:cubicBezTo>
                    <a:pt x="16" y="14"/>
                    <a:pt x="15" y="12"/>
                    <a:pt x="12" y="12"/>
                  </a:cubicBezTo>
                  <a:cubicBezTo>
                    <a:pt x="9" y="12"/>
                    <a:pt x="6" y="13"/>
                    <a:pt x="3" y="15"/>
                  </a:cubicBezTo>
                  <a:cubicBezTo>
                    <a:pt x="0" y="13"/>
                    <a:pt x="1" y="10"/>
                    <a:pt x="10" y="5"/>
                  </a:cubicBezTo>
                  <a:cubicBezTo>
                    <a:pt x="14" y="2"/>
                    <a:pt x="20" y="0"/>
                    <a:pt x="23" y="0"/>
                  </a:cubicBezTo>
                  <a:cubicBezTo>
                    <a:pt x="27" y="0"/>
                    <a:pt x="28" y="2"/>
                    <a:pt x="28" y="9"/>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5" name="Freeform 11">
              <a:extLst>
                <a:ext uri="{FF2B5EF4-FFF2-40B4-BE49-F238E27FC236}">
                  <a16:creationId xmlns:a16="http://schemas.microsoft.com/office/drawing/2014/main" id="{0E518721-D693-75F7-D7D2-0F878ECE17E7}"/>
                </a:ext>
              </a:extLst>
            </p:cNvPr>
            <p:cNvSpPr>
              <a:spLocks/>
            </p:cNvSpPr>
            <p:nvPr userDrawn="1"/>
          </p:nvSpPr>
          <p:spPr bwMode="auto">
            <a:xfrm>
              <a:off x="4288" y="2266"/>
              <a:ext cx="322" cy="661"/>
            </a:xfrm>
            <a:custGeom>
              <a:avLst/>
              <a:gdLst>
                <a:gd name="T0" fmla="*/ 2147483646 w 46"/>
                <a:gd name="T1" fmla="*/ 2147483646 h 94"/>
                <a:gd name="T2" fmla="*/ 2147483646 w 46"/>
                <a:gd name="T3" fmla="*/ 2147483646 h 94"/>
                <a:gd name="T4" fmla="*/ 2147483646 w 46"/>
                <a:gd name="T5" fmla="*/ 2147483646 h 94"/>
                <a:gd name="T6" fmla="*/ 2147483646 w 46"/>
                <a:gd name="T7" fmla="*/ 2147483646 h 94"/>
                <a:gd name="T8" fmla="*/ 2147483646 w 46"/>
                <a:gd name="T9" fmla="*/ 2147483646 h 94"/>
                <a:gd name="T10" fmla="*/ 2147483646 w 46"/>
                <a:gd name="T11" fmla="*/ 2147483646 h 94"/>
                <a:gd name="T12" fmla="*/ 2147483646 w 46"/>
                <a:gd name="T13" fmla="*/ 2147483646 h 94"/>
                <a:gd name="T14" fmla="*/ 2147483646 w 46"/>
                <a:gd name="T15" fmla="*/ 2147483646 h 94"/>
                <a:gd name="T16" fmla="*/ 2147483646 w 46"/>
                <a:gd name="T17" fmla="*/ 2147483646 h 94"/>
                <a:gd name="T18" fmla="*/ 2147483646 w 46"/>
                <a:gd name="T19" fmla="*/ 2147483646 h 94"/>
                <a:gd name="T20" fmla="*/ 2147483646 w 46"/>
                <a:gd name="T21" fmla="*/ 2147483646 h 94"/>
                <a:gd name="T22" fmla="*/ 2147483646 w 46"/>
                <a:gd name="T23" fmla="*/ 2147483646 h 94"/>
                <a:gd name="T24" fmla="*/ 2147483646 w 46"/>
                <a:gd name="T25" fmla="*/ 0 h 94"/>
                <a:gd name="T26" fmla="*/ 2147483646 w 46"/>
                <a:gd name="T27" fmla="*/ 2147483646 h 94"/>
                <a:gd name="T28" fmla="*/ 2147483646 w 46"/>
                <a:gd name="T29" fmla="*/ 2147483646 h 94"/>
                <a:gd name="T30" fmla="*/ 2147483646 w 46"/>
                <a:gd name="T31" fmla="*/ 2147483646 h 94"/>
                <a:gd name="T32" fmla="*/ 2147483646 w 46"/>
                <a:gd name="T33" fmla="*/ 2147483646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94">
                  <a:moveTo>
                    <a:pt x="24" y="30"/>
                  </a:moveTo>
                  <a:cubicBezTo>
                    <a:pt x="21" y="46"/>
                    <a:pt x="19" y="62"/>
                    <a:pt x="19" y="70"/>
                  </a:cubicBezTo>
                  <a:cubicBezTo>
                    <a:pt x="19" y="79"/>
                    <a:pt x="20" y="82"/>
                    <a:pt x="24" y="82"/>
                  </a:cubicBezTo>
                  <a:cubicBezTo>
                    <a:pt x="28" y="82"/>
                    <a:pt x="32" y="79"/>
                    <a:pt x="37" y="74"/>
                  </a:cubicBezTo>
                  <a:cubicBezTo>
                    <a:pt x="41" y="78"/>
                    <a:pt x="39" y="83"/>
                    <a:pt x="32" y="88"/>
                  </a:cubicBezTo>
                  <a:cubicBezTo>
                    <a:pt x="26" y="94"/>
                    <a:pt x="21" y="94"/>
                    <a:pt x="15" y="94"/>
                  </a:cubicBezTo>
                  <a:cubicBezTo>
                    <a:pt x="7" y="94"/>
                    <a:pt x="5" y="89"/>
                    <a:pt x="6" y="77"/>
                  </a:cubicBezTo>
                  <a:cubicBezTo>
                    <a:pt x="6" y="69"/>
                    <a:pt x="10" y="44"/>
                    <a:pt x="12" y="29"/>
                  </a:cubicBezTo>
                  <a:cubicBezTo>
                    <a:pt x="1" y="28"/>
                    <a:pt x="1" y="28"/>
                    <a:pt x="1" y="28"/>
                  </a:cubicBezTo>
                  <a:cubicBezTo>
                    <a:pt x="0" y="25"/>
                    <a:pt x="1" y="22"/>
                    <a:pt x="7" y="22"/>
                  </a:cubicBezTo>
                  <a:cubicBezTo>
                    <a:pt x="9" y="21"/>
                    <a:pt x="11" y="21"/>
                    <a:pt x="14" y="21"/>
                  </a:cubicBezTo>
                  <a:cubicBezTo>
                    <a:pt x="16" y="3"/>
                    <a:pt x="16" y="3"/>
                    <a:pt x="16" y="3"/>
                  </a:cubicBezTo>
                  <a:cubicBezTo>
                    <a:pt x="20" y="1"/>
                    <a:pt x="24" y="0"/>
                    <a:pt x="29" y="0"/>
                  </a:cubicBezTo>
                  <a:cubicBezTo>
                    <a:pt x="25" y="22"/>
                    <a:pt x="25" y="22"/>
                    <a:pt x="25" y="22"/>
                  </a:cubicBezTo>
                  <a:cubicBezTo>
                    <a:pt x="28" y="22"/>
                    <a:pt x="41" y="22"/>
                    <a:pt x="44" y="21"/>
                  </a:cubicBezTo>
                  <a:cubicBezTo>
                    <a:pt x="46" y="26"/>
                    <a:pt x="44" y="31"/>
                    <a:pt x="38" y="31"/>
                  </a:cubicBezTo>
                  <a:cubicBezTo>
                    <a:pt x="34" y="31"/>
                    <a:pt x="27" y="31"/>
                    <a:pt x="24" y="30"/>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6" name="Freeform 12">
              <a:extLst>
                <a:ext uri="{FF2B5EF4-FFF2-40B4-BE49-F238E27FC236}">
                  <a16:creationId xmlns:a16="http://schemas.microsoft.com/office/drawing/2014/main" id="{F0C3C11F-D013-5D08-EDC3-E148D55C9A09}"/>
                </a:ext>
              </a:extLst>
            </p:cNvPr>
            <p:cNvSpPr>
              <a:spLocks noEditPoints="1"/>
            </p:cNvSpPr>
            <p:nvPr userDrawn="1"/>
          </p:nvSpPr>
          <p:spPr bwMode="auto">
            <a:xfrm>
              <a:off x="4638" y="2392"/>
              <a:ext cx="344" cy="542"/>
            </a:xfrm>
            <a:custGeom>
              <a:avLst/>
              <a:gdLst>
                <a:gd name="T0" fmla="*/ 2147483646 w 49"/>
                <a:gd name="T1" fmla="*/ 2147483646 h 77"/>
                <a:gd name="T2" fmla="*/ 2147483646 w 49"/>
                <a:gd name="T3" fmla="*/ 2147483646 h 77"/>
                <a:gd name="T4" fmla="*/ 2147483646 w 49"/>
                <a:gd name="T5" fmla="*/ 2147483646 h 77"/>
                <a:gd name="T6" fmla="*/ 2147483646 w 49"/>
                <a:gd name="T7" fmla="*/ 2147483646 h 77"/>
                <a:gd name="T8" fmla="*/ 2147483646 w 49"/>
                <a:gd name="T9" fmla="*/ 2147483646 h 77"/>
                <a:gd name="T10" fmla="*/ 2147483646 w 49"/>
                <a:gd name="T11" fmla="*/ 2147483646 h 77"/>
                <a:gd name="T12" fmla="*/ 0 w 49"/>
                <a:gd name="T13" fmla="*/ 2147483646 h 77"/>
                <a:gd name="T14" fmla="*/ 2147483646 w 49"/>
                <a:gd name="T15" fmla="*/ 0 h 77"/>
                <a:gd name="T16" fmla="*/ 2147483646 w 49"/>
                <a:gd name="T17" fmla="*/ 2147483646 h 77"/>
                <a:gd name="T18" fmla="*/ 2147483646 w 49"/>
                <a:gd name="T19" fmla="*/ 2147483646 h 77"/>
                <a:gd name="T20" fmla="*/ 2147483646 w 49"/>
                <a:gd name="T21" fmla="*/ 2147483646 h 77"/>
                <a:gd name="T22" fmla="*/ 2147483646 w 49"/>
                <a:gd name="T23" fmla="*/ 2147483646 h 77"/>
                <a:gd name="T24" fmla="*/ 2147483646 w 49"/>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77">
                  <a:moveTo>
                    <a:pt x="49" y="13"/>
                  </a:moveTo>
                  <a:cubicBezTo>
                    <a:pt x="49" y="26"/>
                    <a:pt x="42" y="35"/>
                    <a:pt x="12" y="43"/>
                  </a:cubicBezTo>
                  <a:cubicBezTo>
                    <a:pt x="12" y="57"/>
                    <a:pt x="16" y="65"/>
                    <a:pt x="27" y="65"/>
                  </a:cubicBezTo>
                  <a:cubicBezTo>
                    <a:pt x="35" y="65"/>
                    <a:pt x="41" y="63"/>
                    <a:pt x="45" y="59"/>
                  </a:cubicBezTo>
                  <a:cubicBezTo>
                    <a:pt x="46" y="60"/>
                    <a:pt x="46" y="61"/>
                    <a:pt x="46" y="62"/>
                  </a:cubicBezTo>
                  <a:cubicBezTo>
                    <a:pt x="46" y="70"/>
                    <a:pt x="34" y="77"/>
                    <a:pt x="20" y="77"/>
                  </a:cubicBezTo>
                  <a:cubicBezTo>
                    <a:pt x="7" y="77"/>
                    <a:pt x="0" y="68"/>
                    <a:pt x="0" y="49"/>
                  </a:cubicBezTo>
                  <a:cubicBezTo>
                    <a:pt x="0" y="24"/>
                    <a:pt x="17" y="0"/>
                    <a:pt x="33" y="0"/>
                  </a:cubicBezTo>
                  <a:cubicBezTo>
                    <a:pt x="45" y="0"/>
                    <a:pt x="49" y="5"/>
                    <a:pt x="49" y="13"/>
                  </a:cubicBezTo>
                  <a:close/>
                  <a:moveTo>
                    <a:pt x="37" y="16"/>
                  </a:moveTo>
                  <a:cubicBezTo>
                    <a:pt x="37" y="13"/>
                    <a:pt x="35" y="10"/>
                    <a:pt x="29" y="10"/>
                  </a:cubicBezTo>
                  <a:cubicBezTo>
                    <a:pt x="22" y="10"/>
                    <a:pt x="15" y="22"/>
                    <a:pt x="13" y="34"/>
                  </a:cubicBezTo>
                  <a:cubicBezTo>
                    <a:pt x="35" y="27"/>
                    <a:pt x="37" y="22"/>
                    <a:pt x="37" y="16"/>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7" name="Freeform 13">
              <a:extLst>
                <a:ext uri="{FF2B5EF4-FFF2-40B4-BE49-F238E27FC236}">
                  <a16:creationId xmlns:a16="http://schemas.microsoft.com/office/drawing/2014/main" id="{E7EAF841-0CD7-35D4-8F2F-ABE054F01F5D}"/>
                </a:ext>
              </a:extLst>
            </p:cNvPr>
            <p:cNvSpPr>
              <a:spLocks/>
            </p:cNvSpPr>
            <p:nvPr userDrawn="1"/>
          </p:nvSpPr>
          <p:spPr bwMode="auto">
            <a:xfrm>
              <a:off x="5192" y="2195"/>
              <a:ext cx="910" cy="725"/>
            </a:xfrm>
            <a:custGeom>
              <a:avLst/>
              <a:gdLst>
                <a:gd name="T0" fmla="*/ 2147483646 w 130"/>
                <a:gd name="T1" fmla="*/ 2147483646 h 103"/>
                <a:gd name="T2" fmla="*/ 2147483646 w 130"/>
                <a:gd name="T3" fmla="*/ 2147483646 h 103"/>
                <a:gd name="T4" fmla="*/ 2147483646 w 130"/>
                <a:gd name="T5" fmla="*/ 2147483646 h 103"/>
                <a:gd name="T6" fmla="*/ 2147483646 w 130"/>
                <a:gd name="T7" fmla="*/ 2147483646 h 103"/>
                <a:gd name="T8" fmla="*/ 2147483646 w 130"/>
                <a:gd name="T9" fmla="*/ 2147483646 h 103"/>
                <a:gd name="T10" fmla="*/ 2147483646 w 130"/>
                <a:gd name="T11" fmla="*/ 2147483646 h 103"/>
                <a:gd name="T12" fmla="*/ 2147483646 w 130"/>
                <a:gd name="T13" fmla="*/ 2147483646 h 103"/>
                <a:gd name="T14" fmla="*/ 2147483646 w 130"/>
                <a:gd name="T15" fmla="*/ 2147483646 h 103"/>
                <a:gd name="T16" fmla="*/ 2147483646 w 130"/>
                <a:gd name="T17" fmla="*/ 2147483646 h 103"/>
                <a:gd name="T18" fmla="*/ 2147483646 w 130"/>
                <a:gd name="T19" fmla="*/ 2147483646 h 103"/>
                <a:gd name="T20" fmla="*/ 2147483646 w 130"/>
                <a:gd name="T21" fmla="*/ 2147483646 h 103"/>
                <a:gd name="T22" fmla="*/ 2147483646 w 130"/>
                <a:gd name="T23" fmla="*/ 2147483646 h 103"/>
                <a:gd name="T24" fmla="*/ 2147483646 w 130"/>
                <a:gd name="T25" fmla="*/ 2147483646 h 103"/>
                <a:gd name="T26" fmla="*/ 2147483646 w 130"/>
                <a:gd name="T27" fmla="*/ 2147483646 h 103"/>
                <a:gd name="T28" fmla="*/ 2147483646 w 130"/>
                <a:gd name="T29" fmla="*/ 2147483646 h 103"/>
                <a:gd name="T30" fmla="*/ 2147483646 w 130"/>
                <a:gd name="T31" fmla="*/ 2147483646 h 103"/>
                <a:gd name="T32" fmla="*/ 2147483646 w 130"/>
                <a:gd name="T33" fmla="*/ 2147483646 h 103"/>
                <a:gd name="T34" fmla="*/ 2147483646 w 130"/>
                <a:gd name="T35" fmla="*/ 2147483646 h 103"/>
                <a:gd name="T36" fmla="*/ 2147483646 w 130"/>
                <a:gd name="T37" fmla="*/ 2147483646 h 103"/>
                <a:gd name="T38" fmla="*/ 2147483646 w 130"/>
                <a:gd name="T39" fmla="*/ 2147483646 h 103"/>
                <a:gd name="T40" fmla="*/ 2147483646 w 130"/>
                <a:gd name="T41" fmla="*/ 0 h 103"/>
                <a:gd name="T42" fmla="*/ 2147483646 w 130"/>
                <a:gd name="T43" fmla="*/ 0 h 103"/>
                <a:gd name="T44" fmla="*/ 2147483646 w 130"/>
                <a:gd name="T45" fmla="*/ 2147483646 h 103"/>
                <a:gd name="T46" fmla="*/ 2147483646 w 130"/>
                <a:gd name="T47" fmla="*/ 0 h 103"/>
                <a:gd name="T48" fmla="*/ 2147483646 w 130"/>
                <a:gd name="T49" fmla="*/ 0 h 103"/>
                <a:gd name="T50" fmla="*/ 2147483646 w 130"/>
                <a:gd name="T51" fmla="*/ 2147483646 h 103"/>
                <a:gd name="T52" fmla="*/ 2147483646 w 130"/>
                <a:gd name="T53" fmla="*/ 2147483646 h 1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0" h="103">
                  <a:moveTo>
                    <a:pt x="111" y="94"/>
                  </a:moveTo>
                  <a:cubicBezTo>
                    <a:pt x="122" y="96"/>
                    <a:pt x="122" y="96"/>
                    <a:pt x="122" y="96"/>
                  </a:cubicBezTo>
                  <a:cubicBezTo>
                    <a:pt x="121" y="100"/>
                    <a:pt x="119" y="102"/>
                    <a:pt x="115" y="102"/>
                  </a:cubicBezTo>
                  <a:cubicBezTo>
                    <a:pt x="111" y="102"/>
                    <a:pt x="106" y="102"/>
                    <a:pt x="101" y="102"/>
                  </a:cubicBezTo>
                  <a:cubicBezTo>
                    <a:pt x="95" y="102"/>
                    <a:pt x="90" y="102"/>
                    <a:pt x="85" y="102"/>
                  </a:cubicBezTo>
                  <a:cubicBezTo>
                    <a:pt x="84" y="99"/>
                    <a:pt x="85" y="96"/>
                    <a:pt x="88" y="96"/>
                  </a:cubicBezTo>
                  <a:cubicBezTo>
                    <a:pt x="98" y="93"/>
                    <a:pt x="98" y="93"/>
                    <a:pt x="98" y="93"/>
                  </a:cubicBezTo>
                  <a:cubicBezTo>
                    <a:pt x="101" y="22"/>
                    <a:pt x="101" y="22"/>
                    <a:pt x="101" y="22"/>
                  </a:cubicBezTo>
                  <a:cubicBezTo>
                    <a:pt x="101" y="22"/>
                    <a:pt x="86" y="60"/>
                    <a:pt x="68" y="92"/>
                  </a:cubicBezTo>
                  <a:cubicBezTo>
                    <a:pt x="65" y="98"/>
                    <a:pt x="62" y="101"/>
                    <a:pt x="57" y="103"/>
                  </a:cubicBezTo>
                  <a:cubicBezTo>
                    <a:pt x="39" y="22"/>
                    <a:pt x="39" y="22"/>
                    <a:pt x="39" y="22"/>
                  </a:cubicBezTo>
                  <a:cubicBezTo>
                    <a:pt x="24" y="94"/>
                    <a:pt x="24" y="94"/>
                    <a:pt x="24" y="94"/>
                  </a:cubicBezTo>
                  <a:cubicBezTo>
                    <a:pt x="39" y="97"/>
                    <a:pt x="39" y="97"/>
                    <a:pt x="39" y="97"/>
                  </a:cubicBezTo>
                  <a:cubicBezTo>
                    <a:pt x="38" y="100"/>
                    <a:pt x="35" y="102"/>
                    <a:pt x="31" y="102"/>
                  </a:cubicBezTo>
                  <a:cubicBezTo>
                    <a:pt x="27" y="102"/>
                    <a:pt x="21" y="102"/>
                    <a:pt x="15" y="102"/>
                  </a:cubicBezTo>
                  <a:cubicBezTo>
                    <a:pt x="10" y="102"/>
                    <a:pt x="6" y="102"/>
                    <a:pt x="1" y="102"/>
                  </a:cubicBezTo>
                  <a:cubicBezTo>
                    <a:pt x="0" y="99"/>
                    <a:pt x="2" y="97"/>
                    <a:pt x="5" y="96"/>
                  </a:cubicBezTo>
                  <a:cubicBezTo>
                    <a:pt x="13" y="94"/>
                    <a:pt x="13" y="94"/>
                    <a:pt x="13" y="94"/>
                  </a:cubicBezTo>
                  <a:cubicBezTo>
                    <a:pt x="32" y="11"/>
                    <a:pt x="32" y="11"/>
                    <a:pt x="32" y="11"/>
                  </a:cubicBezTo>
                  <a:cubicBezTo>
                    <a:pt x="20" y="7"/>
                    <a:pt x="20" y="7"/>
                    <a:pt x="20" y="7"/>
                  </a:cubicBezTo>
                  <a:cubicBezTo>
                    <a:pt x="19" y="4"/>
                    <a:pt x="21" y="0"/>
                    <a:pt x="29" y="0"/>
                  </a:cubicBezTo>
                  <a:cubicBezTo>
                    <a:pt x="48" y="0"/>
                    <a:pt x="48" y="0"/>
                    <a:pt x="48" y="0"/>
                  </a:cubicBezTo>
                  <a:cubicBezTo>
                    <a:pt x="66" y="79"/>
                    <a:pt x="66" y="79"/>
                    <a:pt x="66" y="79"/>
                  </a:cubicBezTo>
                  <a:cubicBezTo>
                    <a:pt x="103" y="0"/>
                    <a:pt x="103" y="0"/>
                    <a:pt x="103" y="0"/>
                  </a:cubicBezTo>
                  <a:cubicBezTo>
                    <a:pt x="130" y="0"/>
                    <a:pt x="130" y="0"/>
                    <a:pt x="130" y="0"/>
                  </a:cubicBezTo>
                  <a:cubicBezTo>
                    <a:pt x="130" y="5"/>
                    <a:pt x="127" y="8"/>
                    <a:pt x="114" y="9"/>
                  </a:cubicBezTo>
                  <a:lnTo>
                    <a:pt x="111" y="94"/>
                  </a:ln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8" name="Freeform 14">
              <a:extLst>
                <a:ext uri="{FF2B5EF4-FFF2-40B4-BE49-F238E27FC236}">
                  <a16:creationId xmlns:a16="http://schemas.microsoft.com/office/drawing/2014/main" id="{7C9DB403-589A-70F8-7BF7-869A47DEB99C}"/>
                </a:ext>
              </a:extLst>
            </p:cNvPr>
            <p:cNvSpPr>
              <a:spLocks noEditPoints="1"/>
            </p:cNvSpPr>
            <p:nvPr userDrawn="1"/>
          </p:nvSpPr>
          <p:spPr bwMode="auto">
            <a:xfrm>
              <a:off x="6116" y="2343"/>
              <a:ext cx="497" cy="591"/>
            </a:xfrm>
            <a:custGeom>
              <a:avLst/>
              <a:gdLst>
                <a:gd name="T0" fmla="*/ 2147483646 w 71"/>
                <a:gd name="T1" fmla="*/ 2147483646 h 84"/>
                <a:gd name="T2" fmla="*/ 2147483646 w 71"/>
                <a:gd name="T3" fmla="*/ 2147483646 h 84"/>
                <a:gd name="T4" fmla="*/ 2147483646 w 71"/>
                <a:gd name="T5" fmla="*/ 2147483646 h 84"/>
                <a:gd name="T6" fmla="*/ 2147483646 w 71"/>
                <a:gd name="T7" fmla="*/ 2147483646 h 84"/>
                <a:gd name="T8" fmla="*/ 2147483646 w 71"/>
                <a:gd name="T9" fmla="*/ 2147483646 h 84"/>
                <a:gd name="T10" fmla="*/ 0 w 71"/>
                <a:gd name="T11" fmla="*/ 2147483646 h 84"/>
                <a:gd name="T12" fmla="*/ 2147483646 w 71"/>
                <a:gd name="T13" fmla="*/ 2147483646 h 84"/>
                <a:gd name="T14" fmla="*/ 2147483646 w 71"/>
                <a:gd name="T15" fmla="*/ 2147483646 h 84"/>
                <a:gd name="T16" fmla="*/ 2147483646 w 71"/>
                <a:gd name="T17" fmla="*/ 0 h 84"/>
                <a:gd name="T18" fmla="*/ 2147483646 w 71"/>
                <a:gd name="T19" fmla="*/ 2147483646 h 84"/>
                <a:gd name="T20" fmla="*/ 2147483646 w 71"/>
                <a:gd name="T21" fmla="*/ 2147483646 h 84"/>
                <a:gd name="T22" fmla="*/ 2147483646 w 71"/>
                <a:gd name="T23" fmla="*/ 2147483646 h 84"/>
                <a:gd name="T24" fmla="*/ 2147483646 w 71"/>
                <a:gd name="T25" fmla="*/ 2147483646 h 84"/>
                <a:gd name="T26" fmla="*/ 2147483646 w 71"/>
                <a:gd name="T27" fmla="*/ 2147483646 h 84"/>
                <a:gd name="T28" fmla="*/ 2147483646 w 71"/>
                <a:gd name="T29" fmla="*/ 2147483646 h 84"/>
                <a:gd name="T30" fmla="*/ 2147483646 w 71"/>
                <a:gd name="T31" fmla="*/ 2147483646 h 84"/>
                <a:gd name="T32" fmla="*/ 2147483646 w 71"/>
                <a:gd name="T33" fmla="*/ 2147483646 h 84"/>
                <a:gd name="T34" fmla="*/ 2147483646 w 71"/>
                <a:gd name="T35" fmla="*/ 2147483646 h 84"/>
                <a:gd name="T36" fmla="*/ 2147483646 w 71"/>
                <a:gd name="T37" fmla="*/ 2147483646 h 84"/>
                <a:gd name="T38" fmla="*/ 2147483646 w 71"/>
                <a:gd name="T39" fmla="*/ 2147483646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1" h="84">
                  <a:moveTo>
                    <a:pt x="48" y="84"/>
                  </a:moveTo>
                  <a:cubicBezTo>
                    <a:pt x="44" y="84"/>
                    <a:pt x="41" y="80"/>
                    <a:pt x="41" y="75"/>
                  </a:cubicBezTo>
                  <a:cubicBezTo>
                    <a:pt x="41" y="70"/>
                    <a:pt x="41" y="63"/>
                    <a:pt x="42" y="58"/>
                  </a:cubicBezTo>
                  <a:cubicBezTo>
                    <a:pt x="41" y="57"/>
                    <a:pt x="41" y="57"/>
                    <a:pt x="41" y="57"/>
                  </a:cubicBezTo>
                  <a:cubicBezTo>
                    <a:pt x="38" y="63"/>
                    <a:pt x="29" y="84"/>
                    <a:pt x="15" y="84"/>
                  </a:cubicBezTo>
                  <a:cubicBezTo>
                    <a:pt x="7" y="84"/>
                    <a:pt x="0" y="73"/>
                    <a:pt x="0" y="57"/>
                  </a:cubicBezTo>
                  <a:cubicBezTo>
                    <a:pt x="0" y="27"/>
                    <a:pt x="16" y="7"/>
                    <a:pt x="41" y="7"/>
                  </a:cubicBezTo>
                  <a:cubicBezTo>
                    <a:pt x="44" y="7"/>
                    <a:pt x="47" y="8"/>
                    <a:pt x="50" y="8"/>
                  </a:cubicBezTo>
                  <a:cubicBezTo>
                    <a:pt x="51" y="3"/>
                    <a:pt x="53" y="0"/>
                    <a:pt x="56" y="0"/>
                  </a:cubicBezTo>
                  <a:cubicBezTo>
                    <a:pt x="59" y="0"/>
                    <a:pt x="61" y="1"/>
                    <a:pt x="63" y="3"/>
                  </a:cubicBezTo>
                  <a:cubicBezTo>
                    <a:pt x="57" y="21"/>
                    <a:pt x="52" y="40"/>
                    <a:pt x="52" y="55"/>
                  </a:cubicBezTo>
                  <a:cubicBezTo>
                    <a:pt x="52" y="69"/>
                    <a:pt x="53" y="72"/>
                    <a:pt x="56" y="72"/>
                  </a:cubicBezTo>
                  <a:cubicBezTo>
                    <a:pt x="60" y="72"/>
                    <a:pt x="64" y="69"/>
                    <a:pt x="66" y="67"/>
                  </a:cubicBezTo>
                  <a:cubicBezTo>
                    <a:pt x="71" y="71"/>
                    <a:pt x="56" y="84"/>
                    <a:pt x="48" y="84"/>
                  </a:cubicBezTo>
                  <a:close/>
                  <a:moveTo>
                    <a:pt x="34" y="18"/>
                  </a:moveTo>
                  <a:cubicBezTo>
                    <a:pt x="21" y="18"/>
                    <a:pt x="12" y="32"/>
                    <a:pt x="12" y="52"/>
                  </a:cubicBezTo>
                  <a:cubicBezTo>
                    <a:pt x="12" y="64"/>
                    <a:pt x="15" y="71"/>
                    <a:pt x="20" y="71"/>
                  </a:cubicBezTo>
                  <a:cubicBezTo>
                    <a:pt x="29" y="71"/>
                    <a:pt x="38" y="56"/>
                    <a:pt x="44" y="32"/>
                  </a:cubicBezTo>
                  <a:cubicBezTo>
                    <a:pt x="45" y="27"/>
                    <a:pt x="46" y="21"/>
                    <a:pt x="46" y="21"/>
                  </a:cubicBezTo>
                  <a:cubicBezTo>
                    <a:pt x="43" y="19"/>
                    <a:pt x="39" y="18"/>
                    <a:pt x="34" y="18"/>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9" name="Freeform 15">
              <a:extLst>
                <a:ext uri="{FF2B5EF4-FFF2-40B4-BE49-F238E27FC236}">
                  <a16:creationId xmlns:a16="http://schemas.microsoft.com/office/drawing/2014/main" id="{124BAA93-83F4-E954-D69B-1D91A1AD5263}"/>
                </a:ext>
              </a:extLst>
            </p:cNvPr>
            <p:cNvSpPr>
              <a:spLocks noEditPoints="1"/>
            </p:cNvSpPr>
            <p:nvPr userDrawn="1"/>
          </p:nvSpPr>
          <p:spPr bwMode="auto">
            <a:xfrm>
              <a:off x="6634" y="2343"/>
              <a:ext cx="498" cy="591"/>
            </a:xfrm>
            <a:custGeom>
              <a:avLst/>
              <a:gdLst>
                <a:gd name="T0" fmla="*/ 2147483646 w 71"/>
                <a:gd name="T1" fmla="*/ 2147483646 h 84"/>
                <a:gd name="T2" fmla="*/ 2147483646 w 71"/>
                <a:gd name="T3" fmla="*/ 2147483646 h 84"/>
                <a:gd name="T4" fmla="*/ 2147483646 w 71"/>
                <a:gd name="T5" fmla="*/ 2147483646 h 84"/>
                <a:gd name="T6" fmla="*/ 2147483646 w 71"/>
                <a:gd name="T7" fmla="*/ 2147483646 h 84"/>
                <a:gd name="T8" fmla="*/ 2147483646 w 71"/>
                <a:gd name="T9" fmla="*/ 2147483646 h 84"/>
                <a:gd name="T10" fmla="*/ 0 w 71"/>
                <a:gd name="T11" fmla="*/ 2147483646 h 84"/>
                <a:gd name="T12" fmla="*/ 2147483646 w 71"/>
                <a:gd name="T13" fmla="*/ 2147483646 h 84"/>
                <a:gd name="T14" fmla="*/ 2147483646 w 71"/>
                <a:gd name="T15" fmla="*/ 2147483646 h 84"/>
                <a:gd name="T16" fmla="*/ 2147483646 w 71"/>
                <a:gd name="T17" fmla="*/ 0 h 84"/>
                <a:gd name="T18" fmla="*/ 2147483646 w 71"/>
                <a:gd name="T19" fmla="*/ 2147483646 h 84"/>
                <a:gd name="T20" fmla="*/ 2147483646 w 71"/>
                <a:gd name="T21" fmla="*/ 2147483646 h 84"/>
                <a:gd name="T22" fmla="*/ 2147483646 w 71"/>
                <a:gd name="T23" fmla="*/ 2147483646 h 84"/>
                <a:gd name="T24" fmla="*/ 2147483646 w 71"/>
                <a:gd name="T25" fmla="*/ 2147483646 h 84"/>
                <a:gd name="T26" fmla="*/ 2147483646 w 71"/>
                <a:gd name="T27" fmla="*/ 2147483646 h 84"/>
                <a:gd name="T28" fmla="*/ 2147483646 w 71"/>
                <a:gd name="T29" fmla="*/ 2147483646 h 84"/>
                <a:gd name="T30" fmla="*/ 2147483646 w 71"/>
                <a:gd name="T31" fmla="*/ 2147483646 h 84"/>
                <a:gd name="T32" fmla="*/ 2147483646 w 71"/>
                <a:gd name="T33" fmla="*/ 2147483646 h 84"/>
                <a:gd name="T34" fmla="*/ 2147483646 w 71"/>
                <a:gd name="T35" fmla="*/ 2147483646 h 84"/>
                <a:gd name="T36" fmla="*/ 2147483646 w 71"/>
                <a:gd name="T37" fmla="*/ 2147483646 h 84"/>
                <a:gd name="T38" fmla="*/ 2147483646 w 71"/>
                <a:gd name="T39" fmla="*/ 2147483646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1" h="84">
                  <a:moveTo>
                    <a:pt x="48" y="84"/>
                  </a:moveTo>
                  <a:cubicBezTo>
                    <a:pt x="44" y="84"/>
                    <a:pt x="41" y="80"/>
                    <a:pt x="41" y="75"/>
                  </a:cubicBezTo>
                  <a:cubicBezTo>
                    <a:pt x="41" y="70"/>
                    <a:pt x="41" y="63"/>
                    <a:pt x="42" y="58"/>
                  </a:cubicBezTo>
                  <a:cubicBezTo>
                    <a:pt x="42" y="57"/>
                    <a:pt x="42" y="57"/>
                    <a:pt x="42" y="57"/>
                  </a:cubicBezTo>
                  <a:cubicBezTo>
                    <a:pt x="39" y="63"/>
                    <a:pt x="29" y="84"/>
                    <a:pt x="15" y="84"/>
                  </a:cubicBezTo>
                  <a:cubicBezTo>
                    <a:pt x="7" y="84"/>
                    <a:pt x="0" y="73"/>
                    <a:pt x="0" y="57"/>
                  </a:cubicBezTo>
                  <a:cubicBezTo>
                    <a:pt x="0" y="27"/>
                    <a:pt x="17" y="7"/>
                    <a:pt x="42" y="7"/>
                  </a:cubicBezTo>
                  <a:cubicBezTo>
                    <a:pt x="45" y="7"/>
                    <a:pt x="48" y="8"/>
                    <a:pt x="50" y="8"/>
                  </a:cubicBezTo>
                  <a:cubicBezTo>
                    <a:pt x="52" y="3"/>
                    <a:pt x="54" y="0"/>
                    <a:pt x="57" y="0"/>
                  </a:cubicBezTo>
                  <a:cubicBezTo>
                    <a:pt x="59" y="0"/>
                    <a:pt x="61" y="1"/>
                    <a:pt x="63" y="3"/>
                  </a:cubicBezTo>
                  <a:cubicBezTo>
                    <a:pt x="57" y="21"/>
                    <a:pt x="52" y="40"/>
                    <a:pt x="52" y="55"/>
                  </a:cubicBezTo>
                  <a:cubicBezTo>
                    <a:pt x="52" y="69"/>
                    <a:pt x="53" y="72"/>
                    <a:pt x="57" y="72"/>
                  </a:cubicBezTo>
                  <a:cubicBezTo>
                    <a:pt x="61" y="72"/>
                    <a:pt x="64" y="69"/>
                    <a:pt x="66" y="67"/>
                  </a:cubicBezTo>
                  <a:cubicBezTo>
                    <a:pt x="71" y="71"/>
                    <a:pt x="57" y="84"/>
                    <a:pt x="48" y="84"/>
                  </a:cubicBezTo>
                  <a:close/>
                  <a:moveTo>
                    <a:pt x="34" y="18"/>
                  </a:moveTo>
                  <a:cubicBezTo>
                    <a:pt x="21" y="18"/>
                    <a:pt x="12" y="32"/>
                    <a:pt x="12" y="52"/>
                  </a:cubicBezTo>
                  <a:cubicBezTo>
                    <a:pt x="12" y="64"/>
                    <a:pt x="16" y="71"/>
                    <a:pt x="20" y="71"/>
                  </a:cubicBezTo>
                  <a:cubicBezTo>
                    <a:pt x="29" y="71"/>
                    <a:pt x="39" y="56"/>
                    <a:pt x="44" y="32"/>
                  </a:cubicBezTo>
                  <a:cubicBezTo>
                    <a:pt x="45" y="27"/>
                    <a:pt x="46" y="21"/>
                    <a:pt x="46" y="21"/>
                  </a:cubicBezTo>
                  <a:cubicBezTo>
                    <a:pt x="43" y="19"/>
                    <a:pt x="40" y="18"/>
                    <a:pt x="34" y="18"/>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0" name="Freeform 16">
              <a:extLst>
                <a:ext uri="{FF2B5EF4-FFF2-40B4-BE49-F238E27FC236}">
                  <a16:creationId xmlns:a16="http://schemas.microsoft.com/office/drawing/2014/main" id="{17FB9EAF-196F-651A-1E79-0646C00A7650}"/>
                </a:ext>
              </a:extLst>
            </p:cNvPr>
            <p:cNvSpPr>
              <a:spLocks/>
            </p:cNvSpPr>
            <p:nvPr userDrawn="1"/>
          </p:nvSpPr>
          <p:spPr bwMode="auto">
            <a:xfrm>
              <a:off x="7153" y="2392"/>
              <a:ext cx="336" cy="535"/>
            </a:xfrm>
            <a:custGeom>
              <a:avLst/>
              <a:gdLst>
                <a:gd name="T0" fmla="*/ 2147483646 w 48"/>
                <a:gd name="T1" fmla="*/ 2147483646 h 76"/>
                <a:gd name="T2" fmla="*/ 2147483646 w 48"/>
                <a:gd name="T3" fmla="*/ 2147483646 h 76"/>
                <a:gd name="T4" fmla="*/ 2147483646 w 48"/>
                <a:gd name="T5" fmla="*/ 2147483646 h 76"/>
                <a:gd name="T6" fmla="*/ 2147483646 w 48"/>
                <a:gd name="T7" fmla="*/ 2147483646 h 76"/>
                <a:gd name="T8" fmla="*/ 2147483646 w 48"/>
                <a:gd name="T9" fmla="*/ 2147483646 h 76"/>
                <a:gd name="T10" fmla="*/ 2147483646 w 48"/>
                <a:gd name="T11" fmla="*/ 2147483646 h 76"/>
                <a:gd name="T12" fmla="*/ 2147483646 w 48"/>
                <a:gd name="T13" fmla="*/ 2147483646 h 76"/>
                <a:gd name="T14" fmla="*/ 0 w 48"/>
                <a:gd name="T15" fmla="*/ 2147483646 h 76"/>
                <a:gd name="T16" fmla="*/ 2147483646 w 48"/>
                <a:gd name="T17" fmla="*/ 2147483646 h 76"/>
                <a:gd name="T18" fmla="*/ 2147483646 w 48"/>
                <a:gd name="T19" fmla="*/ 2147483646 h 76"/>
                <a:gd name="T20" fmla="*/ 2147483646 w 48"/>
                <a:gd name="T21" fmla="*/ 2147483646 h 76"/>
                <a:gd name="T22" fmla="*/ 2147483646 w 48"/>
                <a:gd name="T23" fmla="*/ 2147483646 h 76"/>
                <a:gd name="T24" fmla="*/ 2147483646 w 48"/>
                <a:gd name="T25" fmla="*/ 2147483646 h 76"/>
                <a:gd name="T26" fmla="*/ 2147483646 w 48"/>
                <a:gd name="T27" fmla="*/ 0 h 76"/>
                <a:gd name="T28" fmla="*/ 2147483646 w 48"/>
                <a:gd name="T29" fmla="*/ 2147483646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76">
                  <a:moveTo>
                    <a:pt x="48" y="10"/>
                  </a:moveTo>
                  <a:cubicBezTo>
                    <a:pt x="48" y="15"/>
                    <a:pt x="43" y="18"/>
                    <a:pt x="39" y="19"/>
                  </a:cubicBezTo>
                  <a:cubicBezTo>
                    <a:pt x="38" y="12"/>
                    <a:pt x="34" y="9"/>
                    <a:pt x="27" y="9"/>
                  </a:cubicBezTo>
                  <a:cubicBezTo>
                    <a:pt x="22" y="9"/>
                    <a:pt x="19" y="12"/>
                    <a:pt x="19" y="17"/>
                  </a:cubicBezTo>
                  <a:cubicBezTo>
                    <a:pt x="19" y="21"/>
                    <a:pt x="22" y="26"/>
                    <a:pt x="29" y="32"/>
                  </a:cubicBezTo>
                  <a:cubicBezTo>
                    <a:pt x="39" y="42"/>
                    <a:pt x="43" y="46"/>
                    <a:pt x="43" y="54"/>
                  </a:cubicBezTo>
                  <a:cubicBezTo>
                    <a:pt x="43" y="65"/>
                    <a:pt x="30" y="76"/>
                    <a:pt x="18" y="76"/>
                  </a:cubicBezTo>
                  <a:cubicBezTo>
                    <a:pt x="8" y="76"/>
                    <a:pt x="0" y="73"/>
                    <a:pt x="0" y="65"/>
                  </a:cubicBezTo>
                  <a:cubicBezTo>
                    <a:pt x="0" y="60"/>
                    <a:pt x="2" y="56"/>
                    <a:pt x="8" y="55"/>
                  </a:cubicBezTo>
                  <a:cubicBezTo>
                    <a:pt x="10" y="62"/>
                    <a:pt x="15" y="67"/>
                    <a:pt x="23" y="67"/>
                  </a:cubicBezTo>
                  <a:cubicBezTo>
                    <a:pt x="29" y="67"/>
                    <a:pt x="32" y="64"/>
                    <a:pt x="32" y="59"/>
                  </a:cubicBezTo>
                  <a:cubicBezTo>
                    <a:pt x="32" y="56"/>
                    <a:pt x="30" y="50"/>
                    <a:pt x="20" y="42"/>
                  </a:cubicBezTo>
                  <a:cubicBezTo>
                    <a:pt x="10" y="33"/>
                    <a:pt x="9" y="29"/>
                    <a:pt x="9" y="21"/>
                  </a:cubicBezTo>
                  <a:cubicBezTo>
                    <a:pt x="9" y="12"/>
                    <a:pt x="20" y="0"/>
                    <a:pt x="32" y="0"/>
                  </a:cubicBezTo>
                  <a:cubicBezTo>
                    <a:pt x="43" y="0"/>
                    <a:pt x="48" y="4"/>
                    <a:pt x="48" y="10"/>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1" name="Freeform 17">
              <a:extLst>
                <a:ext uri="{FF2B5EF4-FFF2-40B4-BE49-F238E27FC236}">
                  <a16:creationId xmlns:a16="http://schemas.microsoft.com/office/drawing/2014/main" id="{91735F72-60E0-A0FF-F57F-6EA2605D8153}"/>
                </a:ext>
              </a:extLst>
            </p:cNvPr>
            <p:cNvSpPr>
              <a:spLocks/>
            </p:cNvSpPr>
            <p:nvPr userDrawn="1"/>
          </p:nvSpPr>
          <p:spPr bwMode="auto">
            <a:xfrm>
              <a:off x="7545" y="2266"/>
              <a:ext cx="329" cy="661"/>
            </a:xfrm>
            <a:custGeom>
              <a:avLst/>
              <a:gdLst>
                <a:gd name="T0" fmla="*/ 2147483646 w 47"/>
                <a:gd name="T1" fmla="*/ 2147483646 h 94"/>
                <a:gd name="T2" fmla="*/ 2147483646 w 47"/>
                <a:gd name="T3" fmla="*/ 2147483646 h 94"/>
                <a:gd name="T4" fmla="*/ 2147483646 w 47"/>
                <a:gd name="T5" fmla="*/ 2147483646 h 94"/>
                <a:gd name="T6" fmla="*/ 2147483646 w 47"/>
                <a:gd name="T7" fmla="*/ 2147483646 h 94"/>
                <a:gd name="T8" fmla="*/ 2147483646 w 47"/>
                <a:gd name="T9" fmla="*/ 2147483646 h 94"/>
                <a:gd name="T10" fmla="*/ 2147483646 w 47"/>
                <a:gd name="T11" fmla="*/ 2147483646 h 94"/>
                <a:gd name="T12" fmla="*/ 2147483646 w 47"/>
                <a:gd name="T13" fmla="*/ 2147483646 h 94"/>
                <a:gd name="T14" fmla="*/ 2147483646 w 47"/>
                <a:gd name="T15" fmla="*/ 2147483646 h 94"/>
                <a:gd name="T16" fmla="*/ 2147483646 w 47"/>
                <a:gd name="T17" fmla="*/ 2147483646 h 94"/>
                <a:gd name="T18" fmla="*/ 2147483646 w 47"/>
                <a:gd name="T19" fmla="*/ 2147483646 h 94"/>
                <a:gd name="T20" fmla="*/ 2147483646 w 47"/>
                <a:gd name="T21" fmla="*/ 2147483646 h 94"/>
                <a:gd name="T22" fmla="*/ 2147483646 w 47"/>
                <a:gd name="T23" fmla="*/ 2147483646 h 94"/>
                <a:gd name="T24" fmla="*/ 2147483646 w 47"/>
                <a:gd name="T25" fmla="*/ 0 h 94"/>
                <a:gd name="T26" fmla="*/ 2147483646 w 47"/>
                <a:gd name="T27" fmla="*/ 2147483646 h 94"/>
                <a:gd name="T28" fmla="*/ 2147483646 w 47"/>
                <a:gd name="T29" fmla="*/ 2147483646 h 94"/>
                <a:gd name="T30" fmla="*/ 2147483646 w 47"/>
                <a:gd name="T31" fmla="*/ 2147483646 h 94"/>
                <a:gd name="T32" fmla="*/ 2147483646 w 47"/>
                <a:gd name="T33" fmla="*/ 2147483646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94">
                  <a:moveTo>
                    <a:pt x="24" y="30"/>
                  </a:moveTo>
                  <a:cubicBezTo>
                    <a:pt x="22" y="46"/>
                    <a:pt x="20" y="62"/>
                    <a:pt x="20" y="70"/>
                  </a:cubicBezTo>
                  <a:cubicBezTo>
                    <a:pt x="19" y="79"/>
                    <a:pt x="20" y="82"/>
                    <a:pt x="25" y="82"/>
                  </a:cubicBezTo>
                  <a:cubicBezTo>
                    <a:pt x="28" y="82"/>
                    <a:pt x="32" y="79"/>
                    <a:pt x="38" y="74"/>
                  </a:cubicBezTo>
                  <a:cubicBezTo>
                    <a:pt x="42" y="78"/>
                    <a:pt x="40" y="83"/>
                    <a:pt x="32" y="88"/>
                  </a:cubicBezTo>
                  <a:cubicBezTo>
                    <a:pt x="26" y="94"/>
                    <a:pt x="22" y="94"/>
                    <a:pt x="16" y="94"/>
                  </a:cubicBezTo>
                  <a:cubicBezTo>
                    <a:pt x="8" y="94"/>
                    <a:pt x="5" y="89"/>
                    <a:pt x="6" y="77"/>
                  </a:cubicBezTo>
                  <a:cubicBezTo>
                    <a:pt x="7" y="69"/>
                    <a:pt x="10" y="44"/>
                    <a:pt x="13" y="29"/>
                  </a:cubicBezTo>
                  <a:cubicBezTo>
                    <a:pt x="2" y="28"/>
                    <a:pt x="2" y="28"/>
                    <a:pt x="2" y="28"/>
                  </a:cubicBezTo>
                  <a:cubicBezTo>
                    <a:pt x="0" y="25"/>
                    <a:pt x="1" y="22"/>
                    <a:pt x="7" y="22"/>
                  </a:cubicBezTo>
                  <a:cubicBezTo>
                    <a:pt x="9" y="21"/>
                    <a:pt x="11" y="21"/>
                    <a:pt x="14" y="21"/>
                  </a:cubicBezTo>
                  <a:cubicBezTo>
                    <a:pt x="17" y="3"/>
                    <a:pt x="17" y="3"/>
                    <a:pt x="17" y="3"/>
                  </a:cubicBezTo>
                  <a:cubicBezTo>
                    <a:pt x="20" y="1"/>
                    <a:pt x="25" y="0"/>
                    <a:pt x="29" y="0"/>
                  </a:cubicBezTo>
                  <a:cubicBezTo>
                    <a:pt x="26" y="22"/>
                    <a:pt x="26" y="22"/>
                    <a:pt x="26" y="22"/>
                  </a:cubicBezTo>
                  <a:cubicBezTo>
                    <a:pt x="28" y="22"/>
                    <a:pt x="41" y="22"/>
                    <a:pt x="44" y="21"/>
                  </a:cubicBezTo>
                  <a:cubicBezTo>
                    <a:pt x="47" y="26"/>
                    <a:pt x="44" y="31"/>
                    <a:pt x="38" y="31"/>
                  </a:cubicBezTo>
                  <a:cubicBezTo>
                    <a:pt x="35" y="31"/>
                    <a:pt x="27" y="31"/>
                    <a:pt x="24" y="30"/>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2" name="Freeform 18">
              <a:extLst>
                <a:ext uri="{FF2B5EF4-FFF2-40B4-BE49-F238E27FC236}">
                  <a16:creationId xmlns:a16="http://schemas.microsoft.com/office/drawing/2014/main" id="{D7A7A3A0-D686-9A03-FEFC-C1CE642498E8}"/>
                </a:ext>
              </a:extLst>
            </p:cNvPr>
            <p:cNvSpPr>
              <a:spLocks/>
            </p:cNvSpPr>
            <p:nvPr userDrawn="1"/>
          </p:nvSpPr>
          <p:spPr bwMode="auto">
            <a:xfrm>
              <a:off x="7909" y="2392"/>
              <a:ext cx="392" cy="535"/>
            </a:xfrm>
            <a:custGeom>
              <a:avLst/>
              <a:gdLst>
                <a:gd name="T0" fmla="*/ 2147483646 w 56"/>
                <a:gd name="T1" fmla="*/ 2147483646 h 76"/>
                <a:gd name="T2" fmla="*/ 2147483646 w 56"/>
                <a:gd name="T3" fmla="*/ 2147483646 h 76"/>
                <a:gd name="T4" fmla="*/ 2147483646 w 56"/>
                <a:gd name="T5" fmla="*/ 2147483646 h 76"/>
                <a:gd name="T6" fmla="*/ 2147483646 w 56"/>
                <a:gd name="T7" fmla="*/ 2147483646 h 76"/>
                <a:gd name="T8" fmla="*/ 2147483646 w 56"/>
                <a:gd name="T9" fmla="*/ 2147483646 h 76"/>
                <a:gd name="T10" fmla="*/ 2147483646 w 56"/>
                <a:gd name="T11" fmla="*/ 2147483646 h 76"/>
                <a:gd name="T12" fmla="*/ 2147483646 w 56"/>
                <a:gd name="T13" fmla="*/ 2147483646 h 76"/>
                <a:gd name="T14" fmla="*/ 2147483646 w 56"/>
                <a:gd name="T15" fmla="*/ 2147483646 h 76"/>
                <a:gd name="T16" fmla="*/ 2147483646 w 56"/>
                <a:gd name="T17" fmla="*/ 2147483646 h 76"/>
                <a:gd name="T18" fmla="*/ 2147483646 w 56"/>
                <a:gd name="T19" fmla="*/ 0 h 76"/>
                <a:gd name="T20" fmla="*/ 2147483646 w 56"/>
                <a:gd name="T21" fmla="*/ 2147483646 h 76"/>
                <a:gd name="T22" fmla="*/ 2147483646 w 56"/>
                <a:gd name="T23" fmla="*/ 2147483646 h 76"/>
                <a:gd name="T24" fmla="*/ 2147483646 w 56"/>
                <a:gd name="T25" fmla="*/ 2147483646 h 76"/>
                <a:gd name="T26" fmla="*/ 2147483646 w 56"/>
                <a:gd name="T27" fmla="*/ 0 h 76"/>
                <a:gd name="T28" fmla="*/ 2147483646 w 56"/>
                <a:gd name="T29" fmla="*/ 2147483646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 h="76">
                  <a:moveTo>
                    <a:pt x="56" y="8"/>
                  </a:moveTo>
                  <a:cubicBezTo>
                    <a:pt x="56" y="12"/>
                    <a:pt x="54" y="15"/>
                    <a:pt x="50" y="17"/>
                  </a:cubicBezTo>
                  <a:cubicBezTo>
                    <a:pt x="48" y="16"/>
                    <a:pt x="46" y="15"/>
                    <a:pt x="43" y="15"/>
                  </a:cubicBezTo>
                  <a:cubicBezTo>
                    <a:pt x="31" y="15"/>
                    <a:pt x="19" y="52"/>
                    <a:pt x="22" y="73"/>
                  </a:cubicBezTo>
                  <a:cubicBezTo>
                    <a:pt x="6" y="76"/>
                    <a:pt x="6" y="76"/>
                    <a:pt x="6" y="76"/>
                  </a:cubicBezTo>
                  <a:cubicBezTo>
                    <a:pt x="11" y="55"/>
                    <a:pt x="15" y="29"/>
                    <a:pt x="15" y="22"/>
                  </a:cubicBezTo>
                  <a:cubicBezTo>
                    <a:pt x="15" y="15"/>
                    <a:pt x="14" y="12"/>
                    <a:pt x="11" y="12"/>
                  </a:cubicBezTo>
                  <a:cubicBezTo>
                    <a:pt x="8" y="12"/>
                    <a:pt x="5" y="13"/>
                    <a:pt x="2" y="15"/>
                  </a:cubicBezTo>
                  <a:cubicBezTo>
                    <a:pt x="0" y="13"/>
                    <a:pt x="0" y="10"/>
                    <a:pt x="9" y="5"/>
                  </a:cubicBezTo>
                  <a:cubicBezTo>
                    <a:pt x="14" y="2"/>
                    <a:pt x="20" y="0"/>
                    <a:pt x="22" y="0"/>
                  </a:cubicBezTo>
                  <a:cubicBezTo>
                    <a:pt x="26" y="0"/>
                    <a:pt x="27" y="3"/>
                    <a:pt x="27" y="9"/>
                  </a:cubicBezTo>
                  <a:cubicBezTo>
                    <a:pt x="27" y="15"/>
                    <a:pt x="26" y="24"/>
                    <a:pt x="25" y="28"/>
                  </a:cubicBezTo>
                  <a:cubicBezTo>
                    <a:pt x="25" y="28"/>
                    <a:pt x="25" y="28"/>
                    <a:pt x="25" y="28"/>
                  </a:cubicBezTo>
                  <a:cubicBezTo>
                    <a:pt x="29" y="15"/>
                    <a:pt x="38" y="0"/>
                    <a:pt x="46" y="0"/>
                  </a:cubicBezTo>
                  <a:cubicBezTo>
                    <a:pt x="52" y="0"/>
                    <a:pt x="56" y="2"/>
                    <a:pt x="56" y="8"/>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3" name="Freeform 19">
              <a:extLst>
                <a:ext uri="{FF2B5EF4-FFF2-40B4-BE49-F238E27FC236}">
                  <a16:creationId xmlns:a16="http://schemas.microsoft.com/office/drawing/2014/main" id="{C7D3777C-0ACF-9669-E48C-64D5CCB6E507}"/>
                </a:ext>
              </a:extLst>
            </p:cNvPr>
            <p:cNvSpPr>
              <a:spLocks noEditPoints="1"/>
            </p:cNvSpPr>
            <p:nvPr userDrawn="1"/>
          </p:nvSpPr>
          <p:spPr bwMode="auto">
            <a:xfrm>
              <a:off x="8357" y="2111"/>
              <a:ext cx="280" cy="816"/>
            </a:xfrm>
            <a:custGeom>
              <a:avLst/>
              <a:gdLst>
                <a:gd name="T0" fmla="*/ 2147483646 w 40"/>
                <a:gd name="T1" fmla="*/ 2147483646 h 116"/>
                <a:gd name="T2" fmla="*/ 2147483646 w 40"/>
                <a:gd name="T3" fmla="*/ 2147483646 h 116"/>
                <a:gd name="T4" fmla="*/ 2147483646 w 40"/>
                <a:gd name="T5" fmla="*/ 2147483646 h 116"/>
                <a:gd name="T6" fmla="*/ 2147483646 w 40"/>
                <a:gd name="T7" fmla="*/ 2147483646 h 116"/>
                <a:gd name="T8" fmla="*/ 2147483646 w 40"/>
                <a:gd name="T9" fmla="*/ 2147483646 h 116"/>
                <a:gd name="T10" fmla="*/ 2147483646 w 40"/>
                <a:gd name="T11" fmla="*/ 2147483646 h 116"/>
                <a:gd name="T12" fmla="*/ 2147483646 w 40"/>
                <a:gd name="T13" fmla="*/ 2147483646 h 116"/>
                <a:gd name="T14" fmla="*/ 2147483646 w 40"/>
                <a:gd name="T15" fmla="*/ 2147483646 h 116"/>
                <a:gd name="T16" fmla="*/ 2147483646 w 40"/>
                <a:gd name="T17" fmla="*/ 2147483646 h 116"/>
                <a:gd name="T18" fmla="*/ 2147483646 w 40"/>
                <a:gd name="T19" fmla="*/ 2147483646 h 116"/>
                <a:gd name="T20" fmla="*/ 2147483646 w 40"/>
                <a:gd name="T21" fmla="*/ 2147483646 h 116"/>
                <a:gd name="T22" fmla="*/ 2147483646 w 40"/>
                <a:gd name="T23" fmla="*/ 2147483646 h 116"/>
                <a:gd name="T24" fmla="*/ 2147483646 w 40"/>
                <a:gd name="T25" fmla="*/ 2147483646 h 116"/>
                <a:gd name="T26" fmla="*/ 2147483646 w 40"/>
                <a:gd name="T27" fmla="*/ 2147483646 h 116"/>
                <a:gd name="T28" fmla="*/ 2147483646 w 40"/>
                <a:gd name="T29" fmla="*/ 2147483646 h 116"/>
                <a:gd name="T30" fmla="*/ 2147483646 w 40"/>
                <a:gd name="T31" fmla="*/ 0 h 116"/>
                <a:gd name="T32" fmla="*/ 2147483646 w 40"/>
                <a:gd name="T33" fmla="*/ 2147483646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116">
                  <a:moveTo>
                    <a:pt x="28" y="50"/>
                  </a:moveTo>
                  <a:cubicBezTo>
                    <a:pt x="28" y="56"/>
                    <a:pt x="21" y="88"/>
                    <a:pt x="21" y="96"/>
                  </a:cubicBezTo>
                  <a:cubicBezTo>
                    <a:pt x="21" y="103"/>
                    <a:pt x="23" y="105"/>
                    <a:pt x="24" y="105"/>
                  </a:cubicBezTo>
                  <a:cubicBezTo>
                    <a:pt x="27" y="105"/>
                    <a:pt x="33" y="102"/>
                    <a:pt x="35" y="100"/>
                  </a:cubicBezTo>
                  <a:cubicBezTo>
                    <a:pt x="40" y="104"/>
                    <a:pt x="24" y="116"/>
                    <a:pt x="15" y="116"/>
                  </a:cubicBezTo>
                  <a:cubicBezTo>
                    <a:pt x="11" y="116"/>
                    <a:pt x="7" y="113"/>
                    <a:pt x="7" y="106"/>
                  </a:cubicBezTo>
                  <a:cubicBezTo>
                    <a:pt x="7" y="97"/>
                    <a:pt x="15" y="62"/>
                    <a:pt x="15" y="56"/>
                  </a:cubicBezTo>
                  <a:cubicBezTo>
                    <a:pt x="15" y="53"/>
                    <a:pt x="14" y="52"/>
                    <a:pt x="11" y="52"/>
                  </a:cubicBezTo>
                  <a:cubicBezTo>
                    <a:pt x="8" y="52"/>
                    <a:pt x="5" y="53"/>
                    <a:pt x="1" y="55"/>
                  </a:cubicBezTo>
                  <a:cubicBezTo>
                    <a:pt x="0" y="53"/>
                    <a:pt x="0" y="50"/>
                    <a:pt x="5" y="46"/>
                  </a:cubicBezTo>
                  <a:cubicBezTo>
                    <a:pt x="9" y="44"/>
                    <a:pt x="15" y="40"/>
                    <a:pt x="21" y="40"/>
                  </a:cubicBezTo>
                  <a:cubicBezTo>
                    <a:pt x="26" y="40"/>
                    <a:pt x="28" y="43"/>
                    <a:pt x="28" y="50"/>
                  </a:cubicBezTo>
                  <a:close/>
                  <a:moveTo>
                    <a:pt x="33" y="8"/>
                  </a:moveTo>
                  <a:cubicBezTo>
                    <a:pt x="33" y="14"/>
                    <a:pt x="30" y="19"/>
                    <a:pt x="23" y="19"/>
                  </a:cubicBezTo>
                  <a:cubicBezTo>
                    <a:pt x="19" y="19"/>
                    <a:pt x="16" y="16"/>
                    <a:pt x="16" y="10"/>
                  </a:cubicBezTo>
                  <a:cubicBezTo>
                    <a:pt x="16" y="3"/>
                    <a:pt x="20" y="0"/>
                    <a:pt x="26" y="0"/>
                  </a:cubicBezTo>
                  <a:cubicBezTo>
                    <a:pt x="30" y="0"/>
                    <a:pt x="33" y="3"/>
                    <a:pt x="33" y="8"/>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4" name="Freeform 20">
              <a:extLst>
                <a:ext uri="{FF2B5EF4-FFF2-40B4-BE49-F238E27FC236}">
                  <a16:creationId xmlns:a16="http://schemas.microsoft.com/office/drawing/2014/main" id="{336F9024-3A0E-FA1D-9109-3EFAB5CEA286}"/>
                </a:ext>
              </a:extLst>
            </p:cNvPr>
            <p:cNvSpPr>
              <a:spLocks/>
            </p:cNvSpPr>
            <p:nvPr userDrawn="1"/>
          </p:nvSpPr>
          <p:spPr bwMode="auto">
            <a:xfrm>
              <a:off x="8665" y="2392"/>
              <a:ext cx="343" cy="542"/>
            </a:xfrm>
            <a:custGeom>
              <a:avLst/>
              <a:gdLst>
                <a:gd name="T0" fmla="*/ 2147483646 w 49"/>
                <a:gd name="T1" fmla="*/ 2147483646 h 77"/>
                <a:gd name="T2" fmla="*/ 2147483646 w 49"/>
                <a:gd name="T3" fmla="*/ 2147483646 h 77"/>
                <a:gd name="T4" fmla="*/ 2147483646 w 49"/>
                <a:gd name="T5" fmla="*/ 2147483646 h 77"/>
                <a:gd name="T6" fmla="*/ 2147483646 w 49"/>
                <a:gd name="T7" fmla="*/ 2147483646 h 77"/>
                <a:gd name="T8" fmla="*/ 2147483646 w 49"/>
                <a:gd name="T9" fmla="*/ 2147483646 h 77"/>
                <a:gd name="T10" fmla="*/ 2147483646 w 49"/>
                <a:gd name="T11" fmla="*/ 2147483646 h 77"/>
                <a:gd name="T12" fmla="*/ 2147483646 w 49"/>
                <a:gd name="T13" fmla="*/ 2147483646 h 77"/>
                <a:gd name="T14" fmla="*/ 2147483646 w 49"/>
                <a:gd name="T15" fmla="*/ 2147483646 h 77"/>
                <a:gd name="T16" fmla="*/ 0 w 49"/>
                <a:gd name="T17" fmla="*/ 2147483646 h 77"/>
                <a:gd name="T18" fmla="*/ 2147483646 w 49"/>
                <a:gd name="T19" fmla="*/ 0 h 77"/>
                <a:gd name="T20" fmla="*/ 2147483646 w 49"/>
                <a:gd name="T21" fmla="*/ 2147483646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77">
                  <a:moveTo>
                    <a:pt x="49" y="12"/>
                  </a:moveTo>
                  <a:cubicBezTo>
                    <a:pt x="49" y="18"/>
                    <a:pt x="44" y="21"/>
                    <a:pt x="37" y="21"/>
                  </a:cubicBezTo>
                  <a:cubicBezTo>
                    <a:pt x="37" y="13"/>
                    <a:pt x="35" y="10"/>
                    <a:pt x="30" y="10"/>
                  </a:cubicBezTo>
                  <a:cubicBezTo>
                    <a:pt x="21" y="10"/>
                    <a:pt x="12" y="27"/>
                    <a:pt x="12" y="43"/>
                  </a:cubicBezTo>
                  <a:cubicBezTo>
                    <a:pt x="12" y="59"/>
                    <a:pt x="18" y="65"/>
                    <a:pt x="28" y="65"/>
                  </a:cubicBezTo>
                  <a:cubicBezTo>
                    <a:pt x="34" y="65"/>
                    <a:pt x="41" y="63"/>
                    <a:pt x="46" y="59"/>
                  </a:cubicBezTo>
                  <a:cubicBezTo>
                    <a:pt x="47" y="60"/>
                    <a:pt x="47" y="61"/>
                    <a:pt x="47" y="62"/>
                  </a:cubicBezTo>
                  <a:cubicBezTo>
                    <a:pt x="47" y="69"/>
                    <a:pt x="34" y="77"/>
                    <a:pt x="20" y="77"/>
                  </a:cubicBezTo>
                  <a:cubicBezTo>
                    <a:pt x="8" y="77"/>
                    <a:pt x="0" y="70"/>
                    <a:pt x="0" y="48"/>
                  </a:cubicBezTo>
                  <a:cubicBezTo>
                    <a:pt x="0" y="25"/>
                    <a:pt x="14" y="0"/>
                    <a:pt x="35" y="0"/>
                  </a:cubicBezTo>
                  <a:cubicBezTo>
                    <a:pt x="46" y="0"/>
                    <a:pt x="49" y="6"/>
                    <a:pt x="49" y="12"/>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5" name="Freeform 21">
              <a:extLst>
                <a:ext uri="{FF2B5EF4-FFF2-40B4-BE49-F238E27FC236}">
                  <a16:creationId xmlns:a16="http://schemas.microsoft.com/office/drawing/2014/main" id="{D64B89C4-6CEB-0349-17F5-43642CF14588}"/>
                </a:ext>
              </a:extLst>
            </p:cNvPr>
            <p:cNvSpPr>
              <a:spLocks/>
            </p:cNvSpPr>
            <p:nvPr userDrawn="1"/>
          </p:nvSpPr>
          <p:spPr bwMode="auto">
            <a:xfrm>
              <a:off x="9043" y="2083"/>
              <a:ext cx="540" cy="844"/>
            </a:xfrm>
            <a:custGeom>
              <a:avLst/>
              <a:gdLst>
                <a:gd name="T0" fmla="*/ 2147483646 w 77"/>
                <a:gd name="T1" fmla="*/ 2147483646 h 120"/>
                <a:gd name="T2" fmla="*/ 2147483646 w 77"/>
                <a:gd name="T3" fmla="*/ 2147483646 h 120"/>
                <a:gd name="T4" fmla="*/ 2147483646 w 77"/>
                <a:gd name="T5" fmla="*/ 2147483646 h 120"/>
                <a:gd name="T6" fmla="*/ 2147483646 w 77"/>
                <a:gd name="T7" fmla="*/ 2147483646 h 120"/>
                <a:gd name="T8" fmla="*/ 2147483646 w 77"/>
                <a:gd name="T9" fmla="*/ 2147483646 h 120"/>
                <a:gd name="T10" fmla="*/ 2147483646 w 77"/>
                <a:gd name="T11" fmla="*/ 2147483646 h 120"/>
                <a:gd name="T12" fmla="*/ 2147483646 w 77"/>
                <a:gd name="T13" fmla="*/ 2147483646 h 120"/>
                <a:gd name="T14" fmla="*/ 2147483646 w 77"/>
                <a:gd name="T15" fmla="*/ 2147483646 h 120"/>
                <a:gd name="T16" fmla="*/ 2147483646 w 77"/>
                <a:gd name="T17" fmla="*/ 2147483646 h 120"/>
                <a:gd name="T18" fmla="*/ 2147483646 w 77"/>
                <a:gd name="T19" fmla="*/ 2147483646 h 120"/>
                <a:gd name="T20" fmla="*/ 2147483646 w 77"/>
                <a:gd name="T21" fmla="*/ 2147483646 h 120"/>
                <a:gd name="T22" fmla="*/ 2147483646 w 77"/>
                <a:gd name="T23" fmla="*/ 2147483646 h 120"/>
                <a:gd name="T24" fmla="*/ 2147483646 w 77"/>
                <a:gd name="T25" fmla="*/ 2147483646 h 120"/>
                <a:gd name="T26" fmla="*/ 2147483646 w 77"/>
                <a:gd name="T27" fmla="*/ 2147483646 h 120"/>
                <a:gd name="T28" fmla="*/ 2147483646 w 77"/>
                <a:gd name="T29" fmla="*/ 2147483646 h 120"/>
                <a:gd name="T30" fmla="*/ 2147483646 w 77"/>
                <a:gd name="T31" fmla="*/ 2147483646 h 120"/>
                <a:gd name="T32" fmla="*/ 2147483646 w 77"/>
                <a:gd name="T33" fmla="*/ 2147483646 h 120"/>
                <a:gd name="T34" fmla="*/ 2147483646 w 77"/>
                <a:gd name="T35" fmla="*/ 2147483646 h 120"/>
                <a:gd name="T36" fmla="*/ 2147483646 w 77"/>
                <a:gd name="T37" fmla="*/ 2147483646 h 120"/>
                <a:gd name="T38" fmla="*/ 2147483646 w 77"/>
                <a:gd name="T39" fmla="*/ 2147483646 h 120"/>
                <a:gd name="T40" fmla="*/ 2147483646 w 77"/>
                <a:gd name="T41" fmla="*/ 0 h 120"/>
                <a:gd name="T42" fmla="*/ 2147483646 w 77"/>
                <a:gd name="T43" fmla="*/ 2147483646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7" h="120">
                  <a:moveTo>
                    <a:pt x="29" y="8"/>
                  </a:moveTo>
                  <a:cubicBezTo>
                    <a:pt x="29" y="13"/>
                    <a:pt x="26" y="38"/>
                    <a:pt x="24" y="54"/>
                  </a:cubicBezTo>
                  <a:cubicBezTo>
                    <a:pt x="23" y="61"/>
                    <a:pt x="22" y="66"/>
                    <a:pt x="21" y="70"/>
                  </a:cubicBezTo>
                  <a:cubicBezTo>
                    <a:pt x="22" y="70"/>
                    <a:pt x="22" y="70"/>
                    <a:pt x="22" y="70"/>
                  </a:cubicBezTo>
                  <a:cubicBezTo>
                    <a:pt x="30" y="53"/>
                    <a:pt x="40" y="44"/>
                    <a:pt x="53" y="44"/>
                  </a:cubicBezTo>
                  <a:cubicBezTo>
                    <a:pt x="60" y="44"/>
                    <a:pt x="64" y="50"/>
                    <a:pt x="64" y="59"/>
                  </a:cubicBezTo>
                  <a:cubicBezTo>
                    <a:pt x="64" y="66"/>
                    <a:pt x="57" y="90"/>
                    <a:pt x="57" y="100"/>
                  </a:cubicBezTo>
                  <a:cubicBezTo>
                    <a:pt x="57" y="106"/>
                    <a:pt x="58" y="108"/>
                    <a:pt x="61" y="108"/>
                  </a:cubicBezTo>
                  <a:cubicBezTo>
                    <a:pt x="64" y="108"/>
                    <a:pt x="69" y="106"/>
                    <a:pt x="71" y="103"/>
                  </a:cubicBezTo>
                  <a:cubicBezTo>
                    <a:pt x="77" y="107"/>
                    <a:pt x="60" y="120"/>
                    <a:pt x="52" y="120"/>
                  </a:cubicBezTo>
                  <a:cubicBezTo>
                    <a:pt x="46" y="120"/>
                    <a:pt x="44" y="115"/>
                    <a:pt x="44" y="106"/>
                  </a:cubicBezTo>
                  <a:cubicBezTo>
                    <a:pt x="44" y="98"/>
                    <a:pt x="50" y="74"/>
                    <a:pt x="51" y="67"/>
                  </a:cubicBezTo>
                  <a:cubicBezTo>
                    <a:pt x="51" y="59"/>
                    <a:pt x="50" y="56"/>
                    <a:pt x="44" y="56"/>
                  </a:cubicBezTo>
                  <a:cubicBezTo>
                    <a:pt x="39" y="56"/>
                    <a:pt x="31" y="66"/>
                    <a:pt x="26" y="76"/>
                  </a:cubicBezTo>
                  <a:cubicBezTo>
                    <a:pt x="19" y="90"/>
                    <a:pt x="17" y="103"/>
                    <a:pt x="18" y="117"/>
                  </a:cubicBezTo>
                  <a:cubicBezTo>
                    <a:pt x="4" y="120"/>
                    <a:pt x="4" y="120"/>
                    <a:pt x="4" y="120"/>
                  </a:cubicBezTo>
                  <a:cubicBezTo>
                    <a:pt x="9" y="86"/>
                    <a:pt x="15" y="30"/>
                    <a:pt x="15" y="17"/>
                  </a:cubicBezTo>
                  <a:cubicBezTo>
                    <a:pt x="16" y="12"/>
                    <a:pt x="15" y="10"/>
                    <a:pt x="11" y="10"/>
                  </a:cubicBezTo>
                  <a:cubicBezTo>
                    <a:pt x="8" y="10"/>
                    <a:pt x="5" y="10"/>
                    <a:pt x="2" y="10"/>
                  </a:cubicBezTo>
                  <a:cubicBezTo>
                    <a:pt x="0" y="8"/>
                    <a:pt x="0" y="7"/>
                    <a:pt x="3" y="5"/>
                  </a:cubicBezTo>
                  <a:cubicBezTo>
                    <a:pt x="7" y="2"/>
                    <a:pt x="24" y="0"/>
                    <a:pt x="26" y="0"/>
                  </a:cubicBezTo>
                  <a:cubicBezTo>
                    <a:pt x="28" y="0"/>
                    <a:pt x="29" y="1"/>
                    <a:pt x="29" y="8"/>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6" name="Freeform 22">
              <a:extLst>
                <a:ext uri="{FF2B5EF4-FFF2-40B4-BE49-F238E27FC236}">
                  <a16:creationId xmlns:a16="http://schemas.microsoft.com/office/drawing/2014/main" id="{8B5FCD5C-DABE-89D7-7214-81E47ECA66B1}"/>
                </a:ext>
              </a:extLst>
            </p:cNvPr>
            <p:cNvSpPr>
              <a:spLocks/>
            </p:cNvSpPr>
            <p:nvPr userDrawn="1"/>
          </p:nvSpPr>
          <p:spPr bwMode="auto">
            <a:xfrm>
              <a:off x="9590" y="2266"/>
              <a:ext cx="322" cy="661"/>
            </a:xfrm>
            <a:custGeom>
              <a:avLst/>
              <a:gdLst>
                <a:gd name="T0" fmla="*/ 2147483646 w 46"/>
                <a:gd name="T1" fmla="*/ 2147483646 h 94"/>
                <a:gd name="T2" fmla="*/ 2147483646 w 46"/>
                <a:gd name="T3" fmla="*/ 2147483646 h 94"/>
                <a:gd name="T4" fmla="*/ 2147483646 w 46"/>
                <a:gd name="T5" fmla="*/ 2147483646 h 94"/>
                <a:gd name="T6" fmla="*/ 2147483646 w 46"/>
                <a:gd name="T7" fmla="*/ 2147483646 h 94"/>
                <a:gd name="T8" fmla="*/ 2147483646 w 46"/>
                <a:gd name="T9" fmla="*/ 2147483646 h 94"/>
                <a:gd name="T10" fmla="*/ 2147483646 w 46"/>
                <a:gd name="T11" fmla="*/ 2147483646 h 94"/>
                <a:gd name="T12" fmla="*/ 2147483646 w 46"/>
                <a:gd name="T13" fmla="*/ 2147483646 h 94"/>
                <a:gd name="T14" fmla="*/ 2147483646 w 46"/>
                <a:gd name="T15" fmla="*/ 2147483646 h 94"/>
                <a:gd name="T16" fmla="*/ 2147483646 w 46"/>
                <a:gd name="T17" fmla="*/ 2147483646 h 94"/>
                <a:gd name="T18" fmla="*/ 2147483646 w 46"/>
                <a:gd name="T19" fmla="*/ 2147483646 h 94"/>
                <a:gd name="T20" fmla="*/ 2147483646 w 46"/>
                <a:gd name="T21" fmla="*/ 2147483646 h 94"/>
                <a:gd name="T22" fmla="*/ 2147483646 w 46"/>
                <a:gd name="T23" fmla="*/ 2147483646 h 94"/>
                <a:gd name="T24" fmla="*/ 2147483646 w 46"/>
                <a:gd name="T25" fmla="*/ 0 h 94"/>
                <a:gd name="T26" fmla="*/ 2147483646 w 46"/>
                <a:gd name="T27" fmla="*/ 2147483646 h 94"/>
                <a:gd name="T28" fmla="*/ 2147483646 w 46"/>
                <a:gd name="T29" fmla="*/ 2147483646 h 94"/>
                <a:gd name="T30" fmla="*/ 2147483646 w 46"/>
                <a:gd name="T31" fmla="*/ 2147483646 h 94"/>
                <a:gd name="T32" fmla="*/ 2147483646 w 46"/>
                <a:gd name="T33" fmla="*/ 2147483646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94">
                  <a:moveTo>
                    <a:pt x="23" y="30"/>
                  </a:moveTo>
                  <a:cubicBezTo>
                    <a:pt x="21" y="46"/>
                    <a:pt x="19" y="62"/>
                    <a:pt x="19" y="70"/>
                  </a:cubicBezTo>
                  <a:cubicBezTo>
                    <a:pt x="18" y="79"/>
                    <a:pt x="19" y="82"/>
                    <a:pt x="24" y="82"/>
                  </a:cubicBezTo>
                  <a:cubicBezTo>
                    <a:pt x="27" y="82"/>
                    <a:pt x="32" y="79"/>
                    <a:pt x="37" y="74"/>
                  </a:cubicBezTo>
                  <a:cubicBezTo>
                    <a:pt x="41" y="78"/>
                    <a:pt x="39" y="83"/>
                    <a:pt x="32" y="88"/>
                  </a:cubicBezTo>
                  <a:cubicBezTo>
                    <a:pt x="25" y="94"/>
                    <a:pt x="21" y="94"/>
                    <a:pt x="15" y="94"/>
                  </a:cubicBezTo>
                  <a:cubicBezTo>
                    <a:pt x="7" y="94"/>
                    <a:pt x="4" y="89"/>
                    <a:pt x="5" y="77"/>
                  </a:cubicBezTo>
                  <a:cubicBezTo>
                    <a:pt x="6" y="69"/>
                    <a:pt x="9" y="44"/>
                    <a:pt x="12" y="29"/>
                  </a:cubicBezTo>
                  <a:cubicBezTo>
                    <a:pt x="1" y="28"/>
                    <a:pt x="1" y="28"/>
                    <a:pt x="1" y="28"/>
                  </a:cubicBezTo>
                  <a:cubicBezTo>
                    <a:pt x="0" y="25"/>
                    <a:pt x="0" y="22"/>
                    <a:pt x="6" y="22"/>
                  </a:cubicBezTo>
                  <a:cubicBezTo>
                    <a:pt x="8" y="21"/>
                    <a:pt x="10" y="21"/>
                    <a:pt x="13" y="21"/>
                  </a:cubicBezTo>
                  <a:cubicBezTo>
                    <a:pt x="16" y="3"/>
                    <a:pt x="16" y="3"/>
                    <a:pt x="16" y="3"/>
                  </a:cubicBezTo>
                  <a:cubicBezTo>
                    <a:pt x="19" y="1"/>
                    <a:pt x="24" y="0"/>
                    <a:pt x="28" y="0"/>
                  </a:cubicBezTo>
                  <a:cubicBezTo>
                    <a:pt x="25" y="22"/>
                    <a:pt x="25" y="22"/>
                    <a:pt x="25" y="22"/>
                  </a:cubicBezTo>
                  <a:cubicBezTo>
                    <a:pt x="27" y="22"/>
                    <a:pt x="40" y="22"/>
                    <a:pt x="43" y="21"/>
                  </a:cubicBezTo>
                  <a:cubicBezTo>
                    <a:pt x="46" y="26"/>
                    <a:pt x="43" y="31"/>
                    <a:pt x="37" y="31"/>
                  </a:cubicBezTo>
                  <a:cubicBezTo>
                    <a:pt x="34" y="31"/>
                    <a:pt x="26" y="31"/>
                    <a:pt x="23" y="30"/>
                  </a:cubicBezTo>
                  <a:close/>
                </a:path>
              </a:pathLst>
            </a:custGeom>
            <a:solidFill>
              <a:srgbClr val="FFFFF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7" name="Freeform 23">
              <a:extLst>
                <a:ext uri="{FF2B5EF4-FFF2-40B4-BE49-F238E27FC236}">
                  <a16:creationId xmlns:a16="http://schemas.microsoft.com/office/drawing/2014/main" id="{A2E62CE1-39C6-A9AA-DCAC-69B7CA4F609E}"/>
                </a:ext>
              </a:extLst>
            </p:cNvPr>
            <p:cNvSpPr>
              <a:spLocks noEditPoints="1"/>
            </p:cNvSpPr>
            <p:nvPr userDrawn="1"/>
          </p:nvSpPr>
          <p:spPr bwMode="auto">
            <a:xfrm>
              <a:off x="-2057" y="367"/>
              <a:ext cx="2423" cy="3488"/>
            </a:xfrm>
            <a:custGeom>
              <a:avLst/>
              <a:gdLst>
                <a:gd name="T0" fmla="*/ 2147483646 w 346"/>
                <a:gd name="T1" fmla="*/ 2147483646 h 496"/>
                <a:gd name="T2" fmla="*/ 2147483646 w 346"/>
                <a:gd name="T3" fmla="*/ 2147483646 h 496"/>
                <a:gd name="T4" fmla="*/ 2147483646 w 346"/>
                <a:gd name="T5" fmla="*/ 2147483646 h 496"/>
                <a:gd name="T6" fmla="*/ 2147483646 w 346"/>
                <a:gd name="T7" fmla="*/ 2147483646 h 496"/>
                <a:gd name="T8" fmla="*/ 2147483646 w 346"/>
                <a:gd name="T9" fmla="*/ 2147483646 h 496"/>
                <a:gd name="T10" fmla="*/ 2147483646 w 346"/>
                <a:gd name="T11" fmla="*/ 2147483646 h 496"/>
                <a:gd name="T12" fmla="*/ 2147483646 w 346"/>
                <a:gd name="T13" fmla="*/ 2147483646 h 496"/>
                <a:gd name="T14" fmla="*/ 2147483646 w 346"/>
                <a:gd name="T15" fmla="*/ 2147483646 h 496"/>
                <a:gd name="T16" fmla="*/ 2147483646 w 346"/>
                <a:gd name="T17" fmla="*/ 2147483646 h 496"/>
                <a:gd name="T18" fmla="*/ 2147483646 w 346"/>
                <a:gd name="T19" fmla="*/ 2147483646 h 496"/>
                <a:gd name="T20" fmla="*/ 2147483646 w 346"/>
                <a:gd name="T21" fmla="*/ 2147483646 h 496"/>
                <a:gd name="T22" fmla="*/ 2147483646 w 346"/>
                <a:gd name="T23" fmla="*/ 2147483646 h 496"/>
                <a:gd name="T24" fmla="*/ 2147483646 w 346"/>
                <a:gd name="T25" fmla="*/ 2147483646 h 496"/>
                <a:gd name="T26" fmla="*/ 2147483646 w 346"/>
                <a:gd name="T27" fmla="*/ 2147483646 h 496"/>
                <a:gd name="T28" fmla="*/ 2147483646 w 346"/>
                <a:gd name="T29" fmla="*/ 2147483646 h 496"/>
                <a:gd name="T30" fmla="*/ 2147483646 w 346"/>
                <a:gd name="T31" fmla="*/ 2147483646 h 496"/>
                <a:gd name="T32" fmla="*/ 2147483646 w 346"/>
                <a:gd name="T33" fmla="*/ 2147483646 h 496"/>
                <a:gd name="T34" fmla="*/ 2147483646 w 346"/>
                <a:gd name="T35" fmla="*/ 2147483646 h 496"/>
                <a:gd name="T36" fmla="*/ 2147483646 w 346"/>
                <a:gd name="T37" fmla="*/ 2147483646 h 496"/>
                <a:gd name="T38" fmla="*/ 2147483646 w 346"/>
                <a:gd name="T39" fmla="*/ 2147483646 h 496"/>
                <a:gd name="T40" fmla="*/ 2147483646 w 346"/>
                <a:gd name="T41" fmla="*/ 2147483646 h 496"/>
                <a:gd name="T42" fmla="*/ 2147483646 w 346"/>
                <a:gd name="T43" fmla="*/ 2147483646 h 496"/>
                <a:gd name="T44" fmla="*/ 2147483646 w 346"/>
                <a:gd name="T45" fmla="*/ 2147483646 h 496"/>
                <a:gd name="T46" fmla="*/ 2147483646 w 346"/>
                <a:gd name="T47" fmla="*/ 2147483646 h 496"/>
                <a:gd name="T48" fmla="*/ 2147483646 w 346"/>
                <a:gd name="T49" fmla="*/ 2147483646 h 496"/>
                <a:gd name="T50" fmla="*/ 2147483646 w 346"/>
                <a:gd name="T51" fmla="*/ 2147483646 h 496"/>
                <a:gd name="T52" fmla="*/ 2147483646 w 346"/>
                <a:gd name="T53" fmla="*/ 2147483646 h 496"/>
                <a:gd name="T54" fmla="*/ 2147483646 w 346"/>
                <a:gd name="T55" fmla="*/ 2147483646 h 496"/>
                <a:gd name="T56" fmla="*/ 2147483646 w 346"/>
                <a:gd name="T57" fmla="*/ 2147483646 h 496"/>
                <a:gd name="T58" fmla="*/ 2147483646 w 346"/>
                <a:gd name="T59" fmla="*/ 2147483646 h 496"/>
                <a:gd name="T60" fmla="*/ 2147483646 w 346"/>
                <a:gd name="T61" fmla="*/ 2147483646 h 496"/>
                <a:gd name="T62" fmla="*/ 2147483646 w 346"/>
                <a:gd name="T63" fmla="*/ 2147483646 h 496"/>
                <a:gd name="T64" fmla="*/ 2147483646 w 346"/>
                <a:gd name="T65" fmla="*/ 2147483646 h 496"/>
                <a:gd name="T66" fmla="*/ 2147483646 w 346"/>
                <a:gd name="T67" fmla="*/ 2147483646 h 496"/>
                <a:gd name="T68" fmla="*/ 2147483646 w 346"/>
                <a:gd name="T69" fmla="*/ 2147483646 h 496"/>
                <a:gd name="T70" fmla="*/ 2147483646 w 346"/>
                <a:gd name="T71" fmla="*/ 2147483646 h 496"/>
                <a:gd name="T72" fmla="*/ 2147483646 w 346"/>
                <a:gd name="T73" fmla="*/ 2147483646 h 496"/>
                <a:gd name="T74" fmla="*/ 2147483646 w 346"/>
                <a:gd name="T75" fmla="*/ 2147483646 h 496"/>
                <a:gd name="T76" fmla="*/ 2147483646 w 346"/>
                <a:gd name="T77" fmla="*/ 2147483646 h 496"/>
                <a:gd name="T78" fmla="*/ 2147483646 w 346"/>
                <a:gd name="T79" fmla="*/ 2147483646 h 496"/>
                <a:gd name="T80" fmla="*/ 2147483646 w 346"/>
                <a:gd name="T81" fmla="*/ 2147483646 h 496"/>
                <a:gd name="T82" fmla="*/ 2147483646 w 346"/>
                <a:gd name="T83" fmla="*/ 2147483646 h 496"/>
                <a:gd name="T84" fmla="*/ 2147483646 w 346"/>
                <a:gd name="T85" fmla="*/ 2147483646 h 496"/>
                <a:gd name="T86" fmla="*/ 2147483646 w 346"/>
                <a:gd name="T87" fmla="*/ 2147483646 h 496"/>
                <a:gd name="T88" fmla="*/ 2147483646 w 346"/>
                <a:gd name="T89" fmla="*/ 2147483646 h 496"/>
                <a:gd name="T90" fmla="*/ 2147483646 w 346"/>
                <a:gd name="T91" fmla="*/ 2147483646 h 496"/>
                <a:gd name="T92" fmla="*/ 2147483646 w 346"/>
                <a:gd name="T93" fmla="*/ 2147483646 h 496"/>
                <a:gd name="T94" fmla="*/ 2147483646 w 346"/>
                <a:gd name="T95" fmla="*/ 2147483646 h 496"/>
                <a:gd name="T96" fmla="*/ 2147483646 w 346"/>
                <a:gd name="T97" fmla="*/ 2147483646 h 496"/>
                <a:gd name="T98" fmla="*/ 2147483646 w 346"/>
                <a:gd name="T99" fmla="*/ 2147483646 h 496"/>
                <a:gd name="T100" fmla="*/ 2147483646 w 346"/>
                <a:gd name="T101" fmla="*/ 2147483646 h 496"/>
                <a:gd name="T102" fmla="*/ 2147483646 w 346"/>
                <a:gd name="T103" fmla="*/ 2147483646 h 496"/>
                <a:gd name="T104" fmla="*/ 2147483646 w 346"/>
                <a:gd name="T105" fmla="*/ 2147483646 h 496"/>
                <a:gd name="T106" fmla="*/ 2147483646 w 346"/>
                <a:gd name="T107" fmla="*/ 2147483646 h 496"/>
                <a:gd name="T108" fmla="*/ 2147483646 w 346"/>
                <a:gd name="T109" fmla="*/ 2147483646 h 496"/>
                <a:gd name="T110" fmla="*/ 2147483646 w 346"/>
                <a:gd name="T111" fmla="*/ 2147483646 h 496"/>
                <a:gd name="T112" fmla="*/ 2147483646 w 346"/>
                <a:gd name="T113" fmla="*/ 2147483646 h 496"/>
                <a:gd name="T114" fmla="*/ 2147483646 w 346"/>
                <a:gd name="T115" fmla="*/ 2147483646 h 496"/>
                <a:gd name="T116" fmla="*/ 2147483646 w 346"/>
                <a:gd name="T117" fmla="*/ 2147483646 h 496"/>
                <a:gd name="T118" fmla="*/ 2147483646 w 346"/>
                <a:gd name="T119" fmla="*/ 2147483646 h 496"/>
                <a:gd name="T120" fmla="*/ 2147483646 w 346"/>
                <a:gd name="T121" fmla="*/ 2147483646 h 496"/>
                <a:gd name="T122" fmla="*/ 2147483646 w 346"/>
                <a:gd name="T123" fmla="*/ 2147483646 h 496"/>
                <a:gd name="T124" fmla="*/ 2147483646 w 346"/>
                <a:gd name="T125" fmla="*/ 2147483646 h 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6" h="496">
                  <a:moveTo>
                    <a:pt x="191" y="43"/>
                  </a:moveTo>
                  <a:cubicBezTo>
                    <a:pt x="193" y="38"/>
                    <a:pt x="194" y="24"/>
                    <a:pt x="179" y="20"/>
                  </a:cubicBezTo>
                  <a:cubicBezTo>
                    <a:pt x="178" y="25"/>
                    <a:pt x="174" y="30"/>
                    <a:pt x="166" y="37"/>
                  </a:cubicBezTo>
                  <a:cubicBezTo>
                    <a:pt x="159" y="42"/>
                    <a:pt x="155" y="44"/>
                    <a:pt x="155" y="44"/>
                  </a:cubicBezTo>
                  <a:cubicBezTo>
                    <a:pt x="155" y="60"/>
                    <a:pt x="163" y="70"/>
                    <a:pt x="175" y="74"/>
                  </a:cubicBezTo>
                  <a:cubicBezTo>
                    <a:pt x="187" y="69"/>
                    <a:pt x="196" y="55"/>
                    <a:pt x="191" y="43"/>
                  </a:cubicBezTo>
                  <a:close/>
                  <a:moveTo>
                    <a:pt x="175" y="78"/>
                  </a:moveTo>
                  <a:cubicBezTo>
                    <a:pt x="170" y="77"/>
                    <a:pt x="162" y="72"/>
                    <a:pt x="159" y="68"/>
                  </a:cubicBezTo>
                  <a:cubicBezTo>
                    <a:pt x="158" y="76"/>
                    <a:pt x="155" y="83"/>
                    <a:pt x="150" y="89"/>
                  </a:cubicBezTo>
                  <a:cubicBezTo>
                    <a:pt x="150" y="89"/>
                    <a:pt x="163" y="103"/>
                    <a:pt x="174" y="108"/>
                  </a:cubicBezTo>
                  <a:cubicBezTo>
                    <a:pt x="185" y="103"/>
                    <a:pt x="192" y="92"/>
                    <a:pt x="192" y="92"/>
                  </a:cubicBezTo>
                  <a:cubicBezTo>
                    <a:pt x="184" y="86"/>
                    <a:pt x="181" y="79"/>
                    <a:pt x="181" y="75"/>
                  </a:cubicBezTo>
                  <a:cubicBezTo>
                    <a:pt x="179" y="77"/>
                    <a:pt x="175" y="78"/>
                    <a:pt x="175" y="78"/>
                  </a:cubicBezTo>
                  <a:close/>
                  <a:moveTo>
                    <a:pt x="148" y="19"/>
                  </a:moveTo>
                  <a:cubicBezTo>
                    <a:pt x="153" y="9"/>
                    <a:pt x="173" y="3"/>
                    <a:pt x="173" y="3"/>
                  </a:cubicBezTo>
                  <a:cubicBezTo>
                    <a:pt x="173" y="3"/>
                    <a:pt x="186" y="7"/>
                    <a:pt x="195" y="15"/>
                  </a:cubicBezTo>
                  <a:cubicBezTo>
                    <a:pt x="202" y="23"/>
                    <a:pt x="200" y="36"/>
                    <a:pt x="194" y="43"/>
                  </a:cubicBezTo>
                  <a:cubicBezTo>
                    <a:pt x="195" y="44"/>
                    <a:pt x="195" y="45"/>
                    <a:pt x="195" y="47"/>
                  </a:cubicBezTo>
                  <a:cubicBezTo>
                    <a:pt x="199" y="43"/>
                    <a:pt x="202" y="38"/>
                    <a:pt x="203" y="33"/>
                  </a:cubicBezTo>
                  <a:cubicBezTo>
                    <a:pt x="206" y="25"/>
                    <a:pt x="204" y="18"/>
                    <a:pt x="198" y="12"/>
                  </a:cubicBezTo>
                  <a:cubicBezTo>
                    <a:pt x="188" y="2"/>
                    <a:pt x="174" y="0"/>
                    <a:pt x="174" y="0"/>
                  </a:cubicBezTo>
                  <a:cubicBezTo>
                    <a:pt x="173" y="0"/>
                    <a:pt x="173" y="0"/>
                    <a:pt x="173" y="0"/>
                  </a:cubicBezTo>
                  <a:cubicBezTo>
                    <a:pt x="172" y="0"/>
                    <a:pt x="172" y="0"/>
                    <a:pt x="172" y="0"/>
                  </a:cubicBezTo>
                  <a:cubicBezTo>
                    <a:pt x="169" y="0"/>
                    <a:pt x="149" y="4"/>
                    <a:pt x="142" y="17"/>
                  </a:cubicBezTo>
                  <a:cubicBezTo>
                    <a:pt x="137" y="27"/>
                    <a:pt x="139" y="40"/>
                    <a:pt x="148" y="50"/>
                  </a:cubicBezTo>
                  <a:cubicBezTo>
                    <a:pt x="142" y="42"/>
                    <a:pt x="143" y="28"/>
                    <a:pt x="148" y="19"/>
                  </a:cubicBezTo>
                  <a:close/>
                  <a:moveTo>
                    <a:pt x="239" y="202"/>
                  </a:moveTo>
                  <a:cubicBezTo>
                    <a:pt x="239" y="202"/>
                    <a:pt x="238" y="202"/>
                    <a:pt x="238" y="202"/>
                  </a:cubicBezTo>
                  <a:cubicBezTo>
                    <a:pt x="238" y="202"/>
                    <a:pt x="238" y="202"/>
                    <a:pt x="238" y="202"/>
                  </a:cubicBezTo>
                  <a:cubicBezTo>
                    <a:pt x="238" y="202"/>
                    <a:pt x="238" y="202"/>
                    <a:pt x="239" y="202"/>
                  </a:cubicBezTo>
                  <a:close/>
                  <a:moveTo>
                    <a:pt x="227" y="185"/>
                  </a:moveTo>
                  <a:cubicBezTo>
                    <a:pt x="227" y="185"/>
                    <a:pt x="227" y="185"/>
                    <a:pt x="227" y="185"/>
                  </a:cubicBezTo>
                  <a:cubicBezTo>
                    <a:pt x="227" y="185"/>
                    <a:pt x="227" y="185"/>
                    <a:pt x="227" y="185"/>
                  </a:cubicBezTo>
                  <a:close/>
                  <a:moveTo>
                    <a:pt x="126" y="158"/>
                  </a:moveTo>
                  <a:cubicBezTo>
                    <a:pt x="136" y="282"/>
                    <a:pt x="136" y="282"/>
                    <a:pt x="136" y="282"/>
                  </a:cubicBezTo>
                  <a:cubicBezTo>
                    <a:pt x="138" y="284"/>
                    <a:pt x="140" y="286"/>
                    <a:pt x="142" y="288"/>
                  </a:cubicBezTo>
                  <a:cubicBezTo>
                    <a:pt x="137" y="214"/>
                    <a:pt x="137" y="214"/>
                    <a:pt x="137" y="214"/>
                  </a:cubicBezTo>
                  <a:cubicBezTo>
                    <a:pt x="137" y="214"/>
                    <a:pt x="137" y="215"/>
                    <a:pt x="137" y="215"/>
                  </a:cubicBezTo>
                  <a:cubicBezTo>
                    <a:pt x="143" y="220"/>
                    <a:pt x="143" y="220"/>
                    <a:pt x="143" y="220"/>
                  </a:cubicBezTo>
                  <a:cubicBezTo>
                    <a:pt x="148" y="285"/>
                    <a:pt x="148" y="285"/>
                    <a:pt x="148" y="285"/>
                  </a:cubicBezTo>
                  <a:cubicBezTo>
                    <a:pt x="149" y="293"/>
                    <a:pt x="149" y="293"/>
                    <a:pt x="149" y="293"/>
                  </a:cubicBezTo>
                  <a:cubicBezTo>
                    <a:pt x="151" y="294"/>
                    <a:pt x="153" y="296"/>
                    <a:pt x="155" y="297"/>
                  </a:cubicBezTo>
                  <a:cubicBezTo>
                    <a:pt x="154" y="275"/>
                    <a:pt x="154" y="275"/>
                    <a:pt x="154" y="275"/>
                  </a:cubicBezTo>
                  <a:cubicBezTo>
                    <a:pt x="154" y="275"/>
                    <a:pt x="154" y="275"/>
                    <a:pt x="154" y="275"/>
                  </a:cubicBezTo>
                  <a:cubicBezTo>
                    <a:pt x="150" y="226"/>
                    <a:pt x="150" y="226"/>
                    <a:pt x="150" y="226"/>
                  </a:cubicBezTo>
                  <a:cubicBezTo>
                    <a:pt x="157" y="232"/>
                    <a:pt x="157" y="232"/>
                    <a:pt x="157" y="232"/>
                  </a:cubicBezTo>
                  <a:cubicBezTo>
                    <a:pt x="158" y="244"/>
                    <a:pt x="158" y="244"/>
                    <a:pt x="158" y="244"/>
                  </a:cubicBezTo>
                  <a:cubicBezTo>
                    <a:pt x="156" y="262"/>
                    <a:pt x="156" y="262"/>
                    <a:pt x="156" y="262"/>
                  </a:cubicBezTo>
                  <a:cubicBezTo>
                    <a:pt x="156" y="263"/>
                    <a:pt x="156" y="264"/>
                    <a:pt x="157" y="264"/>
                  </a:cubicBezTo>
                  <a:cubicBezTo>
                    <a:pt x="158" y="265"/>
                    <a:pt x="158" y="265"/>
                    <a:pt x="159" y="264"/>
                  </a:cubicBezTo>
                  <a:cubicBezTo>
                    <a:pt x="159" y="264"/>
                    <a:pt x="159" y="264"/>
                    <a:pt x="159" y="264"/>
                  </a:cubicBezTo>
                  <a:cubicBezTo>
                    <a:pt x="161" y="291"/>
                    <a:pt x="161" y="291"/>
                    <a:pt x="161" y="291"/>
                  </a:cubicBezTo>
                  <a:cubicBezTo>
                    <a:pt x="162" y="299"/>
                    <a:pt x="162" y="299"/>
                    <a:pt x="162" y="299"/>
                  </a:cubicBezTo>
                  <a:cubicBezTo>
                    <a:pt x="164" y="300"/>
                    <a:pt x="166" y="301"/>
                    <a:pt x="168" y="301"/>
                  </a:cubicBezTo>
                  <a:cubicBezTo>
                    <a:pt x="166" y="277"/>
                    <a:pt x="166" y="277"/>
                    <a:pt x="166" y="277"/>
                  </a:cubicBezTo>
                  <a:cubicBezTo>
                    <a:pt x="166" y="277"/>
                    <a:pt x="166" y="277"/>
                    <a:pt x="166" y="277"/>
                  </a:cubicBezTo>
                  <a:cubicBezTo>
                    <a:pt x="165" y="260"/>
                    <a:pt x="165" y="260"/>
                    <a:pt x="165" y="260"/>
                  </a:cubicBezTo>
                  <a:cubicBezTo>
                    <a:pt x="171" y="257"/>
                    <a:pt x="171" y="257"/>
                    <a:pt x="171" y="257"/>
                  </a:cubicBezTo>
                  <a:cubicBezTo>
                    <a:pt x="174" y="302"/>
                    <a:pt x="174" y="302"/>
                    <a:pt x="174" y="302"/>
                  </a:cubicBezTo>
                  <a:cubicBezTo>
                    <a:pt x="177" y="303"/>
                    <a:pt x="179" y="303"/>
                    <a:pt x="181" y="303"/>
                  </a:cubicBezTo>
                  <a:cubicBezTo>
                    <a:pt x="179" y="278"/>
                    <a:pt x="179" y="278"/>
                    <a:pt x="179" y="278"/>
                  </a:cubicBezTo>
                  <a:cubicBezTo>
                    <a:pt x="179" y="278"/>
                    <a:pt x="179" y="278"/>
                    <a:pt x="179" y="278"/>
                  </a:cubicBezTo>
                  <a:cubicBezTo>
                    <a:pt x="177" y="253"/>
                    <a:pt x="177" y="253"/>
                    <a:pt x="177" y="253"/>
                  </a:cubicBezTo>
                  <a:cubicBezTo>
                    <a:pt x="183" y="249"/>
                    <a:pt x="183" y="249"/>
                    <a:pt x="183" y="249"/>
                  </a:cubicBezTo>
                  <a:cubicBezTo>
                    <a:pt x="185" y="281"/>
                    <a:pt x="185" y="281"/>
                    <a:pt x="185" y="281"/>
                  </a:cubicBezTo>
                  <a:cubicBezTo>
                    <a:pt x="187" y="303"/>
                    <a:pt x="187" y="303"/>
                    <a:pt x="187" y="303"/>
                  </a:cubicBezTo>
                  <a:cubicBezTo>
                    <a:pt x="189" y="303"/>
                    <a:pt x="191" y="302"/>
                    <a:pt x="193" y="302"/>
                  </a:cubicBezTo>
                  <a:cubicBezTo>
                    <a:pt x="189" y="252"/>
                    <a:pt x="189" y="252"/>
                    <a:pt x="189" y="252"/>
                  </a:cubicBezTo>
                  <a:cubicBezTo>
                    <a:pt x="196" y="255"/>
                    <a:pt x="196" y="255"/>
                    <a:pt x="196" y="255"/>
                  </a:cubicBezTo>
                  <a:cubicBezTo>
                    <a:pt x="199" y="300"/>
                    <a:pt x="199" y="300"/>
                    <a:pt x="199" y="300"/>
                  </a:cubicBezTo>
                  <a:cubicBezTo>
                    <a:pt x="201" y="300"/>
                    <a:pt x="203" y="299"/>
                    <a:pt x="205" y="298"/>
                  </a:cubicBezTo>
                  <a:cubicBezTo>
                    <a:pt x="202" y="258"/>
                    <a:pt x="202" y="258"/>
                    <a:pt x="202" y="258"/>
                  </a:cubicBezTo>
                  <a:cubicBezTo>
                    <a:pt x="209" y="261"/>
                    <a:pt x="209" y="261"/>
                    <a:pt x="209" y="261"/>
                  </a:cubicBezTo>
                  <a:cubicBezTo>
                    <a:pt x="209" y="269"/>
                    <a:pt x="209" y="269"/>
                    <a:pt x="209" y="269"/>
                  </a:cubicBezTo>
                  <a:cubicBezTo>
                    <a:pt x="209" y="269"/>
                    <a:pt x="209" y="269"/>
                    <a:pt x="209" y="269"/>
                  </a:cubicBezTo>
                  <a:cubicBezTo>
                    <a:pt x="211" y="296"/>
                    <a:pt x="211" y="296"/>
                    <a:pt x="211" y="296"/>
                  </a:cubicBezTo>
                  <a:cubicBezTo>
                    <a:pt x="213" y="295"/>
                    <a:pt x="215" y="293"/>
                    <a:pt x="217" y="292"/>
                  </a:cubicBezTo>
                  <a:cubicBezTo>
                    <a:pt x="212" y="222"/>
                    <a:pt x="212" y="222"/>
                    <a:pt x="212" y="222"/>
                  </a:cubicBezTo>
                  <a:cubicBezTo>
                    <a:pt x="217" y="215"/>
                    <a:pt x="217" y="215"/>
                    <a:pt x="217" y="215"/>
                  </a:cubicBezTo>
                  <a:cubicBezTo>
                    <a:pt x="223" y="287"/>
                    <a:pt x="223" y="287"/>
                    <a:pt x="223" y="287"/>
                  </a:cubicBezTo>
                  <a:cubicBezTo>
                    <a:pt x="221" y="289"/>
                    <a:pt x="219" y="291"/>
                    <a:pt x="217" y="292"/>
                  </a:cubicBezTo>
                  <a:cubicBezTo>
                    <a:pt x="217" y="292"/>
                    <a:pt x="217" y="292"/>
                    <a:pt x="217" y="292"/>
                  </a:cubicBezTo>
                  <a:cubicBezTo>
                    <a:pt x="217" y="292"/>
                    <a:pt x="217" y="292"/>
                    <a:pt x="217" y="292"/>
                  </a:cubicBezTo>
                  <a:cubicBezTo>
                    <a:pt x="217" y="292"/>
                    <a:pt x="217" y="292"/>
                    <a:pt x="217" y="292"/>
                  </a:cubicBezTo>
                  <a:cubicBezTo>
                    <a:pt x="215" y="293"/>
                    <a:pt x="213" y="295"/>
                    <a:pt x="211" y="296"/>
                  </a:cubicBezTo>
                  <a:cubicBezTo>
                    <a:pt x="205" y="347"/>
                    <a:pt x="205" y="347"/>
                    <a:pt x="205" y="347"/>
                  </a:cubicBezTo>
                  <a:cubicBezTo>
                    <a:pt x="206" y="347"/>
                    <a:pt x="206" y="347"/>
                    <a:pt x="206" y="347"/>
                  </a:cubicBezTo>
                  <a:cubicBezTo>
                    <a:pt x="217" y="320"/>
                    <a:pt x="228" y="293"/>
                    <a:pt x="238" y="268"/>
                  </a:cubicBezTo>
                  <a:cubicBezTo>
                    <a:pt x="238" y="268"/>
                    <a:pt x="240" y="263"/>
                    <a:pt x="240" y="262"/>
                  </a:cubicBezTo>
                  <a:cubicBezTo>
                    <a:pt x="235" y="201"/>
                    <a:pt x="235" y="201"/>
                    <a:pt x="235" y="201"/>
                  </a:cubicBezTo>
                  <a:cubicBezTo>
                    <a:pt x="236" y="202"/>
                    <a:pt x="237" y="202"/>
                    <a:pt x="238" y="202"/>
                  </a:cubicBezTo>
                  <a:cubicBezTo>
                    <a:pt x="239" y="202"/>
                    <a:pt x="239" y="202"/>
                    <a:pt x="239" y="202"/>
                  </a:cubicBezTo>
                  <a:cubicBezTo>
                    <a:pt x="240" y="202"/>
                    <a:pt x="240" y="202"/>
                    <a:pt x="240" y="202"/>
                  </a:cubicBezTo>
                  <a:cubicBezTo>
                    <a:pt x="240" y="202"/>
                    <a:pt x="241" y="202"/>
                    <a:pt x="241" y="202"/>
                  </a:cubicBezTo>
                  <a:cubicBezTo>
                    <a:pt x="241" y="202"/>
                    <a:pt x="241" y="202"/>
                    <a:pt x="241" y="202"/>
                  </a:cubicBezTo>
                  <a:cubicBezTo>
                    <a:pt x="241" y="202"/>
                    <a:pt x="241" y="202"/>
                    <a:pt x="241" y="202"/>
                  </a:cubicBezTo>
                  <a:cubicBezTo>
                    <a:pt x="241" y="202"/>
                    <a:pt x="241" y="202"/>
                    <a:pt x="241" y="202"/>
                  </a:cubicBezTo>
                  <a:cubicBezTo>
                    <a:pt x="241" y="202"/>
                    <a:pt x="241" y="202"/>
                    <a:pt x="241" y="202"/>
                  </a:cubicBezTo>
                  <a:cubicBezTo>
                    <a:pt x="244" y="236"/>
                    <a:pt x="244" y="236"/>
                    <a:pt x="244" y="236"/>
                  </a:cubicBezTo>
                  <a:cubicBezTo>
                    <a:pt x="244" y="243"/>
                    <a:pt x="244" y="250"/>
                    <a:pt x="242" y="256"/>
                  </a:cubicBezTo>
                  <a:cubicBezTo>
                    <a:pt x="252" y="228"/>
                    <a:pt x="260" y="201"/>
                    <a:pt x="264" y="177"/>
                  </a:cubicBezTo>
                  <a:cubicBezTo>
                    <a:pt x="276" y="94"/>
                    <a:pt x="255" y="51"/>
                    <a:pt x="243" y="35"/>
                  </a:cubicBezTo>
                  <a:cubicBezTo>
                    <a:pt x="234" y="30"/>
                    <a:pt x="222" y="27"/>
                    <a:pt x="220" y="35"/>
                  </a:cubicBezTo>
                  <a:cubicBezTo>
                    <a:pt x="220" y="35"/>
                    <a:pt x="221" y="44"/>
                    <a:pt x="221" y="49"/>
                  </a:cubicBezTo>
                  <a:cubicBezTo>
                    <a:pt x="222" y="65"/>
                    <a:pt x="216" y="81"/>
                    <a:pt x="207" y="94"/>
                  </a:cubicBezTo>
                  <a:cubicBezTo>
                    <a:pt x="212" y="97"/>
                    <a:pt x="217" y="99"/>
                    <a:pt x="222" y="103"/>
                  </a:cubicBezTo>
                  <a:cubicBezTo>
                    <a:pt x="226" y="113"/>
                    <a:pt x="227" y="135"/>
                    <a:pt x="228" y="151"/>
                  </a:cubicBezTo>
                  <a:cubicBezTo>
                    <a:pt x="225" y="151"/>
                    <a:pt x="225" y="151"/>
                    <a:pt x="225" y="151"/>
                  </a:cubicBezTo>
                  <a:cubicBezTo>
                    <a:pt x="228" y="185"/>
                    <a:pt x="228" y="185"/>
                    <a:pt x="228" y="185"/>
                  </a:cubicBezTo>
                  <a:cubicBezTo>
                    <a:pt x="229" y="185"/>
                    <a:pt x="231" y="184"/>
                    <a:pt x="234" y="183"/>
                  </a:cubicBezTo>
                  <a:cubicBezTo>
                    <a:pt x="231" y="184"/>
                    <a:pt x="229" y="185"/>
                    <a:pt x="227" y="185"/>
                  </a:cubicBezTo>
                  <a:cubicBezTo>
                    <a:pt x="227" y="185"/>
                    <a:pt x="227" y="185"/>
                    <a:pt x="227" y="185"/>
                  </a:cubicBezTo>
                  <a:cubicBezTo>
                    <a:pt x="227" y="185"/>
                    <a:pt x="225" y="189"/>
                    <a:pt x="226" y="194"/>
                  </a:cubicBezTo>
                  <a:cubicBezTo>
                    <a:pt x="226" y="196"/>
                    <a:pt x="227" y="198"/>
                    <a:pt x="229" y="200"/>
                  </a:cubicBezTo>
                  <a:cubicBezTo>
                    <a:pt x="229" y="200"/>
                    <a:pt x="229" y="200"/>
                    <a:pt x="229" y="200"/>
                  </a:cubicBezTo>
                  <a:cubicBezTo>
                    <a:pt x="234" y="274"/>
                    <a:pt x="234" y="274"/>
                    <a:pt x="234" y="274"/>
                  </a:cubicBezTo>
                  <a:cubicBezTo>
                    <a:pt x="233" y="277"/>
                    <a:pt x="231" y="279"/>
                    <a:pt x="229" y="282"/>
                  </a:cubicBezTo>
                  <a:cubicBezTo>
                    <a:pt x="223" y="208"/>
                    <a:pt x="223" y="208"/>
                    <a:pt x="223" y="208"/>
                  </a:cubicBezTo>
                  <a:cubicBezTo>
                    <a:pt x="223" y="208"/>
                    <a:pt x="223" y="208"/>
                    <a:pt x="223" y="208"/>
                  </a:cubicBezTo>
                  <a:cubicBezTo>
                    <a:pt x="224" y="207"/>
                    <a:pt x="224" y="207"/>
                    <a:pt x="224" y="206"/>
                  </a:cubicBezTo>
                  <a:cubicBezTo>
                    <a:pt x="223" y="205"/>
                    <a:pt x="223" y="205"/>
                    <a:pt x="223" y="205"/>
                  </a:cubicBezTo>
                  <a:cubicBezTo>
                    <a:pt x="220" y="171"/>
                    <a:pt x="220" y="171"/>
                    <a:pt x="220" y="171"/>
                  </a:cubicBezTo>
                  <a:cubicBezTo>
                    <a:pt x="219" y="151"/>
                    <a:pt x="219" y="151"/>
                    <a:pt x="219" y="151"/>
                  </a:cubicBezTo>
                  <a:cubicBezTo>
                    <a:pt x="213" y="152"/>
                    <a:pt x="213" y="152"/>
                    <a:pt x="213" y="152"/>
                  </a:cubicBezTo>
                  <a:cubicBezTo>
                    <a:pt x="213" y="152"/>
                    <a:pt x="213" y="152"/>
                    <a:pt x="213" y="152"/>
                  </a:cubicBezTo>
                  <a:cubicBezTo>
                    <a:pt x="213" y="152"/>
                    <a:pt x="213" y="152"/>
                    <a:pt x="213" y="152"/>
                  </a:cubicBezTo>
                  <a:cubicBezTo>
                    <a:pt x="214" y="171"/>
                    <a:pt x="214" y="171"/>
                    <a:pt x="214" y="171"/>
                  </a:cubicBezTo>
                  <a:cubicBezTo>
                    <a:pt x="215" y="177"/>
                    <a:pt x="215" y="177"/>
                    <a:pt x="215" y="177"/>
                  </a:cubicBezTo>
                  <a:cubicBezTo>
                    <a:pt x="217" y="204"/>
                    <a:pt x="217" y="204"/>
                    <a:pt x="217" y="204"/>
                  </a:cubicBezTo>
                  <a:cubicBezTo>
                    <a:pt x="210" y="204"/>
                    <a:pt x="210" y="204"/>
                    <a:pt x="210" y="204"/>
                  </a:cubicBezTo>
                  <a:cubicBezTo>
                    <a:pt x="208" y="177"/>
                    <a:pt x="208" y="177"/>
                    <a:pt x="208" y="177"/>
                  </a:cubicBezTo>
                  <a:cubicBezTo>
                    <a:pt x="207" y="152"/>
                    <a:pt x="207" y="152"/>
                    <a:pt x="207" y="152"/>
                  </a:cubicBezTo>
                  <a:cubicBezTo>
                    <a:pt x="210" y="152"/>
                    <a:pt x="210" y="152"/>
                    <a:pt x="210" y="152"/>
                  </a:cubicBezTo>
                  <a:cubicBezTo>
                    <a:pt x="211" y="133"/>
                    <a:pt x="211" y="133"/>
                    <a:pt x="211" y="133"/>
                  </a:cubicBezTo>
                  <a:cubicBezTo>
                    <a:pt x="208" y="134"/>
                    <a:pt x="208" y="134"/>
                    <a:pt x="208" y="134"/>
                  </a:cubicBezTo>
                  <a:cubicBezTo>
                    <a:pt x="208" y="134"/>
                    <a:pt x="207" y="144"/>
                    <a:pt x="204" y="152"/>
                  </a:cubicBezTo>
                  <a:cubicBezTo>
                    <a:pt x="200" y="153"/>
                    <a:pt x="200" y="153"/>
                    <a:pt x="200" y="153"/>
                  </a:cubicBezTo>
                  <a:cubicBezTo>
                    <a:pt x="204" y="203"/>
                    <a:pt x="204" y="203"/>
                    <a:pt x="204" y="203"/>
                  </a:cubicBezTo>
                  <a:cubicBezTo>
                    <a:pt x="198" y="203"/>
                    <a:pt x="198" y="203"/>
                    <a:pt x="198" y="203"/>
                  </a:cubicBezTo>
                  <a:cubicBezTo>
                    <a:pt x="196" y="171"/>
                    <a:pt x="196" y="171"/>
                    <a:pt x="196" y="171"/>
                  </a:cubicBezTo>
                  <a:cubicBezTo>
                    <a:pt x="194" y="153"/>
                    <a:pt x="194" y="153"/>
                    <a:pt x="194" y="153"/>
                  </a:cubicBezTo>
                  <a:cubicBezTo>
                    <a:pt x="188" y="154"/>
                    <a:pt x="188" y="154"/>
                    <a:pt x="188" y="154"/>
                  </a:cubicBezTo>
                  <a:cubicBezTo>
                    <a:pt x="189" y="170"/>
                    <a:pt x="189" y="170"/>
                    <a:pt x="189" y="170"/>
                  </a:cubicBezTo>
                  <a:cubicBezTo>
                    <a:pt x="189" y="170"/>
                    <a:pt x="189" y="170"/>
                    <a:pt x="189" y="170"/>
                  </a:cubicBezTo>
                  <a:cubicBezTo>
                    <a:pt x="191" y="198"/>
                    <a:pt x="191" y="198"/>
                    <a:pt x="191" y="198"/>
                  </a:cubicBezTo>
                  <a:cubicBezTo>
                    <a:pt x="184" y="186"/>
                    <a:pt x="184" y="186"/>
                    <a:pt x="184" y="186"/>
                  </a:cubicBezTo>
                  <a:cubicBezTo>
                    <a:pt x="182" y="154"/>
                    <a:pt x="182" y="154"/>
                    <a:pt x="182" y="154"/>
                  </a:cubicBezTo>
                  <a:cubicBezTo>
                    <a:pt x="182" y="154"/>
                    <a:pt x="182" y="154"/>
                    <a:pt x="182" y="154"/>
                  </a:cubicBezTo>
                  <a:cubicBezTo>
                    <a:pt x="176" y="155"/>
                    <a:pt x="176" y="155"/>
                    <a:pt x="176" y="155"/>
                  </a:cubicBezTo>
                  <a:cubicBezTo>
                    <a:pt x="176" y="155"/>
                    <a:pt x="176" y="155"/>
                    <a:pt x="176" y="155"/>
                  </a:cubicBezTo>
                  <a:cubicBezTo>
                    <a:pt x="177" y="176"/>
                    <a:pt x="177" y="176"/>
                    <a:pt x="177" y="176"/>
                  </a:cubicBezTo>
                  <a:cubicBezTo>
                    <a:pt x="177" y="176"/>
                    <a:pt x="176" y="177"/>
                    <a:pt x="176" y="178"/>
                  </a:cubicBezTo>
                  <a:cubicBezTo>
                    <a:pt x="172" y="187"/>
                    <a:pt x="172" y="187"/>
                    <a:pt x="172" y="187"/>
                  </a:cubicBezTo>
                  <a:cubicBezTo>
                    <a:pt x="171" y="171"/>
                    <a:pt x="171" y="171"/>
                    <a:pt x="171" y="171"/>
                  </a:cubicBezTo>
                  <a:cubicBezTo>
                    <a:pt x="170" y="155"/>
                    <a:pt x="170" y="155"/>
                    <a:pt x="170" y="155"/>
                  </a:cubicBezTo>
                  <a:cubicBezTo>
                    <a:pt x="163" y="156"/>
                    <a:pt x="163" y="156"/>
                    <a:pt x="163" y="156"/>
                  </a:cubicBezTo>
                  <a:cubicBezTo>
                    <a:pt x="167" y="201"/>
                    <a:pt x="167" y="201"/>
                    <a:pt x="167" y="201"/>
                  </a:cubicBezTo>
                  <a:cubicBezTo>
                    <a:pt x="165" y="205"/>
                    <a:pt x="165" y="205"/>
                    <a:pt x="165" y="205"/>
                  </a:cubicBezTo>
                  <a:cubicBezTo>
                    <a:pt x="161" y="206"/>
                    <a:pt x="161" y="206"/>
                    <a:pt x="161" y="206"/>
                  </a:cubicBezTo>
                  <a:cubicBezTo>
                    <a:pt x="159" y="177"/>
                    <a:pt x="159" y="177"/>
                    <a:pt x="159" y="177"/>
                  </a:cubicBezTo>
                  <a:cubicBezTo>
                    <a:pt x="157" y="156"/>
                    <a:pt x="157" y="156"/>
                    <a:pt x="157" y="156"/>
                  </a:cubicBezTo>
                  <a:cubicBezTo>
                    <a:pt x="151" y="157"/>
                    <a:pt x="151" y="157"/>
                    <a:pt x="151" y="157"/>
                  </a:cubicBezTo>
                  <a:cubicBezTo>
                    <a:pt x="153" y="177"/>
                    <a:pt x="153" y="177"/>
                    <a:pt x="153" y="177"/>
                  </a:cubicBezTo>
                  <a:cubicBezTo>
                    <a:pt x="153" y="177"/>
                    <a:pt x="153" y="177"/>
                    <a:pt x="153" y="177"/>
                  </a:cubicBezTo>
                  <a:cubicBezTo>
                    <a:pt x="155" y="207"/>
                    <a:pt x="155" y="207"/>
                    <a:pt x="155" y="207"/>
                  </a:cubicBezTo>
                  <a:cubicBezTo>
                    <a:pt x="149" y="208"/>
                    <a:pt x="149" y="208"/>
                    <a:pt x="149" y="208"/>
                  </a:cubicBezTo>
                  <a:cubicBezTo>
                    <a:pt x="146" y="176"/>
                    <a:pt x="146" y="176"/>
                    <a:pt x="146" y="176"/>
                  </a:cubicBezTo>
                  <a:cubicBezTo>
                    <a:pt x="145" y="157"/>
                    <a:pt x="145" y="157"/>
                    <a:pt x="145" y="157"/>
                  </a:cubicBezTo>
                  <a:cubicBezTo>
                    <a:pt x="139" y="157"/>
                    <a:pt x="139" y="157"/>
                    <a:pt x="139" y="157"/>
                  </a:cubicBezTo>
                  <a:cubicBezTo>
                    <a:pt x="139" y="157"/>
                    <a:pt x="139" y="157"/>
                    <a:pt x="139" y="157"/>
                  </a:cubicBezTo>
                  <a:cubicBezTo>
                    <a:pt x="143" y="210"/>
                    <a:pt x="143" y="210"/>
                    <a:pt x="143" y="210"/>
                  </a:cubicBezTo>
                  <a:cubicBezTo>
                    <a:pt x="138" y="211"/>
                    <a:pt x="138" y="211"/>
                    <a:pt x="138" y="211"/>
                  </a:cubicBezTo>
                  <a:cubicBezTo>
                    <a:pt x="137" y="211"/>
                    <a:pt x="137" y="211"/>
                    <a:pt x="137" y="212"/>
                  </a:cubicBezTo>
                  <a:cubicBezTo>
                    <a:pt x="134" y="177"/>
                    <a:pt x="134" y="177"/>
                    <a:pt x="134" y="177"/>
                  </a:cubicBezTo>
                  <a:cubicBezTo>
                    <a:pt x="133" y="158"/>
                    <a:pt x="133" y="158"/>
                    <a:pt x="133" y="158"/>
                  </a:cubicBezTo>
                  <a:cubicBezTo>
                    <a:pt x="135" y="158"/>
                    <a:pt x="135" y="158"/>
                    <a:pt x="135" y="158"/>
                  </a:cubicBezTo>
                  <a:cubicBezTo>
                    <a:pt x="133" y="148"/>
                    <a:pt x="132" y="135"/>
                    <a:pt x="132" y="135"/>
                  </a:cubicBezTo>
                  <a:cubicBezTo>
                    <a:pt x="130" y="133"/>
                    <a:pt x="130" y="133"/>
                    <a:pt x="130" y="133"/>
                  </a:cubicBezTo>
                  <a:cubicBezTo>
                    <a:pt x="125" y="158"/>
                    <a:pt x="125" y="158"/>
                    <a:pt x="125" y="158"/>
                  </a:cubicBezTo>
                  <a:lnTo>
                    <a:pt x="126" y="158"/>
                  </a:lnTo>
                  <a:close/>
                  <a:moveTo>
                    <a:pt x="234" y="183"/>
                  </a:moveTo>
                  <a:cubicBezTo>
                    <a:pt x="234" y="183"/>
                    <a:pt x="234" y="183"/>
                    <a:pt x="234" y="183"/>
                  </a:cubicBezTo>
                  <a:cubicBezTo>
                    <a:pt x="234" y="183"/>
                    <a:pt x="234" y="183"/>
                    <a:pt x="234" y="183"/>
                  </a:cubicBezTo>
                  <a:cubicBezTo>
                    <a:pt x="231" y="150"/>
                    <a:pt x="231" y="150"/>
                    <a:pt x="231" y="150"/>
                  </a:cubicBezTo>
                  <a:cubicBezTo>
                    <a:pt x="237" y="150"/>
                    <a:pt x="237" y="150"/>
                    <a:pt x="237" y="150"/>
                  </a:cubicBezTo>
                  <a:cubicBezTo>
                    <a:pt x="240" y="181"/>
                    <a:pt x="240" y="181"/>
                    <a:pt x="240" y="181"/>
                  </a:cubicBezTo>
                  <a:cubicBezTo>
                    <a:pt x="239" y="181"/>
                    <a:pt x="239" y="181"/>
                    <a:pt x="239" y="182"/>
                  </a:cubicBezTo>
                  <a:cubicBezTo>
                    <a:pt x="239" y="182"/>
                    <a:pt x="239" y="182"/>
                    <a:pt x="239" y="182"/>
                  </a:cubicBezTo>
                  <a:cubicBezTo>
                    <a:pt x="237" y="182"/>
                    <a:pt x="236" y="183"/>
                    <a:pt x="234" y="183"/>
                  </a:cubicBezTo>
                  <a:close/>
                  <a:moveTo>
                    <a:pt x="244" y="337"/>
                  </a:moveTo>
                  <a:cubicBezTo>
                    <a:pt x="240" y="344"/>
                    <a:pt x="236" y="350"/>
                    <a:pt x="233" y="357"/>
                  </a:cubicBezTo>
                  <a:cubicBezTo>
                    <a:pt x="233" y="357"/>
                    <a:pt x="232" y="357"/>
                    <a:pt x="232" y="357"/>
                  </a:cubicBezTo>
                  <a:cubicBezTo>
                    <a:pt x="230" y="361"/>
                    <a:pt x="228" y="365"/>
                    <a:pt x="226" y="370"/>
                  </a:cubicBezTo>
                  <a:cubicBezTo>
                    <a:pt x="226" y="370"/>
                    <a:pt x="226" y="370"/>
                    <a:pt x="226" y="370"/>
                  </a:cubicBezTo>
                  <a:cubicBezTo>
                    <a:pt x="225" y="373"/>
                    <a:pt x="224" y="375"/>
                    <a:pt x="223" y="377"/>
                  </a:cubicBezTo>
                  <a:cubicBezTo>
                    <a:pt x="223" y="377"/>
                    <a:pt x="223" y="377"/>
                    <a:pt x="223" y="377"/>
                  </a:cubicBezTo>
                  <a:cubicBezTo>
                    <a:pt x="222" y="379"/>
                    <a:pt x="221" y="381"/>
                    <a:pt x="220" y="383"/>
                  </a:cubicBezTo>
                  <a:cubicBezTo>
                    <a:pt x="220" y="384"/>
                    <a:pt x="220" y="384"/>
                    <a:pt x="220" y="384"/>
                  </a:cubicBezTo>
                  <a:cubicBezTo>
                    <a:pt x="219" y="386"/>
                    <a:pt x="218" y="389"/>
                    <a:pt x="217" y="391"/>
                  </a:cubicBezTo>
                  <a:cubicBezTo>
                    <a:pt x="217" y="391"/>
                    <a:pt x="217" y="391"/>
                    <a:pt x="217" y="392"/>
                  </a:cubicBezTo>
                  <a:cubicBezTo>
                    <a:pt x="216" y="394"/>
                    <a:pt x="216" y="396"/>
                    <a:pt x="215" y="398"/>
                  </a:cubicBezTo>
                  <a:cubicBezTo>
                    <a:pt x="215" y="399"/>
                    <a:pt x="215" y="399"/>
                    <a:pt x="215" y="399"/>
                  </a:cubicBezTo>
                  <a:cubicBezTo>
                    <a:pt x="214" y="401"/>
                    <a:pt x="213" y="404"/>
                    <a:pt x="213" y="406"/>
                  </a:cubicBezTo>
                  <a:cubicBezTo>
                    <a:pt x="213" y="406"/>
                    <a:pt x="212" y="407"/>
                    <a:pt x="212" y="407"/>
                  </a:cubicBezTo>
                  <a:cubicBezTo>
                    <a:pt x="212" y="410"/>
                    <a:pt x="211" y="412"/>
                    <a:pt x="210" y="415"/>
                  </a:cubicBezTo>
                  <a:cubicBezTo>
                    <a:pt x="210" y="415"/>
                    <a:pt x="210" y="415"/>
                    <a:pt x="210" y="415"/>
                  </a:cubicBezTo>
                  <a:cubicBezTo>
                    <a:pt x="210" y="418"/>
                    <a:pt x="209" y="420"/>
                    <a:pt x="209" y="423"/>
                  </a:cubicBezTo>
                  <a:cubicBezTo>
                    <a:pt x="208" y="423"/>
                    <a:pt x="208" y="424"/>
                    <a:pt x="208" y="424"/>
                  </a:cubicBezTo>
                  <a:cubicBezTo>
                    <a:pt x="208" y="427"/>
                    <a:pt x="207" y="430"/>
                    <a:pt x="207" y="433"/>
                  </a:cubicBezTo>
                  <a:cubicBezTo>
                    <a:pt x="207" y="433"/>
                    <a:pt x="206" y="434"/>
                    <a:pt x="206" y="434"/>
                  </a:cubicBezTo>
                  <a:cubicBezTo>
                    <a:pt x="206" y="437"/>
                    <a:pt x="205" y="440"/>
                    <a:pt x="205" y="442"/>
                  </a:cubicBezTo>
                  <a:cubicBezTo>
                    <a:pt x="205" y="443"/>
                    <a:pt x="205" y="443"/>
                    <a:pt x="205" y="444"/>
                  </a:cubicBezTo>
                  <a:cubicBezTo>
                    <a:pt x="204" y="447"/>
                    <a:pt x="204" y="450"/>
                    <a:pt x="203" y="453"/>
                  </a:cubicBezTo>
                  <a:cubicBezTo>
                    <a:pt x="203" y="454"/>
                    <a:pt x="203" y="454"/>
                    <a:pt x="203" y="455"/>
                  </a:cubicBezTo>
                  <a:cubicBezTo>
                    <a:pt x="203" y="458"/>
                    <a:pt x="202" y="462"/>
                    <a:pt x="202" y="465"/>
                  </a:cubicBezTo>
                  <a:cubicBezTo>
                    <a:pt x="205" y="468"/>
                    <a:pt x="212" y="474"/>
                    <a:pt x="212" y="474"/>
                  </a:cubicBezTo>
                  <a:cubicBezTo>
                    <a:pt x="223" y="478"/>
                    <a:pt x="225" y="484"/>
                    <a:pt x="225" y="484"/>
                  </a:cubicBezTo>
                  <a:cubicBezTo>
                    <a:pt x="225" y="484"/>
                    <a:pt x="224" y="487"/>
                    <a:pt x="216" y="488"/>
                  </a:cubicBezTo>
                  <a:cubicBezTo>
                    <a:pt x="203" y="487"/>
                    <a:pt x="192" y="477"/>
                    <a:pt x="181" y="475"/>
                  </a:cubicBezTo>
                  <a:cubicBezTo>
                    <a:pt x="181" y="475"/>
                    <a:pt x="161" y="474"/>
                    <a:pt x="161" y="474"/>
                  </a:cubicBezTo>
                  <a:cubicBezTo>
                    <a:pt x="153" y="476"/>
                    <a:pt x="142" y="480"/>
                    <a:pt x="134" y="479"/>
                  </a:cubicBezTo>
                  <a:cubicBezTo>
                    <a:pt x="128" y="478"/>
                    <a:pt x="127" y="475"/>
                    <a:pt x="127" y="475"/>
                  </a:cubicBezTo>
                  <a:cubicBezTo>
                    <a:pt x="127" y="475"/>
                    <a:pt x="129" y="470"/>
                    <a:pt x="139" y="468"/>
                  </a:cubicBezTo>
                  <a:cubicBezTo>
                    <a:pt x="139" y="468"/>
                    <a:pt x="141" y="467"/>
                    <a:pt x="144" y="465"/>
                  </a:cubicBezTo>
                  <a:cubicBezTo>
                    <a:pt x="143" y="462"/>
                    <a:pt x="143" y="458"/>
                    <a:pt x="142" y="455"/>
                  </a:cubicBezTo>
                  <a:cubicBezTo>
                    <a:pt x="142" y="454"/>
                    <a:pt x="142" y="454"/>
                    <a:pt x="142" y="453"/>
                  </a:cubicBezTo>
                  <a:cubicBezTo>
                    <a:pt x="142" y="450"/>
                    <a:pt x="141" y="447"/>
                    <a:pt x="141" y="443"/>
                  </a:cubicBezTo>
                  <a:cubicBezTo>
                    <a:pt x="141" y="443"/>
                    <a:pt x="141" y="443"/>
                    <a:pt x="141" y="442"/>
                  </a:cubicBezTo>
                  <a:cubicBezTo>
                    <a:pt x="140" y="439"/>
                    <a:pt x="140" y="437"/>
                    <a:pt x="139" y="434"/>
                  </a:cubicBezTo>
                  <a:cubicBezTo>
                    <a:pt x="139" y="434"/>
                    <a:pt x="139" y="433"/>
                    <a:pt x="139" y="433"/>
                  </a:cubicBezTo>
                  <a:cubicBezTo>
                    <a:pt x="138" y="430"/>
                    <a:pt x="138" y="427"/>
                    <a:pt x="137" y="424"/>
                  </a:cubicBezTo>
                  <a:cubicBezTo>
                    <a:pt x="137" y="424"/>
                    <a:pt x="137" y="423"/>
                    <a:pt x="137" y="423"/>
                  </a:cubicBezTo>
                  <a:cubicBezTo>
                    <a:pt x="136" y="420"/>
                    <a:pt x="136" y="417"/>
                    <a:pt x="135" y="415"/>
                  </a:cubicBezTo>
                  <a:cubicBezTo>
                    <a:pt x="135" y="415"/>
                    <a:pt x="135" y="415"/>
                    <a:pt x="135" y="415"/>
                  </a:cubicBezTo>
                  <a:cubicBezTo>
                    <a:pt x="135" y="412"/>
                    <a:pt x="134" y="410"/>
                    <a:pt x="133" y="407"/>
                  </a:cubicBezTo>
                  <a:cubicBezTo>
                    <a:pt x="133" y="407"/>
                    <a:pt x="133" y="406"/>
                    <a:pt x="133" y="406"/>
                  </a:cubicBezTo>
                  <a:cubicBezTo>
                    <a:pt x="132" y="403"/>
                    <a:pt x="131" y="401"/>
                    <a:pt x="131" y="399"/>
                  </a:cubicBezTo>
                  <a:cubicBezTo>
                    <a:pt x="131" y="398"/>
                    <a:pt x="131" y="398"/>
                    <a:pt x="131" y="398"/>
                  </a:cubicBezTo>
                  <a:cubicBezTo>
                    <a:pt x="130" y="396"/>
                    <a:pt x="129" y="394"/>
                    <a:pt x="128" y="391"/>
                  </a:cubicBezTo>
                  <a:cubicBezTo>
                    <a:pt x="128" y="391"/>
                    <a:pt x="128" y="391"/>
                    <a:pt x="128" y="391"/>
                  </a:cubicBezTo>
                  <a:cubicBezTo>
                    <a:pt x="127" y="388"/>
                    <a:pt x="126" y="386"/>
                    <a:pt x="126" y="384"/>
                  </a:cubicBezTo>
                  <a:cubicBezTo>
                    <a:pt x="126" y="384"/>
                    <a:pt x="125" y="383"/>
                    <a:pt x="125" y="383"/>
                  </a:cubicBezTo>
                  <a:cubicBezTo>
                    <a:pt x="124" y="379"/>
                    <a:pt x="122" y="374"/>
                    <a:pt x="120" y="370"/>
                  </a:cubicBezTo>
                  <a:cubicBezTo>
                    <a:pt x="120" y="370"/>
                    <a:pt x="120" y="370"/>
                    <a:pt x="119" y="370"/>
                  </a:cubicBezTo>
                  <a:cubicBezTo>
                    <a:pt x="117" y="365"/>
                    <a:pt x="115" y="361"/>
                    <a:pt x="113" y="357"/>
                  </a:cubicBezTo>
                  <a:cubicBezTo>
                    <a:pt x="113" y="357"/>
                    <a:pt x="113" y="357"/>
                    <a:pt x="113" y="357"/>
                  </a:cubicBezTo>
                  <a:cubicBezTo>
                    <a:pt x="109" y="350"/>
                    <a:pt x="106" y="344"/>
                    <a:pt x="101" y="337"/>
                  </a:cubicBezTo>
                  <a:cubicBezTo>
                    <a:pt x="106" y="346"/>
                    <a:pt x="110" y="356"/>
                    <a:pt x="113" y="365"/>
                  </a:cubicBezTo>
                  <a:cubicBezTo>
                    <a:pt x="123" y="394"/>
                    <a:pt x="131" y="425"/>
                    <a:pt x="135" y="461"/>
                  </a:cubicBezTo>
                  <a:cubicBezTo>
                    <a:pt x="123" y="464"/>
                    <a:pt x="120" y="471"/>
                    <a:pt x="120" y="473"/>
                  </a:cubicBezTo>
                  <a:cubicBezTo>
                    <a:pt x="119" y="475"/>
                    <a:pt x="119" y="475"/>
                    <a:pt x="119" y="475"/>
                  </a:cubicBezTo>
                  <a:cubicBezTo>
                    <a:pt x="119" y="477"/>
                    <a:pt x="119" y="477"/>
                    <a:pt x="119" y="477"/>
                  </a:cubicBezTo>
                  <a:cubicBezTo>
                    <a:pt x="120" y="479"/>
                    <a:pt x="122" y="485"/>
                    <a:pt x="133" y="487"/>
                  </a:cubicBezTo>
                  <a:cubicBezTo>
                    <a:pt x="133" y="487"/>
                    <a:pt x="133" y="487"/>
                    <a:pt x="133" y="487"/>
                  </a:cubicBezTo>
                  <a:cubicBezTo>
                    <a:pt x="134" y="487"/>
                    <a:pt x="134" y="487"/>
                    <a:pt x="134" y="487"/>
                  </a:cubicBezTo>
                  <a:cubicBezTo>
                    <a:pt x="135" y="487"/>
                    <a:pt x="136" y="487"/>
                    <a:pt x="137" y="487"/>
                  </a:cubicBezTo>
                  <a:cubicBezTo>
                    <a:pt x="145" y="487"/>
                    <a:pt x="154" y="484"/>
                    <a:pt x="162" y="482"/>
                  </a:cubicBezTo>
                  <a:cubicBezTo>
                    <a:pt x="169" y="482"/>
                    <a:pt x="178" y="483"/>
                    <a:pt x="181" y="483"/>
                  </a:cubicBezTo>
                  <a:cubicBezTo>
                    <a:pt x="184" y="483"/>
                    <a:pt x="188" y="486"/>
                    <a:pt x="192" y="488"/>
                  </a:cubicBezTo>
                  <a:cubicBezTo>
                    <a:pt x="199" y="491"/>
                    <a:pt x="207" y="495"/>
                    <a:pt x="216" y="496"/>
                  </a:cubicBezTo>
                  <a:cubicBezTo>
                    <a:pt x="216" y="496"/>
                    <a:pt x="216" y="496"/>
                    <a:pt x="216" y="496"/>
                  </a:cubicBezTo>
                  <a:cubicBezTo>
                    <a:pt x="216" y="496"/>
                    <a:pt x="216" y="496"/>
                    <a:pt x="216" y="496"/>
                  </a:cubicBezTo>
                  <a:cubicBezTo>
                    <a:pt x="228" y="495"/>
                    <a:pt x="231" y="490"/>
                    <a:pt x="232" y="487"/>
                  </a:cubicBezTo>
                  <a:cubicBezTo>
                    <a:pt x="233" y="485"/>
                    <a:pt x="233" y="485"/>
                    <a:pt x="233" y="485"/>
                  </a:cubicBezTo>
                  <a:cubicBezTo>
                    <a:pt x="233" y="483"/>
                    <a:pt x="233" y="483"/>
                    <a:pt x="233" y="483"/>
                  </a:cubicBezTo>
                  <a:cubicBezTo>
                    <a:pt x="232" y="481"/>
                    <a:pt x="230" y="472"/>
                    <a:pt x="216" y="467"/>
                  </a:cubicBezTo>
                  <a:cubicBezTo>
                    <a:pt x="215" y="466"/>
                    <a:pt x="212" y="464"/>
                    <a:pt x="210" y="462"/>
                  </a:cubicBezTo>
                  <a:cubicBezTo>
                    <a:pt x="215" y="426"/>
                    <a:pt x="222" y="394"/>
                    <a:pt x="233" y="365"/>
                  </a:cubicBezTo>
                  <a:cubicBezTo>
                    <a:pt x="236" y="356"/>
                    <a:pt x="240" y="346"/>
                    <a:pt x="244" y="337"/>
                  </a:cubicBezTo>
                  <a:close/>
                  <a:moveTo>
                    <a:pt x="180" y="483"/>
                  </a:moveTo>
                  <a:cubicBezTo>
                    <a:pt x="180" y="483"/>
                    <a:pt x="180" y="483"/>
                    <a:pt x="180" y="483"/>
                  </a:cubicBezTo>
                  <a:cubicBezTo>
                    <a:pt x="180" y="483"/>
                    <a:pt x="180" y="483"/>
                    <a:pt x="180" y="483"/>
                  </a:cubicBezTo>
                  <a:cubicBezTo>
                    <a:pt x="180" y="483"/>
                    <a:pt x="180" y="483"/>
                    <a:pt x="180" y="483"/>
                  </a:cubicBezTo>
                  <a:close/>
                  <a:moveTo>
                    <a:pt x="339" y="433"/>
                  </a:moveTo>
                  <a:cubicBezTo>
                    <a:pt x="337" y="428"/>
                    <a:pt x="337" y="428"/>
                    <a:pt x="337" y="428"/>
                  </a:cubicBezTo>
                  <a:cubicBezTo>
                    <a:pt x="331" y="428"/>
                    <a:pt x="331" y="428"/>
                    <a:pt x="331" y="428"/>
                  </a:cubicBezTo>
                  <a:cubicBezTo>
                    <a:pt x="310" y="429"/>
                    <a:pt x="310" y="429"/>
                    <a:pt x="310" y="429"/>
                  </a:cubicBezTo>
                  <a:cubicBezTo>
                    <a:pt x="310" y="397"/>
                    <a:pt x="310" y="350"/>
                    <a:pt x="306" y="295"/>
                  </a:cubicBezTo>
                  <a:cubicBezTo>
                    <a:pt x="324" y="298"/>
                    <a:pt x="324" y="298"/>
                    <a:pt x="324" y="298"/>
                  </a:cubicBezTo>
                  <a:cubicBezTo>
                    <a:pt x="331" y="299"/>
                    <a:pt x="331" y="299"/>
                    <a:pt x="331" y="299"/>
                  </a:cubicBezTo>
                  <a:cubicBezTo>
                    <a:pt x="333" y="293"/>
                    <a:pt x="333" y="293"/>
                    <a:pt x="333" y="293"/>
                  </a:cubicBezTo>
                  <a:cubicBezTo>
                    <a:pt x="343" y="270"/>
                    <a:pt x="333" y="252"/>
                    <a:pt x="333" y="251"/>
                  </a:cubicBezTo>
                  <a:cubicBezTo>
                    <a:pt x="330" y="247"/>
                    <a:pt x="330" y="247"/>
                    <a:pt x="330" y="247"/>
                  </a:cubicBezTo>
                  <a:cubicBezTo>
                    <a:pt x="325" y="247"/>
                    <a:pt x="325" y="247"/>
                    <a:pt x="325" y="247"/>
                  </a:cubicBezTo>
                  <a:cubicBezTo>
                    <a:pt x="265" y="251"/>
                    <a:pt x="265" y="251"/>
                    <a:pt x="265" y="251"/>
                  </a:cubicBezTo>
                  <a:cubicBezTo>
                    <a:pt x="261" y="251"/>
                    <a:pt x="261" y="251"/>
                    <a:pt x="261" y="251"/>
                  </a:cubicBezTo>
                  <a:cubicBezTo>
                    <a:pt x="259" y="254"/>
                    <a:pt x="259" y="254"/>
                    <a:pt x="259" y="254"/>
                  </a:cubicBezTo>
                  <a:cubicBezTo>
                    <a:pt x="249" y="265"/>
                    <a:pt x="240" y="282"/>
                    <a:pt x="230" y="300"/>
                  </a:cubicBezTo>
                  <a:cubicBezTo>
                    <a:pt x="230" y="300"/>
                    <a:pt x="230" y="300"/>
                    <a:pt x="230" y="300"/>
                  </a:cubicBezTo>
                  <a:cubicBezTo>
                    <a:pt x="240" y="286"/>
                    <a:pt x="250" y="272"/>
                    <a:pt x="261" y="259"/>
                  </a:cubicBezTo>
                  <a:cubicBezTo>
                    <a:pt x="326" y="255"/>
                    <a:pt x="326" y="255"/>
                    <a:pt x="326" y="255"/>
                  </a:cubicBezTo>
                  <a:cubicBezTo>
                    <a:pt x="326" y="255"/>
                    <a:pt x="334" y="270"/>
                    <a:pt x="326" y="290"/>
                  </a:cubicBezTo>
                  <a:cubicBezTo>
                    <a:pt x="298" y="289"/>
                    <a:pt x="298" y="289"/>
                    <a:pt x="298" y="289"/>
                  </a:cubicBezTo>
                  <a:cubicBezTo>
                    <a:pt x="302" y="348"/>
                    <a:pt x="302" y="394"/>
                    <a:pt x="302" y="438"/>
                  </a:cubicBezTo>
                  <a:cubicBezTo>
                    <a:pt x="332" y="436"/>
                    <a:pt x="332" y="436"/>
                    <a:pt x="332" y="436"/>
                  </a:cubicBezTo>
                  <a:cubicBezTo>
                    <a:pt x="338" y="450"/>
                    <a:pt x="338" y="458"/>
                    <a:pt x="333" y="471"/>
                  </a:cubicBezTo>
                  <a:cubicBezTo>
                    <a:pt x="262" y="469"/>
                    <a:pt x="262" y="469"/>
                    <a:pt x="262" y="469"/>
                  </a:cubicBezTo>
                  <a:cubicBezTo>
                    <a:pt x="267" y="408"/>
                    <a:pt x="266" y="366"/>
                    <a:pt x="263" y="308"/>
                  </a:cubicBezTo>
                  <a:cubicBezTo>
                    <a:pt x="262" y="310"/>
                    <a:pt x="261" y="311"/>
                    <a:pt x="260" y="313"/>
                  </a:cubicBezTo>
                  <a:cubicBezTo>
                    <a:pt x="261" y="360"/>
                    <a:pt x="259" y="415"/>
                    <a:pt x="254" y="468"/>
                  </a:cubicBezTo>
                  <a:cubicBezTo>
                    <a:pt x="253" y="477"/>
                    <a:pt x="253" y="477"/>
                    <a:pt x="253" y="477"/>
                  </a:cubicBezTo>
                  <a:cubicBezTo>
                    <a:pt x="262" y="477"/>
                    <a:pt x="262" y="477"/>
                    <a:pt x="262" y="477"/>
                  </a:cubicBezTo>
                  <a:cubicBezTo>
                    <a:pt x="333" y="479"/>
                    <a:pt x="333" y="479"/>
                    <a:pt x="333" y="479"/>
                  </a:cubicBezTo>
                  <a:cubicBezTo>
                    <a:pt x="338" y="479"/>
                    <a:pt x="338" y="479"/>
                    <a:pt x="338" y="479"/>
                  </a:cubicBezTo>
                  <a:cubicBezTo>
                    <a:pt x="340" y="474"/>
                    <a:pt x="340" y="474"/>
                    <a:pt x="340" y="474"/>
                  </a:cubicBezTo>
                  <a:cubicBezTo>
                    <a:pt x="346" y="459"/>
                    <a:pt x="346" y="449"/>
                    <a:pt x="339" y="433"/>
                  </a:cubicBezTo>
                  <a:close/>
                  <a:moveTo>
                    <a:pt x="127" y="249"/>
                  </a:moveTo>
                  <a:cubicBezTo>
                    <a:pt x="127" y="249"/>
                    <a:pt x="127" y="249"/>
                    <a:pt x="127" y="249"/>
                  </a:cubicBezTo>
                  <a:cubicBezTo>
                    <a:pt x="127" y="249"/>
                    <a:pt x="127" y="249"/>
                    <a:pt x="127" y="249"/>
                  </a:cubicBezTo>
                  <a:cubicBezTo>
                    <a:pt x="127" y="249"/>
                    <a:pt x="127" y="249"/>
                    <a:pt x="127" y="249"/>
                  </a:cubicBezTo>
                  <a:close/>
                  <a:moveTo>
                    <a:pt x="105" y="286"/>
                  </a:moveTo>
                  <a:cubicBezTo>
                    <a:pt x="99" y="273"/>
                    <a:pt x="93" y="261"/>
                    <a:pt x="86" y="254"/>
                  </a:cubicBezTo>
                  <a:cubicBezTo>
                    <a:pt x="84" y="251"/>
                    <a:pt x="84" y="251"/>
                    <a:pt x="84" y="251"/>
                  </a:cubicBezTo>
                  <a:cubicBezTo>
                    <a:pt x="81" y="251"/>
                    <a:pt x="81" y="251"/>
                    <a:pt x="81" y="251"/>
                  </a:cubicBezTo>
                  <a:cubicBezTo>
                    <a:pt x="20" y="247"/>
                    <a:pt x="20" y="247"/>
                    <a:pt x="20" y="247"/>
                  </a:cubicBezTo>
                  <a:cubicBezTo>
                    <a:pt x="15" y="247"/>
                    <a:pt x="15" y="247"/>
                    <a:pt x="15" y="247"/>
                  </a:cubicBezTo>
                  <a:cubicBezTo>
                    <a:pt x="13" y="251"/>
                    <a:pt x="13" y="251"/>
                    <a:pt x="13" y="251"/>
                  </a:cubicBezTo>
                  <a:cubicBezTo>
                    <a:pt x="13" y="252"/>
                    <a:pt x="3" y="270"/>
                    <a:pt x="12" y="293"/>
                  </a:cubicBezTo>
                  <a:cubicBezTo>
                    <a:pt x="15" y="299"/>
                    <a:pt x="15" y="299"/>
                    <a:pt x="15" y="299"/>
                  </a:cubicBezTo>
                  <a:cubicBezTo>
                    <a:pt x="21" y="298"/>
                    <a:pt x="21" y="298"/>
                    <a:pt x="21" y="298"/>
                  </a:cubicBezTo>
                  <a:cubicBezTo>
                    <a:pt x="39" y="295"/>
                    <a:pt x="39" y="295"/>
                    <a:pt x="39" y="295"/>
                  </a:cubicBezTo>
                  <a:cubicBezTo>
                    <a:pt x="36" y="350"/>
                    <a:pt x="36" y="397"/>
                    <a:pt x="36" y="429"/>
                  </a:cubicBezTo>
                  <a:cubicBezTo>
                    <a:pt x="14" y="428"/>
                    <a:pt x="14" y="428"/>
                    <a:pt x="14" y="428"/>
                  </a:cubicBezTo>
                  <a:cubicBezTo>
                    <a:pt x="8" y="428"/>
                    <a:pt x="8" y="428"/>
                    <a:pt x="8" y="428"/>
                  </a:cubicBezTo>
                  <a:cubicBezTo>
                    <a:pt x="6" y="433"/>
                    <a:pt x="6" y="433"/>
                    <a:pt x="6" y="433"/>
                  </a:cubicBezTo>
                  <a:cubicBezTo>
                    <a:pt x="0" y="449"/>
                    <a:pt x="0" y="459"/>
                    <a:pt x="5" y="474"/>
                  </a:cubicBezTo>
                  <a:cubicBezTo>
                    <a:pt x="7" y="479"/>
                    <a:pt x="7" y="479"/>
                    <a:pt x="7" y="479"/>
                  </a:cubicBezTo>
                  <a:cubicBezTo>
                    <a:pt x="13" y="479"/>
                    <a:pt x="13" y="479"/>
                    <a:pt x="13" y="479"/>
                  </a:cubicBezTo>
                  <a:cubicBezTo>
                    <a:pt x="84" y="477"/>
                    <a:pt x="84" y="477"/>
                    <a:pt x="84" y="477"/>
                  </a:cubicBezTo>
                  <a:cubicBezTo>
                    <a:pt x="92" y="477"/>
                    <a:pt x="92" y="477"/>
                    <a:pt x="92" y="477"/>
                  </a:cubicBezTo>
                  <a:cubicBezTo>
                    <a:pt x="92" y="468"/>
                    <a:pt x="92" y="468"/>
                    <a:pt x="92" y="468"/>
                  </a:cubicBezTo>
                  <a:cubicBezTo>
                    <a:pt x="87" y="415"/>
                    <a:pt x="85" y="360"/>
                    <a:pt x="86" y="313"/>
                  </a:cubicBezTo>
                  <a:cubicBezTo>
                    <a:pt x="84" y="311"/>
                    <a:pt x="83" y="310"/>
                    <a:pt x="82" y="308"/>
                  </a:cubicBezTo>
                  <a:cubicBezTo>
                    <a:pt x="80" y="366"/>
                    <a:pt x="78" y="408"/>
                    <a:pt x="84" y="469"/>
                  </a:cubicBezTo>
                  <a:cubicBezTo>
                    <a:pt x="13" y="471"/>
                    <a:pt x="13" y="471"/>
                    <a:pt x="13" y="471"/>
                  </a:cubicBezTo>
                  <a:cubicBezTo>
                    <a:pt x="8" y="458"/>
                    <a:pt x="8" y="450"/>
                    <a:pt x="14" y="436"/>
                  </a:cubicBezTo>
                  <a:cubicBezTo>
                    <a:pt x="44" y="438"/>
                    <a:pt x="44" y="438"/>
                    <a:pt x="44" y="438"/>
                  </a:cubicBezTo>
                  <a:cubicBezTo>
                    <a:pt x="43" y="394"/>
                    <a:pt x="44" y="348"/>
                    <a:pt x="48" y="289"/>
                  </a:cubicBezTo>
                  <a:cubicBezTo>
                    <a:pt x="20" y="290"/>
                    <a:pt x="20" y="290"/>
                    <a:pt x="20" y="290"/>
                  </a:cubicBezTo>
                  <a:cubicBezTo>
                    <a:pt x="11" y="270"/>
                    <a:pt x="20" y="255"/>
                    <a:pt x="20" y="255"/>
                  </a:cubicBezTo>
                  <a:cubicBezTo>
                    <a:pt x="84" y="259"/>
                    <a:pt x="84" y="259"/>
                    <a:pt x="84" y="259"/>
                  </a:cubicBezTo>
                  <a:cubicBezTo>
                    <a:pt x="88" y="263"/>
                    <a:pt x="91" y="267"/>
                    <a:pt x="94" y="271"/>
                  </a:cubicBezTo>
                  <a:cubicBezTo>
                    <a:pt x="95" y="272"/>
                    <a:pt x="95" y="272"/>
                    <a:pt x="96" y="273"/>
                  </a:cubicBezTo>
                  <a:cubicBezTo>
                    <a:pt x="99" y="277"/>
                    <a:pt x="102" y="281"/>
                    <a:pt x="105" y="285"/>
                  </a:cubicBezTo>
                  <a:cubicBezTo>
                    <a:pt x="105" y="285"/>
                    <a:pt x="105" y="285"/>
                    <a:pt x="105" y="286"/>
                  </a:cubicBezTo>
                  <a:close/>
                  <a:moveTo>
                    <a:pt x="112" y="294"/>
                  </a:moveTo>
                  <a:cubicBezTo>
                    <a:pt x="119" y="306"/>
                    <a:pt x="126" y="319"/>
                    <a:pt x="133" y="333"/>
                  </a:cubicBezTo>
                  <a:cubicBezTo>
                    <a:pt x="135" y="333"/>
                    <a:pt x="135" y="333"/>
                    <a:pt x="135" y="333"/>
                  </a:cubicBezTo>
                  <a:cubicBezTo>
                    <a:pt x="132" y="309"/>
                    <a:pt x="130" y="289"/>
                    <a:pt x="128" y="275"/>
                  </a:cubicBezTo>
                  <a:cubicBezTo>
                    <a:pt x="130" y="277"/>
                    <a:pt x="132" y="280"/>
                    <a:pt x="132" y="280"/>
                  </a:cubicBezTo>
                  <a:cubicBezTo>
                    <a:pt x="134" y="279"/>
                    <a:pt x="134" y="278"/>
                    <a:pt x="133" y="276"/>
                  </a:cubicBezTo>
                  <a:cubicBezTo>
                    <a:pt x="133" y="275"/>
                    <a:pt x="131" y="272"/>
                    <a:pt x="129" y="269"/>
                  </a:cubicBezTo>
                  <a:cubicBezTo>
                    <a:pt x="129" y="270"/>
                    <a:pt x="129" y="270"/>
                    <a:pt x="130" y="270"/>
                  </a:cubicBezTo>
                  <a:cubicBezTo>
                    <a:pt x="129" y="270"/>
                    <a:pt x="129" y="270"/>
                    <a:pt x="129" y="269"/>
                  </a:cubicBezTo>
                  <a:cubicBezTo>
                    <a:pt x="129" y="269"/>
                    <a:pt x="128" y="269"/>
                    <a:pt x="128" y="268"/>
                  </a:cubicBezTo>
                  <a:cubicBezTo>
                    <a:pt x="128" y="269"/>
                    <a:pt x="128" y="269"/>
                    <a:pt x="129" y="269"/>
                  </a:cubicBezTo>
                  <a:cubicBezTo>
                    <a:pt x="128" y="255"/>
                    <a:pt x="128" y="255"/>
                    <a:pt x="128" y="255"/>
                  </a:cubicBezTo>
                  <a:cubicBezTo>
                    <a:pt x="130" y="256"/>
                    <a:pt x="130" y="256"/>
                    <a:pt x="130" y="256"/>
                  </a:cubicBezTo>
                  <a:cubicBezTo>
                    <a:pt x="130" y="256"/>
                    <a:pt x="131" y="256"/>
                    <a:pt x="132" y="255"/>
                  </a:cubicBezTo>
                  <a:cubicBezTo>
                    <a:pt x="132" y="255"/>
                    <a:pt x="132" y="253"/>
                    <a:pt x="132" y="253"/>
                  </a:cubicBezTo>
                  <a:cubicBezTo>
                    <a:pt x="125" y="248"/>
                    <a:pt x="123" y="243"/>
                    <a:pt x="123" y="243"/>
                  </a:cubicBezTo>
                  <a:cubicBezTo>
                    <a:pt x="123" y="243"/>
                    <a:pt x="124" y="245"/>
                    <a:pt x="127" y="249"/>
                  </a:cubicBezTo>
                  <a:cubicBezTo>
                    <a:pt x="122" y="177"/>
                    <a:pt x="122" y="177"/>
                    <a:pt x="122" y="177"/>
                  </a:cubicBezTo>
                  <a:cubicBezTo>
                    <a:pt x="120" y="159"/>
                    <a:pt x="120" y="159"/>
                    <a:pt x="120" y="159"/>
                  </a:cubicBezTo>
                  <a:cubicBezTo>
                    <a:pt x="114" y="159"/>
                    <a:pt x="114" y="159"/>
                    <a:pt x="114" y="159"/>
                  </a:cubicBezTo>
                  <a:cubicBezTo>
                    <a:pt x="120" y="236"/>
                    <a:pt x="120" y="236"/>
                    <a:pt x="120" y="236"/>
                  </a:cubicBezTo>
                  <a:cubicBezTo>
                    <a:pt x="120" y="238"/>
                    <a:pt x="120" y="238"/>
                    <a:pt x="120" y="238"/>
                  </a:cubicBezTo>
                  <a:cubicBezTo>
                    <a:pt x="120" y="238"/>
                    <a:pt x="116" y="236"/>
                    <a:pt x="112" y="239"/>
                  </a:cubicBezTo>
                  <a:cubicBezTo>
                    <a:pt x="112" y="239"/>
                    <a:pt x="111" y="241"/>
                    <a:pt x="111" y="243"/>
                  </a:cubicBezTo>
                  <a:cubicBezTo>
                    <a:pt x="110" y="243"/>
                    <a:pt x="110" y="244"/>
                    <a:pt x="110" y="245"/>
                  </a:cubicBezTo>
                  <a:cubicBezTo>
                    <a:pt x="107" y="232"/>
                    <a:pt x="107" y="232"/>
                    <a:pt x="107" y="232"/>
                  </a:cubicBezTo>
                  <a:cubicBezTo>
                    <a:pt x="100" y="178"/>
                    <a:pt x="100" y="178"/>
                    <a:pt x="100" y="178"/>
                  </a:cubicBezTo>
                  <a:cubicBezTo>
                    <a:pt x="102" y="144"/>
                    <a:pt x="112" y="102"/>
                    <a:pt x="116" y="96"/>
                  </a:cubicBezTo>
                  <a:cubicBezTo>
                    <a:pt x="119" y="94"/>
                    <a:pt x="123" y="92"/>
                    <a:pt x="127" y="91"/>
                  </a:cubicBezTo>
                  <a:cubicBezTo>
                    <a:pt x="119" y="78"/>
                    <a:pt x="114" y="62"/>
                    <a:pt x="115" y="47"/>
                  </a:cubicBezTo>
                  <a:cubicBezTo>
                    <a:pt x="115" y="41"/>
                    <a:pt x="116" y="32"/>
                    <a:pt x="116" y="32"/>
                  </a:cubicBezTo>
                  <a:cubicBezTo>
                    <a:pt x="114" y="24"/>
                    <a:pt x="102" y="28"/>
                    <a:pt x="93" y="32"/>
                  </a:cubicBezTo>
                  <a:cubicBezTo>
                    <a:pt x="81" y="48"/>
                    <a:pt x="60" y="91"/>
                    <a:pt x="72" y="174"/>
                  </a:cubicBezTo>
                  <a:cubicBezTo>
                    <a:pt x="78" y="210"/>
                    <a:pt x="93" y="251"/>
                    <a:pt x="112" y="2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Tree>
    <p:extLst>
      <p:ext uri="{BB962C8B-B14F-4D97-AF65-F5344CB8AC3E}">
        <p14:creationId xmlns:p14="http://schemas.microsoft.com/office/powerpoint/2010/main" val="205595022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Lst>
  <p:hf sldNum="0" hdr="0" ftr="0" dt="0"/>
  <p:txStyles>
    <p:titleStyle>
      <a:lvl1pPr algn="l" rtl="0" eaLnBrk="0" fontAlgn="base" hangingPunct="0">
        <a:spcBef>
          <a:spcPct val="0"/>
        </a:spcBef>
        <a:spcAft>
          <a:spcPct val="0"/>
        </a:spcAft>
        <a:defRPr kern="1200">
          <a:solidFill>
            <a:schemeClr val="bg1"/>
          </a:solidFill>
          <a:latin typeface="+mj-lt"/>
          <a:ea typeface="+mj-ea"/>
          <a:cs typeface="+mj-cs"/>
        </a:defRPr>
      </a:lvl1pPr>
      <a:lvl2pPr algn="l" rtl="0" eaLnBrk="0" fontAlgn="base" hangingPunct="0">
        <a:spcBef>
          <a:spcPct val="0"/>
        </a:spcBef>
        <a:spcAft>
          <a:spcPct val="0"/>
        </a:spcAft>
        <a:defRPr>
          <a:solidFill>
            <a:schemeClr val="bg1"/>
          </a:solidFill>
          <a:latin typeface="Georgia" panose="02040502050405020303" pitchFamily="18" charset="0"/>
        </a:defRPr>
      </a:lvl2pPr>
      <a:lvl3pPr algn="l" rtl="0" eaLnBrk="0" fontAlgn="base" hangingPunct="0">
        <a:spcBef>
          <a:spcPct val="0"/>
        </a:spcBef>
        <a:spcAft>
          <a:spcPct val="0"/>
        </a:spcAft>
        <a:defRPr>
          <a:solidFill>
            <a:schemeClr val="bg1"/>
          </a:solidFill>
          <a:latin typeface="Georgia" panose="02040502050405020303" pitchFamily="18" charset="0"/>
        </a:defRPr>
      </a:lvl3pPr>
      <a:lvl4pPr algn="l" rtl="0" eaLnBrk="0" fontAlgn="base" hangingPunct="0">
        <a:spcBef>
          <a:spcPct val="0"/>
        </a:spcBef>
        <a:spcAft>
          <a:spcPct val="0"/>
        </a:spcAft>
        <a:defRPr>
          <a:solidFill>
            <a:schemeClr val="bg1"/>
          </a:solidFill>
          <a:latin typeface="Georgia" panose="02040502050405020303" pitchFamily="18" charset="0"/>
        </a:defRPr>
      </a:lvl4pPr>
      <a:lvl5pPr algn="l" rtl="0" eaLnBrk="0" fontAlgn="base" hangingPunct="0">
        <a:spcBef>
          <a:spcPct val="0"/>
        </a:spcBef>
        <a:spcAft>
          <a:spcPct val="0"/>
        </a:spcAft>
        <a:defRPr>
          <a:solidFill>
            <a:schemeClr val="bg1"/>
          </a:solidFill>
          <a:latin typeface="Georgia" panose="02040502050405020303" pitchFamily="18" charset="0"/>
        </a:defRPr>
      </a:lvl5pPr>
      <a:lvl6pPr marL="457200" algn="l" rtl="0" fontAlgn="base">
        <a:spcBef>
          <a:spcPct val="0"/>
        </a:spcBef>
        <a:spcAft>
          <a:spcPct val="0"/>
        </a:spcAft>
        <a:defRPr>
          <a:solidFill>
            <a:schemeClr val="bg1"/>
          </a:solidFill>
          <a:latin typeface="Georgia" panose="02040502050405020303" pitchFamily="18" charset="0"/>
        </a:defRPr>
      </a:lvl6pPr>
      <a:lvl7pPr marL="914400" algn="l" rtl="0" fontAlgn="base">
        <a:spcBef>
          <a:spcPct val="0"/>
        </a:spcBef>
        <a:spcAft>
          <a:spcPct val="0"/>
        </a:spcAft>
        <a:defRPr>
          <a:solidFill>
            <a:schemeClr val="bg1"/>
          </a:solidFill>
          <a:latin typeface="Georgia" panose="02040502050405020303" pitchFamily="18" charset="0"/>
        </a:defRPr>
      </a:lvl7pPr>
      <a:lvl8pPr marL="1371600" algn="l" rtl="0" fontAlgn="base">
        <a:spcBef>
          <a:spcPct val="0"/>
        </a:spcBef>
        <a:spcAft>
          <a:spcPct val="0"/>
        </a:spcAft>
        <a:defRPr>
          <a:solidFill>
            <a:schemeClr val="bg1"/>
          </a:solidFill>
          <a:latin typeface="Georgia" panose="02040502050405020303" pitchFamily="18" charset="0"/>
        </a:defRPr>
      </a:lvl8pPr>
      <a:lvl9pPr marL="1828800" algn="l" rtl="0" fontAlgn="base">
        <a:spcBef>
          <a:spcPct val="0"/>
        </a:spcBef>
        <a:spcAft>
          <a:spcPct val="0"/>
        </a:spcAft>
        <a:defRPr>
          <a:solidFill>
            <a:schemeClr val="bg1"/>
          </a:solidFill>
          <a:latin typeface="Georgia" panose="02040502050405020303" pitchFamily="18" charset="0"/>
        </a:defRPr>
      </a:lvl9pPr>
    </p:titleStyle>
    <p:bodyStyle>
      <a:lvl1pPr marL="361950" indent="-361950" algn="l" defTabSz="361950" rtl="0" eaLnBrk="0" fontAlgn="base" hangingPunct="0">
        <a:lnSpc>
          <a:spcPct val="90000"/>
        </a:lnSpc>
        <a:spcBef>
          <a:spcPct val="0"/>
        </a:spcBef>
        <a:spcAft>
          <a:spcPts val="1200"/>
        </a:spcAft>
        <a:buFont typeface="Arial" panose="020B0604020202020204" pitchFamily="34" charset="0"/>
        <a:buChar char="•"/>
        <a:defRPr sz="2400" kern="1200">
          <a:ln w="3175">
            <a:solidFill>
              <a:schemeClr val="bg1"/>
            </a:solidFill>
            <a:miter lim="800000"/>
          </a:ln>
          <a:solidFill>
            <a:schemeClr val="tx2"/>
          </a:solidFill>
          <a:latin typeface="+mn-lt"/>
          <a:ea typeface="+mn-ea"/>
          <a:cs typeface="+mn-cs"/>
        </a:defRPr>
      </a:lvl1pPr>
      <a:lvl2pPr marL="712788" indent="-350838" algn="l" defTabSz="361950" rtl="0" eaLnBrk="0" fontAlgn="base" hangingPunct="0">
        <a:lnSpc>
          <a:spcPct val="90000"/>
        </a:lnSpc>
        <a:spcBef>
          <a:spcPct val="0"/>
        </a:spcBef>
        <a:spcAft>
          <a:spcPts val="1200"/>
        </a:spcAft>
        <a:buFont typeface="Arial" panose="020B0604020202020204" pitchFamily="34" charset="0"/>
        <a:buChar char="–"/>
        <a:defRPr sz="2200" kern="1200">
          <a:ln w="3175">
            <a:solidFill>
              <a:schemeClr val="bg1"/>
            </a:solidFill>
            <a:miter lim="800000"/>
          </a:ln>
          <a:solidFill>
            <a:schemeClr val="tx2"/>
          </a:solidFill>
          <a:latin typeface="+mn-lt"/>
          <a:ea typeface="+mn-ea"/>
          <a:cs typeface="+mn-cs"/>
        </a:defRPr>
      </a:lvl2pPr>
      <a:lvl3pPr algn="l" defTabSz="361950" rtl="0" eaLnBrk="0" fontAlgn="base" hangingPunct="0">
        <a:lnSpc>
          <a:spcPct val="90000"/>
        </a:lnSpc>
        <a:spcBef>
          <a:spcPct val="0"/>
        </a:spcBef>
        <a:spcAft>
          <a:spcPts val="1200"/>
        </a:spcAft>
        <a:buFont typeface="Arial" panose="020B0604020202020204" pitchFamily="34" charset="0"/>
        <a:defRPr sz="2400" kern="1200">
          <a:ln w="3175">
            <a:solidFill>
              <a:schemeClr val="bg1"/>
            </a:solidFill>
            <a:miter lim="800000"/>
          </a:ln>
          <a:solidFill>
            <a:schemeClr val="tx2"/>
          </a:solidFill>
          <a:latin typeface="+mn-lt"/>
          <a:ea typeface="+mn-ea"/>
          <a:cs typeface="+mn-cs"/>
        </a:defRPr>
      </a:lvl3pPr>
      <a:lvl4pPr algn="l" defTabSz="361950" rtl="0" eaLnBrk="0" fontAlgn="base" hangingPunct="0">
        <a:lnSpc>
          <a:spcPct val="90000"/>
        </a:lnSpc>
        <a:spcBef>
          <a:spcPct val="0"/>
        </a:spcBef>
        <a:spcAft>
          <a:spcPts val="1200"/>
        </a:spcAft>
        <a:buFont typeface="Arial" panose="020B0604020202020204" pitchFamily="34" charset="0"/>
        <a:defRPr sz="4000" kern="1200">
          <a:solidFill>
            <a:schemeClr val="bg2"/>
          </a:solidFill>
          <a:latin typeface="+mj-lt"/>
          <a:ea typeface="+mn-ea"/>
          <a:cs typeface="+mn-cs"/>
        </a:defRPr>
      </a:lvl4pPr>
      <a:lvl5pPr algn="l" defTabSz="361950" rtl="0" eaLnBrk="0" fontAlgn="base" hangingPunct="0">
        <a:lnSpc>
          <a:spcPct val="90000"/>
        </a:lnSpc>
        <a:spcBef>
          <a:spcPct val="0"/>
        </a:spcBef>
        <a:spcAft>
          <a:spcPts val="1200"/>
        </a:spcAft>
        <a:buFont typeface="+mj-lt"/>
        <a:defRPr sz="3200" kern="1200">
          <a:solidFill>
            <a:schemeClr val="tx2"/>
          </a:solidFill>
          <a:latin typeface="+mj-lt"/>
          <a:ea typeface="+mn-ea"/>
          <a:cs typeface="+mn-cs"/>
        </a:defRPr>
      </a:lvl5pPr>
      <a:lvl6pPr marL="542925" indent="-542925" algn="l" defTabSz="361950" rtl="0" eaLnBrk="1" latinLnBrk="0" hangingPunct="1">
        <a:lnSpc>
          <a:spcPct val="90000"/>
        </a:lnSpc>
        <a:spcBef>
          <a:spcPts val="0"/>
        </a:spcBef>
        <a:spcAft>
          <a:spcPts val="1200"/>
        </a:spcAft>
        <a:buClrTx/>
        <a:buFont typeface="+mj-lt"/>
        <a:buAutoNum type="arabicPeriod"/>
        <a:defRPr sz="2400" kern="1200">
          <a:ln w="3175">
            <a:solidFill>
              <a:schemeClr val="bg1"/>
            </a:solidFill>
            <a:miter lim="800000"/>
          </a:ln>
          <a:solidFill>
            <a:schemeClr val="tx2"/>
          </a:solidFill>
          <a:latin typeface="+mn-lt"/>
          <a:ea typeface="+mn-ea"/>
          <a:cs typeface="+mn-cs"/>
        </a:defRPr>
      </a:lvl6pPr>
      <a:lvl7pPr marL="893763" indent="-355600" algn="l" defTabSz="361950" rtl="0" eaLnBrk="1" latinLnBrk="0" hangingPunct="1">
        <a:lnSpc>
          <a:spcPct val="90000"/>
        </a:lnSpc>
        <a:spcBef>
          <a:spcPts val="0"/>
        </a:spcBef>
        <a:spcAft>
          <a:spcPts val="1200"/>
        </a:spcAft>
        <a:buClrTx/>
        <a:buFont typeface="Arial" panose="020B0604020202020204" pitchFamily="34" charset="0"/>
        <a:buChar char="•"/>
        <a:defRPr sz="2200" kern="1200">
          <a:ln w="3175">
            <a:solidFill>
              <a:schemeClr val="bg1"/>
            </a:solidFill>
            <a:miter lim="800000"/>
          </a:ln>
          <a:solidFill>
            <a:schemeClr val="tx2"/>
          </a:solidFill>
          <a:latin typeface="+mn-lt"/>
          <a:ea typeface="+mn-ea"/>
          <a:cs typeface="+mn-cs"/>
        </a:defRPr>
      </a:lvl7pPr>
      <a:lvl8pPr marL="893763" indent="-350838" algn="l" defTabSz="361950" rtl="0" eaLnBrk="1" latinLnBrk="0" hangingPunct="1">
        <a:lnSpc>
          <a:spcPct val="90000"/>
        </a:lnSpc>
        <a:spcBef>
          <a:spcPts val="0"/>
        </a:spcBef>
        <a:spcAft>
          <a:spcPts val="1200"/>
        </a:spcAft>
        <a:buFont typeface="+mj-lt"/>
        <a:buAutoNum type="alphaLcPeriod"/>
        <a:defRPr sz="2200" kern="1200">
          <a:ln w="3175">
            <a:solidFill>
              <a:schemeClr val="bg1"/>
            </a:solidFill>
            <a:miter lim="800000"/>
          </a:ln>
          <a:solidFill>
            <a:schemeClr val="tx2"/>
          </a:solidFill>
          <a:latin typeface="+mn-lt"/>
          <a:ea typeface="+mn-ea"/>
          <a:cs typeface="+mn-cs"/>
        </a:defRPr>
      </a:lvl8pPr>
      <a:lvl9pPr marL="0" indent="0" algn="l" defTabSz="361950" rtl="0" eaLnBrk="1" latinLnBrk="0" hangingPunct="1">
        <a:lnSpc>
          <a:spcPct val="90000"/>
        </a:lnSpc>
        <a:spcBef>
          <a:spcPts val="0"/>
        </a:spcBef>
        <a:spcAft>
          <a:spcPts val="1200"/>
        </a:spcAft>
        <a:buFont typeface="Arial" panose="020B0604020202020204" pitchFamily="34" charset="0"/>
        <a:buNone/>
        <a:defRPr sz="4000" kern="1200">
          <a:solidFill>
            <a:schemeClr val="tx2"/>
          </a:solidFill>
          <a:latin typeface="+mj-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Tijdelijke aanduiding voor afbeelding 4">
            <a:extLst>
              <a:ext uri="{FF2B5EF4-FFF2-40B4-BE49-F238E27FC236}">
                <a16:creationId xmlns:a16="http://schemas.microsoft.com/office/drawing/2014/main" id="{9D1B0F14-4538-5F6F-03AA-50F43F8A0140}"/>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34" b="34"/>
          <a:stretch>
            <a:fillRect/>
          </a:stretch>
        </p:blipFill>
        <p:spPr bwMode="auto">
          <a:xfrm>
            <a:off x="0" y="0"/>
            <a:ext cx="12192000" cy="6858000"/>
          </a:xfrm>
        </p:spPr>
      </p:pic>
      <p:sp>
        <p:nvSpPr>
          <p:cNvPr id="10" name="Tijdelijke aanduiding voor tekst 9">
            <a:extLst>
              <a:ext uri="{FF2B5EF4-FFF2-40B4-BE49-F238E27FC236}">
                <a16:creationId xmlns:a16="http://schemas.microsoft.com/office/drawing/2014/main" id="{BFB976FF-52BF-ABCC-C1DB-7C09D79B78E5}"/>
              </a:ext>
            </a:extLst>
          </p:cNvPr>
          <p:cNvSpPr>
            <a:spLocks noGrp="1"/>
          </p:cNvSpPr>
          <p:nvPr>
            <p:ph type="body" sz="quarter" idx="55"/>
          </p:nvPr>
        </p:nvSpPr>
        <p:spPr>
          <a:xfrm>
            <a:off x="-6350" y="5154613"/>
            <a:ext cx="12198350" cy="1703387"/>
          </a:xfrm>
        </p:spPr>
        <p:txBody>
          <a:bodyPr/>
          <a:lstStyle/>
          <a:p>
            <a:pPr eaLnBrk="1" fontAlgn="auto" hangingPunct="1">
              <a:spcBef>
                <a:spcPts val="0"/>
              </a:spcBef>
              <a:defRPr/>
            </a:pPr>
            <a:r>
              <a:rPr lang="nl-NL" dirty="0"/>
              <a:t> </a:t>
            </a:r>
          </a:p>
        </p:txBody>
      </p:sp>
      <p:sp>
        <p:nvSpPr>
          <p:cNvPr id="8" name="Tijdelijke aanduiding voor tekst 7">
            <a:extLst>
              <a:ext uri="{FF2B5EF4-FFF2-40B4-BE49-F238E27FC236}">
                <a16:creationId xmlns:a16="http://schemas.microsoft.com/office/drawing/2014/main" id="{69EF78EF-F4C5-F52F-CDDD-6093C65F15E9}"/>
              </a:ext>
            </a:extLst>
          </p:cNvPr>
          <p:cNvSpPr>
            <a:spLocks noGrp="1"/>
          </p:cNvSpPr>
          <p:nvPr>
            <p:ph type="body" sz="quarter" idx="57"/>
          </p:nvPr>
        </p:nvSpPr>
        <p:spPr/>
        <p:txBody>
          <a:bodyPr/>
          <a:lstStyle/>
          <a:p>
            <a:pPr eaLnBrk="1" fontAlgn="auto" hangingPunct="1">
              <a:spcBef>
                <a:spcPts val="0"/>
              </a:spcBef>
              <a:defRPr/>
            </a:pPr>
            <a:r>
              <a:rPr lang="nl-NL" dirty="0"/>
              <a:t>  </a:t>
            </a:r>
          </a:p>
        </p:txBody>
      </p:sp>
      <p:sp>
        <p:nvSpPr>
          <p:cNvPr id="17" name="Titel 16"/>
          <p:cNvSpPr>
            <a:spLocks noGrp="1"/>
          </p:cNvSpPr>
          <p:nvPr>
            <p:ph type="title"/>
          </p:nvPr>
        </p:nvSpPr>
        <p:spPr>
          <a:xfrm>
            <a:off x="848661" y="2836611"/>
            <a:ext cx="10461023" cy="760959"/>
          </a:xfrm>
        </p:spPr>
        <p:txBody>
          <a:bodyPr>
            <a:normAutofit/>
          </a:bodyPr>
          <a:lstStyle/>
          <a:p>
            <a:r>
              <a:rPr lang="nl-NL" dirty="0" smtClean="0">
                <a:latin typeface="Georgia" panose="02040502050405020303" pitchFamily="18" charset="0"/>
              </a:rPr>
              <a:t>Stadsnatuur + Maastrichtse omgevingsvisie</a:t>
            </a:r>
            <a:endParaRPr lang="nl-NL" sz="2400" i="1" dirty="0">
              <a:latin typeface="Georgia" panose="02040502050405020303" pitchFamily="18" charset="0"/>
            </a:endParaRPr>
          </a:p>
        </p:txBody>
      </p:sp>
      <p:sp>
        <p:nvSpPr>
          <p:cNvPr id="9" name="Tijdelijke aanduiding voor verticale tekst 1"/>
          <p:cNvSpPr>
            <a:spLocks noGrp="1"/>
          </p:cNvSpPr>
          <p:nvPr>
            <p:ph type="body" orient="vert" idx="1"/>
          </p:nvPr>
        </p:nvSpPr>
        <p:spPr>
          <a:xfrm>
            <a:off x="845819" y="3554483"/>
            <a:ext cx="5076812" cy="422405"/>
          </a:xfrm>
        </p:spPr>
        <p:txBody>
          <a:bodyPr/>
          <a:lstStyle/>
          <a:p>
            <a:r>
              <a:rPr lang="nl-NL" b="1" dirty="0" smtClean="0">
                <a:solidFill>
                  <a:srgbClr val="C00000"/>
                </a:solidFill>
                <a:latin typeface="Georgia" panose="02040502050405020303" pitchFamily="18" charset="0"/>
                <a:cs typeface="Arial" panose="020B0604020202020204" pitchFamily="34" charset="0"/>
              </a:rPr>
              <a:t>..op weg naar een nieuwe omgevingsvisie</a:t>
            </a:r>
            <a:endParaRPr lang="nl-NL" b="1" dirty="0">
              <a:solidFill>
                <a:srgbClr val="C00000"/>
              </a:solidFill>
              <a:latin typeface="Georgia" panose="02040502050405020303" pitchFamily="18" charset="0"/>
              <a:cs typeface="Arial" panose="020B0604020202020204" pitchFamily="34" charset="0"/>
            </a:endParaRPr>
          </a:p>
        </p:txBody>
      </p:sp>
      <p:sp>
        <p:nvSpPr>
          <p:cNvPr id="11" name="Tijdelijke aanduiding voor verticale tekst 1"/>
          <p:cNvSpPr>
            <a:spLocks noGrp="1"/>
          </p:cNvSpPr>
          <p:nvPr>
            <p:ph type="body" orient="vert" idx="1"/>
          </p:nvPr>
        </p:nvSpPr>
        <p:spPr>
          <a:xfrm>
            <a:off x="848662" y="4216751"/>
            <a:ext cx="5995332" cy="453183"/>
          </a:xfrm>
        </p:spPr>
        <p:txBody>
          <a:bodyPr/>
          <a:lstStyle/>
          <a:p>
            <a:r>
              <a:rPr lang="nl-NL" sz="2000" b="1" dirty="0" smtClean="0">
                <a:solidFill>
                  <a:schemeClr val="tx2"/>
                </a:solidFill>
                <a:latin typeface="Georgia" panose="02040502050405020303" pitchFamily="18" charset="0"/>
                <a:ea typeface="+mj-ea"/>
                <a:cs typeface="+mj-cs"/>
              </a:rPr>
              <a:t>Dialoogavond Stadsnatuur, 5 februari 2025 </a:t>
            </a:r>
            <a:endParaRPr lang="nl-NL" sz="2000" b="1" dirty="0">
              <a:solidFill>
                <a:schemeClr val="tx2"/>
              </a:solidFill>
              <a:latin typeface="Georgia" panose="02040502050405020303" pitchFamily="18" charset="0"/>
              <a:ea typeface="+mj-ea"/>
              <a:cs typeface="+mj-cs"/>
            </a:endParaRPr>
          </a:p>
        </p:txBody>
      </p:sp>
    </p:spTree>
    <p:extLst>
      <p:ext uri="{BB962C8B-B14F-4D97-AF65-F5344CB8AC3E}">
        <p14:creationId xmlns:p14="http://schemas.microsoft.com/office/powerpoint/2010/main" val="226645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9077" y="331175"/>
            <a:ext cx="4984405" cy="386054"/>
          </a:xfrm>
        </p:spPr>
        <p:txBody>
          <a:bodyPr/>
          <a:lstStyle/>
          <a:p>
            <a:r>
              <a:rPr lang="nl-NL" dirty="0" smtClean="0"/>
              <a:t>Realisatie Stadsnatuurvisie? –In ontwikkeling</a:t>
            </a:r>
            <a:endParaRPr lang="nl-NL" dirty="0"/>
          </a:p>
        </p:txBody>
      </p:sp>
      <p:sp>
        <p:nvSpPr>
          <p:cNvPr id="6" name="Rechthoek 5"/>
          <p:cNvSpPr/>
          <p:nvPr/>
        </p:nvSpPr>
        <p:spPr>
          <a:xfrm>
            <a:off x="509077" y="791536"/>
            <a:ext cx="10781607" cy="5016758"/>
          </a:xfrm>
          <a:prstGeom prst="rect">
            <a:avLst/>
          </a:prstGeom>
        </p:spPr>
        <p:txBody>
          <a:bodyPr wrap="square">
            <a:spAutoFit/>
          </a:bodyPr>
          <a:lstStyle/>
          <a:p>
            <a:pPr marL="285750" indent="-285750">
              <a:buFont typeface="Arial" panose="020B0604020202020204" pitchFamily="34" charset="0"/>
              <a:buChar char="•"/>
              <a:defRPr/>
            </a:pPr>
            <a:r>
              <a:rPr lang="nl-NL" sz="1600" b="1" dirty="0" err="1">
                <a:solidFill>
                  <a:srgbClr val="00334C"/>
                </a:solidFill>
              </a:rPr>
              <a:t>Beyart</a:t>
            </a:r>
            <a:r>
              <a:rPr lang="nl-NL" sz="1600" b="1" dirty="0">
                <a:solidFill>
                  <a:srgbClr val="00334C"/>
                </a:solidFill>
              </a:rPr>
              <a:t>: </a:t>
            </a:r>
            <a:r>
              <a:rPr lang="nl-NL" sz="1600" dirty="0">
                <a:solidFill>
                  <a:srgbClr val="00334C"/>
                </a:solidFill>
              </a:rPr>
              <a:t>Openbaar </a:t>
            </a:r>
            <a:r>
              <a:rPr lang="nl-NL" sz="1600" dirty="0" smtClean="0">
                <a:solidFill>
                  <a:srgbClr val="00334C"/>
                </a:solidFill>
              </a:rPr>
              <a:t>stilte-park</a:t>
            </a:r>
          </a:p>
          <a:p>
            <a:pPr>
              <a:defRPr/>
            </a:pPr>
            <a:r>
              <a:rPr lang="nl-NL" sz="1600" dirty="0" smtClean="0">
                <a:solidFill>
                  <a:srgbClr val="00334C"/>
                </a:solidFill>
              </a:rPr>
              <a:t>Woningen </a:t>
            </a:r>
            <a:r>
              <a:rPr lang="nl-NL" sz="1600" dirty="0">
                <a:solidFill>
                  <a:srgbClr val="00334C"/>
                </a:solidFill>
              </a:rPr>
              <a:t>worden verduurzaamd: Hoe staat het met het groen? Wordt het ook een verbinding voor flora en fauna</a:t>
            </a:r>
            <a:r>
              <a:rPr lang="nl-NL" sz="1600" dirty="0" smtClean="0">
                <a:solidFill>
                  <a:srgbClr val="00334C"/>
                </a:solidFill>
              </a:rPr>
              <a:t>?</a:t>
            </a:r>
            <a:br>
              <a:rPr lang="nl-NL" sz="1600" dirty="0" smtClean="0">
                <a:solidFill>
                  <a:srgbClr val="00334C"/>
                </a:solidFill>
              </a:rPr>
            </a:br>
            <a:endParaRPr lang="nl-NL" sz="1600" dirty="0">
              <a:solidFill>
                <a:srgbClr val="00334C"/>
              </a:solidFill>
            </a:endParaRPr>
          </a:p>
          <a:p>
            <a:pPr marL="285750" indent="-285750">
              <a:buFont typeface="Arial" panose="020B0604020202020204" pitchFamily="34" charset="0"/>
              <a:buChar char="•"/>
              <a:defRPr/>
            </a:pPr>
            <a:r>
              <a:rPr lang="nl-NL" sz="1600" b="1" dirty="0">
                <a:solidFill>
                  <a:srgbClr val="00334C"/>
                </a:solidFill>
              </a:rPr>
              <a:t>Burcht </a:t>
            </a:r>
            <a:r>
              <a:rPr lang="nl-NL" sz="1600" dirty="0">
                <a:solidFill>
                  <a:srgbClr val="00334C"/>
                </a:solidFill>
              </a:rPr>
              <a:t>Groene omzoming terugbrengen</a:t>
            </a:r>
          </a:p>
          <a:p>
            <a:pPr>
              <a:defRPr/>
            </a:pPr>
            <a:r>
              <a:rPr lang="nl-NL" sz="1600" dirty="0">
                <a:solidFill>
                  <a:srgbClr val="00334C"/>
                </a:solidFill>
              </a:rPr>
              <a:t>Wegversmalling en parkeerstroken worden brede, groene trottoirs, parkeerterreinen parken en gezamenlijke </a:t>
            </a:r>
            <a:r>
              <a:rPr lang="nl-NL" sz="1600" dirty="0" smtClean="0">
                <a:solidFill>
                  <a:srgbClr val="00334C"/>
                </a:solidFill>
              </a:rPr>
              <a:t>tuinen</a:t>
            </a:r>
          </a:p>
          <a:p>
            <a:pPr>
              <a:defRPr/>
            </a:pPr>
            <a:r>
              <a:rPr lang="nl-NL" sz="1600" b="1" dirty="0" smtClean="0">
                <a:solidFill>
                  <a:srgbClr val="00334C"/>
                </a:solidFill>
              </a:rPr>
              <a:t>Dorpen</a:t>
            </a:r>
            <a:r>
              <a:rPr lang="nl-NL" sz="1600" b="1" dirty="0">
                <a:solidFill>
                  <a:srgbClr val="00334C"/>
                </a:solidFill>
              </a:rPr>
              <a:t>: </a:t>
            </a:r>
            <a:r>
              <a:rPr lang="nl-NL" sz="1600" dirty="0">
                <a:solidFill>
                  <a:srgbClr val="00334C"/>
                </a:solidFill>
              </a:rPr>
              <a:t>Oorspronkelijke “groene krans” terugbrengen</a:t>
            </a:r>
            <a:r>
              <a:rPr lang="nl-NL" sz="1600" dirty="0" smtClean="0">
                <a:solidFill>
                  <a:srgbClr val="00334C"/>
                </a:solidFill>
              </a:rPr>
              <a:t>.</a:t>
            </a:r>
            <a:br>
              <a:rPr lang="nl-NL" sz="1600" dirty="0" smtClean="0">
                <a:solidFill>
                  <a:srgbClr val="00334C"/>
                </a:solidFill>
              </a:rPr>
            </a:br>
            <a:endParaRPr lang="nl-NL" sz="1600" dirty="0">
              <a:solidFill>
                <a:srgbClr val="00334C"/>
              </a:solidFill>
            </a:endParaRPr>
          </a:p>
          <a:p>
            <a:pPr marL="285750" indent="-285750">
              <a:buFont typeface="Arial" panose="020B0604020202020204" pitchFamily="34" charset="0"/>
              <a:buChar char="•"/>
              <a:defRPr/>
            </a:pPr>
            <a:r>
              <a:rPr lang="nl-NL" sz="1600" b="1" dirty="0">
                <a:solidFill>
                  <a:srgbClr val="00334C"/>
                </a:solidFill>
              </a:rPr>
              <a:t>Fijnmazig groenblauwnetwerk: </a:t>
            </a:r>
            <a:r>
              <a:rPr lang="nl-NL" sz="1600" dirty="0">
                <a:solidFill>
                  <a:srgbClr val="00334C"/>
                </a:solidFill>
              </a:rPr>
              <a:t>Natuurcorridor, wandel- en fietspaden, </a:t>
            </a:r>
            <a:r>
              <a:rPr lang="nl-NL" sz="1600" dirty="0" smtClean="0">
                <a:solidFill>
                  <a:srgbClr val="00334C"/>
                </a:solidFill>
              </a:rPr>
              <a:t>watermanagement</a:t>
            </a:r>
          </a:p>
          <a:p>
            <a:pPr marL="285750" indent="-285750">
              <a:buFont typeface="Arial" panose="020B0604020202020204" pitchFamily="34" charset="0"/>
              <a:buChar char="•"/>
              <a:defRPr/>
            </a:pPr>
            <a:r>
              <a:rPr lang="nl-NL" sz="1600" b="1" dirty="0" smtClean="0">
                <a:solidFill>
                  <a:srgbClr val="00334C"/>
                </a:solidFill>
              </a:rPr>
              <a:t>Grensmaas </a:t>
            </a:r>
            <a:r>
              <a:rPr lang="nl-NL" sz="1600" b="1" dirty="0">
                <a:solidFill>
                  <a:srgbClr val="00334C"/>
                </a:solidFill>
              </a:rPr>
              <a:t>in de stad: </a:t>
            </a:r>
            <a:r>
              <a:rPr lang="nl-NL" sz="1600" dirty="0">
                <a:solidFill>
                  <a:srgbClr val="00334C"/>
                </a:solidFill>
              </a:rPr>
              <a:t>Loopt de hele stad door van Borgharen tot </a:t>
            </a:r>
            <a:r>
              <a:rPr lang="nl-NL" sz="1600" dirty="0" err="1">
                <a:solidFill>
                  <a:srgbClr val="00334C"/>
                </a:solidFill>
              </a:rPr>
              <a:t>Eyserbeemden</a:t>
            </a:r>
            <a:endParaRPr lang="nl-NL" sz="1600" dirty="0">
              <a:solidFill>
                <a:srgbClr val="00334C"/>
              </a:solidFill>
            </a:endParaRPr>
          </a:p>
          <a:p>
            <a:pPr>
              <a:defRPr/>
            </a:pPr>
            <a:r>
              <a:rPr lang="nl-NL" sz="1600" dirty="0">
                <a:solidFill>
                  <a:srgbClr val="00334C"/>
                </a:solidFill>
              </a:rPr>
              <a:t>Pilot voor dergelijke zone rond hele stad (in principe</a:t>
            </a:r>
            <a:r>
              <a:rPr lang="nl-NL" sz="1600" dirty="0" smtClean="0">
                <a:solidFill>
                  <a:srgbClr val="00334C"/>
                </a:solidFill>
              </a:rPr>
              <a:t>).</a:t>
            </a:r>
            <a:br>
              <a:rPr lang="nl-NL" sz="1600" dirty="0" smtClean="0">
                <a:solidFill>
                  <a:srgbClr val="00334C"/>
                </a:solidFill>
              </a:rPr>
            </a:br>
            <a:endParaRPr lang="nl-NL" sz="1600" dirty="0">
              <a:solidFill>
                <a:srgbClr val="00334C"/>
              </a:solidFill>
            </a:endParaRPr>
          </a:p>
          <a:p>
            <a:pPr marL="285750" indent="-285750">
              <a:buFont typeface="Arial" panose="020B0604020202020204" pitchFamily="34" charset="0"/>
              <a:buChar char="•"/>
              <a:defRPr/>
            </a:pPr>
            <a:r>
              <a:rPr lang="nl-NL" sz="1600" b="1" dirty="0">
                <a:solidFill>
                  <a:srgbClr val="00334C"/>
                </a:solidFill>
              </a:rPr>
              <a:t>Parochiewijken: </a:t>
            </a:r>
            <a:r>
              <a:rPr lang="nl-NL" sz="1600" dirty="0">
                <a:solidFill>
                  <a:srgbClr val="00334C"/>
                </a:solidFill>
              </a:rPr>
              <a:t>Zet groen in voor positieve </a:t>
            </a:r>
            <a:r>
              <a:rPr lang="nl-NL" sz="1600" dirty="0" smtClean="0">
                <a:solidFill>
                  <a:srgbClr val="00334C"/>
                </a:solidFill>
              </a:rPr>
              <a:t>gezondheid</a:t>
            </a:r>
          </a:p>
          <a:p>
            <a:pPr marL="285750" indent="-285750">
              <a:buFont typeface="Arial" panose="020B0604020202020204" pitchFamily="34" charset="0"/>
              <a:buChar char="•"/>
              <a:defRPr/>
            </a:pPr>
            <a:r>
              <a:rPr lang="nl-NL" sz="1600" b="1" dirty="0" err="1" smtClean="0">
                <a:solidFill>
                  <a:srgbClr val="00334C"/>
                </a:solidFill>
              </a:rPr>
              <a:t>Randwyck</a:t>
            </a:r>
            <a:r>
              <a:rPr lang="nl-NL" sz="1600" b="1" dirty="0" smtClean="0">
                <a:solidFill>
                  <a:srgbClr val="00334C"/>
                </a:solidFill>
              </a:rPr>
              <a:t>/Health </a:t>
            </a:r>
            <a:r>
              <a:rPr lang="nl-NL" sz="1600" b="1" dirty="0">
                <a:solidFill>
                  <a:srgbClr val="00334C"/>
                </a:solidFill>
              </a:rPr>
              <a:t>Campus </a:t>
            </a:r>
            <a:r>
              <a:rPr lang="nl-NL" sz="1600" dirty="0">
                <a:solidFill>
                  <a:srgbClr val="00334C"/>
                </a:solidFill>
              </a:rPr>
              <a:t>Park: groen rond (</a:t>
            </a:r>
            <a:r>
              <a:rPr lang="nl-NL" sz="1600" dirty="0" err="1">
                <a:solidFill>
                  <a:srgbClr val="00334C"/>
                </a:solidFill>
              </a:rPr>
              <a:t>genezings</a:t>
            </a:r>
            <a:r>
              <a:rPr lang="nl-NL" sz="1600" dirty="0">
                <a:solidFill>
                  <a:srgbClr val="00334C"/>
                </a:solidFill>
              </a:rPr>
              <a:t>)gebouwen, doorgaande lunchwandelroutes voor </a:t>
            </a:r>
            <a:r>
              <a:rPr lang="nl-NL" sz="1600" dirty="0" smtClean="0">
                <a:solidFill>
                  <a:srgbClr val="00334C"/>
                </a:solidFill>
              </a:rPr>
              <a:t>personeel</a:t>
            </a:r>
          </a:p>
          <a:p>
            <a:pPr marL="285750" indent="-285750">
              <a:buFont typeface="Arial" panose="020B0604020202020204" pitchFamily="34" charset="0"/>
              <a:buChar char="•"/>
              <a:defRPr/>
            </a:pPr>
            <a:r>
              <a:rPr lang="nl-NL" sz="1600" b="1" dirty="0" smtClean="0">
                <a:solidFill>
                  <a:srgbClr val="00334C"/>
                </a:solidFill>
              </a:rPr>
              <a:t>Ruige </a:t>
            </a:r>
            <a:r>
              <a:rPr lang="nl-NL" sz="1600" b="1" dirty="0">
                <a:solidFill>
                  <a:srgbClr val="00334C"/>
                </a:solidFill>
              </a:rPr>
              <a:t>natuur: </a:t>
            </a:r>
            <a:r>
              <a:rPr lang="nl-NL" sz="1600" dirty="0">
                <a:solidFill>
                  <a:srgbClr val="00334C"/>
                </a:solidFill>
              </a:rPr>
              <a:t>Ruimte voor ruige </a:t>
            </a:r>
            <a:r>
              <a:rPr lang="nl-NL" sz="1600" dirty="0" smtClean="0">
                <a:solidFill>
                  <a:srgbClr val="00334C"/>
                </a:solidFill>
              </a:rPr>
              <a:t>natuur</a:t>
            </a:r>
            <a:br>
              <a:rPr lang="nl-NL" sz="1600" dirty="0" smtClean="0">
                <a:solidFill>
                  <a:srgbClr val="00334C"/>
                </a:solidFill>
              </a:rPr>
            </a:br>
            <a:endParaRPr lang="nl-NL" sz="1600" dirty="0">
              <a:solidFill>
                <a:srgbClr val="00334C"/>
              </a:solidFill>
            </a:endParaRPr>
          </a:p>
          <a:p>
            <a:pPr marL="285750" indent="-285750">
              <a:buFont typeface="Arial" panose="020B0604020202020204" pitchFamily="34" charset="0"/>
              <a:buChar char="•"/>
              <a:defRPr/>
            </a:pPr>
            <a:r>
              <a:rPr lang="nl-NL" sz="1600" b="1" dirty="0">
                <a:solidFill>
                  <a:srgbClr val="00334C"/>
                </a:solidFill>
              </a:rPr>
              <a:t>Waterafvoer: </a:t>
            </a:r>
            <a:r>
              <a:rPr lang="nl-NL" sz="1600" dirty="0" err="1">
                <a:solidFill>
                  <a:srgbClr val="00334C"/>
                </a:solidFill>
              </a:rPr>
              <a:t>Relief</a:t>
            </a:r>
            <a:r>
              <a:rPr lang="nl-NL" sz="1600" dirty="0">
                <a:solidFill>
                  <a:srgbClr val="00334C"/>
                </a:solidFill>
              </a:rPr>
              <a:t> gebruiken (droogdalen, </a:t>
            </a:r>
            <a:r>
              <a:rPr lang="nl-NL" sz="1600" dirty="0" smtClean="0">
                <a:solidFill>
                  <a:srgbClr val="00334C"/>
                </a:solidFill>
              </a:rPr>
              <a:t>overlaat)</a:t>
            </a:r>
          </a:p>
          <a:p>
            <a:pPr marL="285750" indent="-285750">
              <a:buFont typeface="Arial" panose="020B0604020202020204" pitchFamily="34" charset="0"/>
              <a:buChar char="•"/>
              <a:defRPr/>
            </a:pPr>
            <a:r>
              <a:rPr lang="nl-NL" sz="1600" b="1" dirty="0" smtClean="0">
                <a:solidFill>
                  <a:srgbClr val="00334C"/>
                </a:solidFill>
              </a:rPr>
              <a:t>Westoever </a:t>
            </a:r>
            <a:r>
              <a:rPr lang="nl-NL" sz="1600" b="1" dirty="0">
                <a:solidFill>
                  <a:srgbClr val="00334C"/>
                </a:solidFill>
              </a:rPr>
              <a:t>Maas: </a:t>
            </a:r>
            <a:r>
              <a:rPr lang="nl-NL" sz="1600" dirty="0" err="1">
                <a:solidFill>
                  <a:srgbClr val="00334C"/>
                </a:solidFill>
              </a:rPr>
              <a:t>Vergroenen</a:t>
            </a:r>
            <a:r>
              <a:rPr lang="nl-NL" sz="1600" dirty="0">
                <a:solidFill>
                  <a:srgbClr val="00334C"/>
                </a:solidFill>
              </a:rPr>
              <a:t>, verbinden met </a:t>
            </a:r>
            <a:r>
              <a:rPr lang="nl-NL" sz="1600" dirty="0" smtClean="0">
                <a:solidFill>
                  <a:srgbClr val="00334C"/>
                </a:solidFill>
              </a:rPr>
              <a:t>Maas</a:t>
            </a:r>
          </a:p>
          <a:p>
            <a:pPr marL="285750" indent="-285750">
              <a:buFont typeface="Arial" panose="020B0604020202020204" pitchFamily="34" charset="0"/>
              <a:buChar char="•"/>
              <a:defRPr/>
            </a:pPr>
            <a:r>
              <a:rPr lang="nl-NL" sz="1600" b="1" dirty="0" smtClean="0">
                <a:solidFill>
                  <a:srgbClr val="00334C"/>
                </a:solidFill>
              </a:rPr>
              <a:t>Noordwestoever </a:t>
            </a:r>
            <a:r>
              <a:rPr lang="nl-NL" sz="1600" b="1" dirty="0">
                <a:solidFill>
                  <a:srgbClr val="00334C"/>
                </a:solidFill>
              </a:rPr>
              <a:t>Maas: </a:t>
            </a:r>
            <a:r>
              <a:rPr lang="nl-NL" sz="1600" dirty="0">
                <a:solidFill>
                  <a:srgbClr val="00334C"/>
                </a:solidFill>
              </a:rPr>
              <a:t>Bij sloop industrie NW-Mt: verbinden groen van Centrum tot </a:t>
            </a:r>
            <a:r>
              <a:rPr lang="nl-NL" sz="1600" dirty="0" smtClean="0">
                <a:solidFill>
                  <a:srgbClr val="00334C"/>
                </a:solidFill>
              </a:rPr>
              <a:t>Grensmaas</a:t>
            </a:r>
          </a:p>
          <a:p>
            <a:pPr marL="285750" indent="-285750">
              <a:buFont typeface="Arial" panose="020B0604020202020204" pitchFamily="34" charset="0"/>
              <a:buChar char="•"/>
              <a:defRPr/>
            </a:pPr>
            <a:r>
              <a:rPr lang="nl-NL" sz="1600" b="1" dirty="0" smtClean="0">
                <a:solidFill>
                  <a:srgbClr val="00334C"/>
                </a:solidFill>
              </a:rPr>
              <a:t>Winkel- </a:t>
            </a:r>
            <a:r>
              <a:rPr lang="nl-NL" sz="1600" b="1" dirty="0">
                <a:solidFill>
                  <a:srgbClr val="00334C"/>
                </a:solidFill>
              </a:rPr>
              <a:t>en restaurantstraten: </a:t>
            </a:r>
            <a:r>
              <a:rPr lang="nl-NL" sz="1600" dirty="0">
                <a:solidFill>
                  <a:srgbClr val="00334C"/>
                </a:solidFill>
              </a:rPr>
              <a:t>Overtuigen om voor een groene uitstraling te kiezen.</a:t>
            </a:r>
          </a:p>
        </p:txBody>
      </p:sp>
    </p:spTree>
    <p:extLst>
      <p:ext uri="{BB962C8B-B14F-4D97-AF65-F5344CB8AC3E}">
        <p14:creationId xmlns:p14="http://schemas.microsoft.com/office/powerpoint/2010/main" val="34176742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9077" y="331175"/>
            <a:ext cx="3173012" cy="386054"/>
          </a:xfrm>
        </p:spPr>
        <p:txBody>
          <a:bodyPr/>
          <a:lstStyle/>
          <a:p>
            <a:r>
              <a:rPr lang="nl-NL" dirty="0" smtClean="0"/>
              <a:t>Realisatie Stadsnatuurvisie?</a:t>
            </a:r>
            <a:endParaRPr lang="nl-NL" dirty="0"/>
          </a:p>
        </p:txBody>
      </p:sp>
      <p:sp>
        <p:nvSpPr>
          <p:cNvPr id="6" name="Rechthoek 5"/>
          <p:cNvSpPr/>
          <p:nvPr/>
        </p:nvSpPr>
        <p:spPr>
          <a:xfrm>
            <a:off x="509077" y="791536"/>
            <a:ext cx="10781607" cy="5509200"/>
          </a:xfrm>
          <a:prstGeom prst="rect">
            <a:avLst/>
          </a:prstGeom>
        </p:spPr>
        <p:txBody>
          <a:bodyPr wrap="square">
            <a:spAutoFit/>
          </a:bodyPr>
          <a:lstStyle/>
          <a:p>
            <a:pPr marL="285750" indent="-285750">
              <a:buFont typeface="Arial" panose="020B0604020202020204" pitchFamily="34" charset="0"/>
              <a:buChar char="•"/>
            </a:pPr>
            <a:r>
              <a:rPr lang="nl-NL" altLang="nl-NL" sz="1600" b="1" dirty="0">
                <a:solidFill>
                  <a:srgbClr val="00334C"/>
                </a:solidFill>
              </a:rPr>
              <a:t>Beatrixhaven: w</a:t>
            </a:r>
            <a:r>
              <a:rPr lang="nl-NL" altLang="nl-NL" sz="1600" dirty="0">
                <a:solidFill>
                  <a:srgbClr val="00334C"/>
                </a:solidFill>
              </a:rPr>
              <a:t>aterzijde ontwikkelen tot park; kwelgebiedjes tot pocketparkjes; braakliggende terreinen (tijdelijke) </a:t>
            </a:r>
            <a:r>
              <a:rPr lang="nl-NL" altLang="nl-NL" sz="1600" dirty="0" smtClean="0">
                <a:solidFill>
                  <a:srgbClr val="00334C"/>
                </a:solidFill>
              </a:rPr>
              <a:t>natuur</a:t>
            </a:r>
          </a:p>
          <a:p>
            <a:pPr marL="285750" indent="-285750">
              <a:buFont typeface="Arial" panose="020B0604020202020204" pitchFamily="34" charset="0"/>
              <a:buChar char="•"/>
            </a:pPr>
            <a:r>
              <a:rPr lang="nl-NL" altLang="nl-NL" sz="1600" b="1" dirty="0" smtClean="0">
                <a:solidFill>
                  <a:srgbClr val="00334C"/>
                </a:solidFill>
              </a:rPr>
              <a:t>Centrum</a:t>
            </a:r>
            <a:r>
              <a:rPr lang="nl-NL" altLang="nl-NL" sz="1600" b="1" dirty="0">
                <a:solidFill>
                  <a:srgbClr val="00334C"/>
                </a:solidFill>
              </a:rPr>
              <a:t>: </a:t>
            </a:r>
            <a:r>
              <a:rPr lang="nl-NL" altLang="nl-NL" sz="1600" dirty="0">
                <a:solidFill>
                  <a:srgbClr val="00334C"/>
                </a:solidFill>
              </a:rPr>
              <a:t>Binnen de singels autoluw (alleen nooddiensten, gehandicapten), parkeren alleen </a:t>
            </a:r>
            <a:r>
              <a:rPr lang="nl-NL" altLang="nl-NL" sz="1600" dirty="0" smtClean="0">
                <a:solidFill>
                  <a:srgbClr val="00334C"/>
                </a:solidFill>
              </a:rPr>
              <a:t>ondergronds.</a:t>
            </a:r>
          </a:p>
          <a:p>
            <a:pPr marL="285750" indent="-285750">
              <a:buFont typeface="Arial" panose="020B0604020202020204" pitchFamily="34" charset="0"/>
              <a:buChar char="•"/>
            </a:pPr>
            <a:r>
              <a:rPr lang="nl-NL" altLang="nl-NL" sz="1600" dirty="0" err="1" smtClean="0">
                <a:solidFill>
                  <a:srgbClr val="00334C"/>
                </a:solidFill>
              </a:rPr>
              <a:t>Think</a:t>
            </a:r>
            <a:r>
              <a:rPr lang="nl-NL" altLang="nl-NL" sz="1600" dirty="0" smtClean="0">
                <a:solidFill>
                  <a:srgbClr val="00334C"/>
                </a:solidFill>
              </a:rPr>
              <a:t> </a:t>
            </a:r>
            <a:r>
              <a:rPr lang="nl-NL" altLang="nl-NL" sz="1600" dirty="0" err="1">
                <a:solidFill>
                  <a:srgbClr val="00334C"/>
                </a:solidFill>
              </a:rPr>
              <a:t>globel</a:t>
            </a:r>
            <a:r>
              <a:rPr lang="nl-NL" altLang="nl-NL" sz="1600" dirty="0">
                <a:solidFill>
                  <a:srgbClr val="00334C"/>
                </a:solidFill>
              </a:rPr>
              <a:t> - act </a:t>
            </a:r>
            <a:r>
              <a:rPr lang="nl-NL" altLang="nl-NL" sz="1600" dirty="0" err="1" smtClean="0">
                <a:solidFill>
                  <a:srgbClr val="00334C"/>
                </a:solidFill>
              </a:rPr>
              <a:t>local</a:t>
            </a:r>
            <a:r>
              <a:rPr lang="nl-NL" altLang="nl-NL" sz="1600" dirty="0" smtClean="0">
                <a:solidFill>
                  <a:srgbClr val="00334C"/>
                </a:solidFill>
              </a:rPr>
              <a:t>!</a:t>
            </a:r>
          </a:p>
          <a:p>
            <a:pPr marL="285750" indent="-285750">
              <a:buFont typeface="Arial" panose="020B0604020202020204" pitchFamily="34" charset="0"/>
              <a:buChar char="•"/>
            </a:pPr>
            <a:r>
              <a:rPr lang="nl-NL" altLang="nl-NL" sz="1600" b="1" dirty="0" err="1" smtClean="0">
                <a:solidFill>
                  <a:srgbClr val="00334C"/>
                </a:solidFill>
              </a:rPr>
              <a:t>Jeker</a:t>
            </a:r>
            <a:r>
              <a:rPr lang="nl-NL" altLang="nl-NL" sz="1600" b="1" dirty="0">
                <a:solidFill>
                  <a:srgbClr val="00334C"/>
                </a:solidFill>
              </a:rPr>
              <a:t>: Grote Looiersgracht </a:t>
            </a:r>
            <a:r>
              <a:rPr lang="nl-NL" altLang="nl-NL" sz="1600" dirty="0" err="1">
                <a:solidFill>
                  <a:srgbClr val="00334C"/>
                </a:solidFill>
              </a:rPr>
              <a:t>Jeker</a:t>
            </a:r>
            <a:r>
              <a:rPr lang="nl-NL" altLang="nl-NL" sz="1600" dirty="0">
                <a:solidFill>
                  <a:srgbClr val="00334C"/>
                </a:solidFill>
              </a:rPr>
              <a:t> als open water </a:t>
            </a:r>
            <a:r>
              <a:rPr lang="nl-NL" altLang="nl-NL" sz="1600" dirty="0" smtClean="0">
                <a:solidFill>
                  <a:srgbClr val="00334C"/>
                </a:solidFill>
              </a:rPr>
              <a:t>terugbrengen</a:t>
            </a:r>
          </a:p>
          <a:p>
            <a:pPr marL="285750" indent="-285750">
              <a:buFont typeface="Arial" panose="020B0604020202020204" pitchFamily="34" charset="0"/>
              <a:buChar char="•"/>
            </a:pPr>
            <a:r>
              <a:rPr lang="nl-NL" altLang="nl-NL" sz="1600" b="1" dirty="0" smtClean="0">
                <a:solidFill>
                  <a:srgbClr val="00334C"/>
                </a:solidFill>
              </a:rPr>
              <a:t>Spoorbrug</a:t>
            </a:r>
            <a:r>
              <a:rPr lang="nl-NL" altLang="nl-NL" sz="1600" b="1" dirty="0">
                <a:solidFill>
                  <a:srgbClr val="00334C"/>
                </a:solidFill>
              </a:rPr>
              <a:t>: </a:t>
            </a:r>
            <a:r>
              <a:rPr lang="nl-NL" altLang="nl-NL" sz="1600" dirty="0">
                <a:solidFill>
                  <a:srgbClr val="00334C"/>
                </a:solidFill>
              </a:rPr>
              <a:t>Ombouwen tot ecoduct: “Highline” </a:t>
            </a:r>
            <a:endParaRPr lang="nl-NL" altLang="nl-NL" sz="1600" dirty="0" smtClean="0">
              <a:solidFill>
                <a:srgbClr val="00334C"/>
              </a:solidFill>
            </a:endParaRPr>
          </a:p>
          <a:p>
            <a:pPr marL="285750" indent="-285750">
              <a:buFont typeface="Arial" panose="020B0604020202020204" pitchFamily="34" charset="0"/>
              <a:buChar char="•"/>
            </a:pPr>
            <a:r>
              <a:rPr lang="nl-NL" altLang="nl-NL" sz="1600" b="1" dirty="0" smtClean="0">
                <a:solidFill>
                  <a:srgbClr val="00334C"/>
                </a:solidFill>
              </a:rPr>
              <a:t>Kloostertuinen </a:t>
            </a:r>
            <a:r>
              <a:rPr lang="nl-NL" altLang="nl-NL" sz="1600" b="1" dirty="0">
                <a:solidFill>
                  <a:srgbClr val="00334C"/>
                </a:solidFill>
              </a:rPr>
              <a:t>(voormalig): </a:t>
            </a:r>
            <a:r>
              <a:rPr lang="nl-NL" altLang="nl-NL" sz="1600" dirty="0">
                <a:solidFill>
                  <a:srgbClr val="00334C"/>
                </a:solidFill>
              </a:rPr>
              <a:t>Weer groen </a:t>
            </a:r>
            <a:r>
              <a:rPr lang="nl-NL" altLang="nl-NL" sz="1600" dirty="0" smtClean="0">
                <a:solidFill>
                  <a:srgbClr val="00334C"/>
                </a:solidFill>
              </a:rPr>
              <a:t>maken</a:t>
            </a:r>
          </a:p>
          <a:p>
            <a:pPr marL="285750" indent="-285750">
              <a:buFont typeface="Arial" panose="020B0604020202020204" pitchFamily="34" charset="0"/>
              <a:buChar char="•"/>
            </a:pPr>
            <a:r>
              <a:rPr lang="nl-NL" altLang="nl-NL" sz="1600" b="1" dirty="0" smtClean="0">
                <a:solidFill>
                  <a:srgbClr val="00334C"/>
                </a:solidFill>
              </a:rPr>
              <a:t>Krimp </a:t>
            </a:r>
            <a:r>
              <a:rPr lang="nl-NL" altLang="nl-NL" sz="1600" b="1" dirty="0">
                <a:solidFill>
                  <a:srgbClr val="00334C"/>
                </a:solidFill>
              </a:rPr>
              <a:t>wijken: </a:t>
            </a:r>
            <a:r>
              <a:rPr lang="nl-NL" altLang="nl-NL" sz="1600" dirty="0">
                <a:solidFill>
                  <a:srgbClr val="00334C"/>
                </a:solidFill>
              </a:rPr>
              <a:t>Ruimte vrijmaken voor </a:t>
            </a:r>
            <a:r>
              <a:rPr lang="nl-NL" altLang="nl-NL" sz="1600" dirty="0" smtClean="0">
                <a:solidFill>
                  <a:srgbClr val="00334C"/>
                </a:solidFill>
              </a:rPr>
              <a:t>buurttuinen</a:t>
            </a:r>
          </a:p>
          <a:p>
            <a:pPr marL="285750" indent="-285750">
              <a:buFont typeface="Arial" panose="020B0604020202020204" pitchFamily="34" charset="0"/>
              <a:buChar char="•"/>
            </a:pPr>
            <a:r>
              <a:rPr lang="nl-NL" altLang="nl-NL" sz="1600" b="1" dirty="0" smtClean="0">
                <a:solidFill>
                  <a:srgbClr val="00334C"/>
                </a:solidFill>
              </a:rPr>
              <a:t>Kwelgebieden</a:t>
            </a:r>
            <a:r>
              <a:rPr lang="nl-NL" altLang="nl-NL" sz="1600" b="1" dirty="0">
                <a:solidFill>
                  <a:srgbClr val="00334C"/>
                </a:solidFill>
              </a:rPr>
              <a:t>: </a:t>
            </a:r>
            <a:r>
              <a:rPr lang="nl-NL" altLang="nl-NL" sz="1600" dirty="0">
                <a:solidFill>
                  <a:srgbClr val="00334C"/>
                </a:solidFill>
              </a:rPr>
              <a:t>Moeras of broekbos </a:t>
            </a:r>
            <a:r>
              <a:rPr lang="nl-NL" altLang="nl-NL" sz="1600" dirty="0" smtClean="0">
                <a:solidFill>
                  <a:srgbClr val="00334C"/>
                </a:solidFill>
              </a:rPr>
              <a:t>terugbrengen</a:t>
            </a:r>
          </a:p>
          <a:p>
            <a:pPr marL="285750" indent="-285750">
              <a:buFont typeface="Arial" panose="020B0604020202020204" pitchFamily="34" charset="0"/>
              <a:buChar char="•"/>
            </a:pPr>
            <a:r>
              <a:rPr lang="nl-NL" altLang="nl-NL" sz="1600" b="1" dirty="0" err="1" smtClean="0">
                <a:solidFill>
                  <a:srgbClr val="00334C"/>
                </a:solidFill>
              </a:rPr>
              <a:t>Lanakerveld</a:t>
            </a:r>
            <a:r>
              <a:rPr lang="nl-NL" altLang="nl-NL" sz="1600" b="1" dirty="0">
                <a:solidFill>
                  <a:srgbClr val="00334C"/>
                </a:solidFill>
              </a:rPr>
              <a:t>: </a:t>
            </a:r>
            <a:r>
              <a:rPr lang="nl-NL" altLang="nl-NL" sz="1600" dirty="0">
                <a:solidFill>
                  <a:srgbClr val="00334C"/>
                </a:solidFill>
              </a:rPr>
              <a:t>Ecologische verbindingszone tussen stad en buitengebied: biologische landbouw, hagen/bermen, waterbeheersing </a:t>
            </a:r>
            <a:r>
              <a:rPr lang="nl-NL" altLang="nl-NL" sz="1600" dirty="0" smtClean="0">
                <a:solidFill>
                  <a:srgbClr val="00334C"/>
                </a:solidFill>
              </a:rPr>
              <a:t>etc.</a:t>
            </a:r>
          </a:p>
          <a:p>
            <a:pPr marL="285750" indent="-285750">
              <a:buFont typeface="Arial" panose="020B0604020202020204" pitchFamily="34" charset="0"/>
              <a:buChar char="•"/>
            </a:pPr>
            <a:r>
              <a:rPr lang="nl-NL" altLang="nl-NL" sz="1600" b="1" dirty="0" smtClean="0">
                <a:solidFill>
                  <a:srgbClr val="00334C"/>
                </a:solidFill>
              </a:rPr>
              <a:t>Muurhagedis</a:t>
            </a:r>
            <a:r>
              <a:rPr lang="nl-NL" altLang="nl-NL" sz="1600" b="1" dirty="0">
                <a:solidFill>
                  <a:srgbClr val="00334C"/>
                </a:solidFill>
              </a:rPr>
              <a:t>: </a:t>
            </a:r>
            <a:r>
              <a:rPr lang="nl-NL" altLang="nl-NL" sz="1600" dirty="0">
                <a:solidFill>
                  <a:srgbClr val="00334C"/>
                </a:solidFill>
              </a:rPr>
              <a:t>Muurhagedis verspreidt zich door de hele stad (Forten, </a:t>
            </a:r>
            <a:r>
              <a:rPr lang="nl-NL" altLang="nl-NL" sz="1600" dirty="0" err="1">
                <a:solidFill>
                  <a:srgbClr val="00334C"/>
                </a:solidFill>
              </a:rPr>
              <a:t>Enci</a:t>
            </a:r>
            <a:r>
              <a:rPr lang="nl-NL" altLang="nl-NL" sz="1600" dirty="0">
                <a:solidFill>
                  <a:srgbClr val="00334C"/>
                </a:solidFill>
              </a:rPr>
              <a:t>, </a:t>
            </a:r>
            <a:r>
              <a:rPr lang="nl-NL" altLang="nl-NL" sz="1600" dirty="0" smtClean="0">
                <a:solidFill>
                  <a:srgbClr val="00334C"/>
                </a:solidFill>
              </a:rPr>
              <a:t>stadsmuren)</a:t>
            </a:r>
          </a:p>
          <a:p>
            <a:pPr marL="285750" indent="-285750">
              <a:buFont typeface="Arial" panose="020B0604020202020204" pitchFamily="34" charset="0"/>
              <a:buChar char="•"/>
            </a:pPr>
            <a:r>
              <a:rPr lang="nl-NL" altLang="nl-NL" sz="1600" b="1" dirty="0" smtClean="0">
                <a:solidFill>
                  <a:srgbClr val="00334C"/>
                </a:solidFill>
              </a:rPr>
              <a:t>Op </a:t>
            </a:r>
            <a:r>
              <a:rPr lang="nl-NL" altLang="nl-NL" sz="1600" b="1" dirty="0">
                <a:solidFill>
                  <a:srgbClr val="00334C"/>
                </a:solidFill>
              </a:rPr>
              <a:t>de Thermen: </a:t>
            </a:r>
            <a:r>
              <a:rPr lang="nl-NL" altLang="nl-NL" sz="1600" dirty="0">
                <a:solidFill>
                  <a:srgbClr val="00334C"/>
                </a:solidFill>
              </a:rPr>
              <a:t>Gekleurde bestrating die muurresten ondergronds weergeven vervangen door </a:t>
            </a:r>
            <a:r>
              <a:rPr lang="nl-NL" altLang="nl-NL" sz="1600" dirty="0" smtClean="0">
                <a:solidFill>
                  <a:srgbClr val="00334C"/>
                </a:solidFill>
              </a:rPr>
              <a:t>haagjes</a:t>
            </a:r>
          </a:p>
          <a:p>
            <a:pPr marL="285750" indent="-285750">
              <a:buFont typeface="Arial" panose="020B0604020202020204" pitchFamily="34" charset="0"/>
              <a:buChar char="•"/>
            </a:pPr>
            <a:r>
              <a:rPr lang="nl-NL" altLang="nl-NL" sz="1600" b="1" dirty="0" err="1" smtClean="0">
                <a:solidFill>
                  <a:srgbClr val="00334C"/>
                </a:solidFill>
              </a:rPr>
              <a:t>Severen</a:t>
            </a:r>
            <a:r>
              <a:rPr lang="nl-NL" altLang="nl-NL" sz="1600" b="1" dirty="0">
                <a:solidFill>
                  <a:srgbClr val="00334C"/>
                </a:solidFill>
              </a:rPr>
              <a:t>: </a:t>
            </a:r>
            <a:r>
              <a:rPr lang="nl-NL" altLang="nl-NL" sz="1600" dirty="0">
                <a:solidFill>
                  <a:srgbClr val="00334C"/>
                </a:solidFill>
              </a:rPr>
              <a:t>Groene omzoming </a:t>
            </a:r>
            <a:r>
              <a:rPr lang="nl-NL" altLang="nl-NL" sz="1600" dirty="0" smtClean="0">
                <a:solidFill>
                  <a:srgbClr val="00334C"/>
                </a:solidFill>
              </a:rPr>
              <a:t>terugbrengen</a:t>
            </a:r>
          </a:p>
          <a:p>
            <a:pPr marL="285750" indent="-285750">
              <a:buFont typeface="Arial" panose="020B0604020202020204" pitchFamily="34" charset="0"/>
              <a:buChar char="•"/>
            </a:pPr>
            <a:r>
              <a:rPr lang="nl-NL" altLang="nl-NL" sz="1600" b="1" dirty="0" smtClean="0">
                <a:solidFill>
                  <a:srgbClr val="00334C"/>
                </a:solidFill>
              </a:rPr>
              <a:t>Tiendschuur</a:t>
            </a:r>
            <a:r>
              <a:rPr lang="nl-NL" altLang="nl-NL" sz="1600" b="1" dirty="0">
                <a:solidFill>
                  <a:srgbClr val="00334C"/>
                </a:solidFill>
              </a:rPr>
              <a:t>: </a:t>
            </a:r>
            <a:r>
              <a:rPr lang="nl-NL" altLang="nl-NL" sz="1600" dirty="0">
                <a:solidFill>
                  <a:srgbClr val="00334C"/>
                </a:solidFill>
              </a:rPr>
              <a:t>Groene omzoming </a:t>
            </a:r>
            <a:r>
              <a:rPr lang="nl-NL" altLang="nl-NL" sz="1600" dirty="0" smtClean="0">
                <a:solidFill>
                  <a:srgbClr val="00334C"/>
                </a:solidFill>
              </a:rPr>
              <a:t>terugbrengen</a:t>
            </a:r>
          </a:p>
          <a:p>
            <a:pPr marL="285750" indent="-285750">
              <a:buFont typeface="Arial" panose="020B0604020202020204" pitchFamily="34" charset="0"/>
              <a:buChar char="•"/>
            </a:pPr>
            <a:r>
              <a:rPr lang="nl-NL" altLang="nl-NL" sz="1600" b="1" dirty="0" smtClean="0">
                <a:solidFill>
                  <a:srgbClr val="00334C"/>
                </a:solidFill>
              </a:rPr>
              <a:t>Trappen </a:t>
            </a:r>
            <a:r>
              <a:rPr lang="nl-NL" altLang="nl-NL" sz="1600" b="1" dirty="0">
                <a:solidFill>
                  <a:srgbClr val="00334C"/>
                </a:solidFill>
              </a:rPr>
              <a:t>Griend en </a:t>
            </a:r>
            <a:r>
              <a:rPr lang="nl-NL" altLang="nl-NL" sz="1600" b="1" dirty="0" err="1">
                <a:solidFill>
                  <a:srgbClr val="00334C"/>
                </a:solidFill>
              </a:rPr>
              <a:t>Mosae</a:t>
            </a:r>
            <a:r>
              <a:rPr lang="nl-NL" altLang="nl-NL" sz="1600" b="1" dirty="0">
                <a:solidFill>
                  <a:srgbClr val="00334C"/>
                </a:solidFill>
              </a:rPr>
              <a:t> Forum: </a:t>
            </a:r>
            <a:r>
              <a:rPr lang="nl-NL" altLang="nl-NL" sz="1600" dirty="0">
                <a:solidFill>
                  <a:srgbClr val="00334C"/>
                </a:solidFill>
              </a:rPr>
              <a:t>Met rietkragen of grassen </a:t>
            </a:r>
            <a:r>
              <a:rPr lang="nl-NL" altLang="nl-NL" sz="1600" dirty="0" smtClean="0">
                <a:solidFill>
                  <a:srgbClr val="00334C"/>
                </a:solidFill>
              </a:rPr>
              <a:t>inzaaien</a:t>
            </a:r>
          </a:p>
          <a:p>
            <a:pPr marL="285750" indent="-285750">
              <a:buFont typeface="Arial" panose="020B0604020202020204" pitchFamily="34" charset="0"/>
              <a:buChar char="•"/>
            </a:pPr>
            <a:r>
              <a:rPr lang="nl-NL" altLang="nl-NL" sz="1600" b="1" dirty="0" smtClean="0">
                <a:solidFill>
                  <a:srgbClr val="00334C"/>
                </a:solidFill>
              </a:rPr>
              <a:t>UM</a:t>
            </a:r>
            <a:r>
              <a:rPr lang="nl-NL" altLang="nl-NL" sz="1600" b="1" dirty="0">
                <a:solidFill>
                  <a:srgbClr val="00334C"/>
                </a:solidFill>
              </a:rPr>
              <a:t>: </a:t>
            </a:r>
            <a:r>
              <a:rPr lang="nl-NL" altLang="nl-NL" sz="1600" dirty="0">
                <a:solidFill>
                  <a:srgbClr val="00334C"/>
                </a:solidFill>
              </a:rPr>
              <a:t>Binnen en buitenterreinen in binnenstad teruggebracht naar historische </a:t>
            </a:r>
            <a:r>
              <a:rPr lang="nl-NL" altLang="nl-NL" sz="1600" dirty="0" smtClean="0">
                <a:solidFill>
                  <a:srgbClr val="00334C"/>
                </a:solidFill>
              </a:rPr>
              <a:t>tuinen</a:t>
            </a:r>
          </a:p>
          <a:p>
            <a:pPr marL="285750" indent="-285750">
              <a:buFont typeface="Arial" panose="020B0604020202020204" pitchFamily="34" charset="0"/>
              <a:buChar char="•"/>
            </a:pPr>
            <a:r>
              <a:rPr lang="nl-NL" altLang="nl-NL" sz="1600" b="1" dirty="0" smtClean="0">
                <a:solidFill>
                  <a:srgbClr val="00334C"/>
                </a:solidFill>
              </a:rPr>
              <a:t>Vergroeningsplicht</a:t>
            </a:r>
            <a:r>
              <a:rPr lang="nl-NL" altLang="nl-NL" sz="1600" b="1" dirty="0">
                <a:solidFill>
                  <a:srgbClr val="00334C"/>
                </a:solidFill>
              </a:rPr>
              <a:t>: </a:t>
            </a:r>
            <a:r>
              <a:rPr lang="nl-NL" altLang="nl-NL" sz="1600" dirty="0">
                <a:solidFill>
                  <a:srgbClr val="00334C"/>
                </a:solidFill>
              </a:rPr>
              <a:t>Voor elke nieuw m2 </a:t>
            </a:r>
            <a:r>
              <a:rPr lang="nl-NL" altLang="nl-NL" sz="1600" dirty="0" err="1">
                <a:solidFill>
                  <a:srgbClr val="00334C"/>
                </a:solidFill>
              </a:rPr>
              <a:t>dichtgestraat</a:t>
            </a:r>
            <a:r>
              <a:rPr lang="nl-NL" altLang="nl-NL" sz="1600" dirty="0">
                <a:solidFill>
                  <a:srgbClr val="00334C"/>
                </a:solidFill>
              </a:rPr>
              <a:t> of -gebouwd. Regeling gelijk aan de </a:t>
            </a:r>
            <a:r>
              <a:rPr lang="nl-NL" altLang="nl-NL" sz="1600" dirty="0" err="1">
                <a:solidFill>
                  <a:srgbClr val="00334C"/>
                </a:solidFill>
              </a:rPr>
              <a:t>herplantplicht</a:t>
            </a:r>
            <a:r>
              <a:rPr lang="nl-NL" altLang="nl-NL" sz="1600" dirty="0">
                <a:solidFill>
                  <a:srgbClr val="00334C"/>
                </a:solidFill>
              </a:rPr>
              <a:t> voor rooien van </a:t>
            </a:r>
            <a:r>
              <a:rPr lang="nl-NL" altLang="nl-NL" sz="1600" dirty="0" smtClean="0">
                <a:solidFill>
                  <a:srgbClr val="00334C"/>
                </a:solidFill>
              </a:rPr>
              <a:t>bomen.</a:t>
            </a:r>
          </a:p>
          <a:p>
            <a:pPr marL="285750" indent="-285750">
              <a:buFont typeface="Arial" panose="020B0604020202020204" pitchFamily="34" charset="0"/>
              <a:buChar char="•"/>
            </a:pPr>
            <a:r>
              <a:rPr lang="nl-NL" altLang="nl-NL" sz="1600" b="1" dirty="0" smtClean="0">
                <a:solidFill>
                  <a:srgbClr val="00334C"/>
                </a:solidFill>
              </a:rPr>
              <a:t>Wandelroutes </a:t>
            </a:r>
            <a:r>
              <a:rPr lang="nl-NL" altLang="nl-NL" sz="1600" b="1" dirty="0">
                <a:solidFill>
                  <a:srgbClr val="00334C"/>
                </a:solidFill>
              </a:rPr>
              <a:t>door de stad: </a:t>
            </a:r>
            <a:r>
              <a:rPr lang="nl-NL" altLang="nl-NL" sz="1600" dirty="0">
                <a:solidFill>
                  <a:srgbClr val="00334C"/>
                </a:solidFill>
              </a:rPr>
              <a:t>Bijv. van </a:t>
            </a:r>
            <a:r>
              <a:rPr lang="nl-NL" altLang="nl-NL" sz="1600" dirty="0" err="1">
                <a:solidFill>
                  <a:srgbClr val="00334C"/>
                </a:solidFill>
              </a:rPr>
              <a:t>Amby</a:t>
            </a:r>
            <a:r>
              <a:rPr lang="nl-NL" altLang="nl-NL" sz="1600" dirty="0">
                <a:solidFill>
                  <a:srgbClr val="00334C"/>
                </a:solidFill>
              </a:rPr>
              <a:t> naar </a:t>
            </a:r>
            <a:r>
              <a:rPr lang="nl-NL" altLang="nl-NL" sz="1600" dirty="0" smtClean="0">
                <a:solidFill>
                  <a:srgbClr val="00334C"/>
                </a:solidFill>
              </a:rPr>
              <a:t>Wolder</a:t>
            </a:r>
          </a:p>
          <a:p>
            <a:pPr marL="285750" indent="-285750">
              <a:buFont typeface="Arial" panose="020B0604020202020204" pitchFamily="34" charset="0"/>
              <a:buChar char="•"/>
            </a:pPr>
            <a:r>
              <a:rPr lang="nl-NL" altLang="nl-NL" sz="1600" b="1" dirty="0" smtClean="0">
                <a:solidFill>
                  <a:srgbClr val="00334C"/>
                </a:solidFill>
              </a:rPr>
              <a:t>Zorginstellingen </a:t>
            </a:r>
            <a:r>
              <a:rPr lang="nl-NL" altLang="nl-NL" sz="1600" dirty="0">
                <a:solidFill>
                  <a:srgbClr val="00334C"/>
                </a:solidFill>
              </a:rPr>
              <a:t>Door groene oasen </a:t>
            </a:r>
            <a:r>
              <a:rPr lang="nl-NL" altLang="nl-NL" sz="1600" dirty="0" smtClean="0">
                <a:solidFill>
                  <a:srgbClr val="00334C"/>
                </a:solidFill>
              </a:rPr>
              <a:t>omringd</a:t>
            </a:r>
          </a:p>
          <a:p>
            <a:pPr marL="285750" indent="-285750">
              <a:buFont typeface="Arial" panose="020B0604020202020204" pitchFamily="34" charset="0"/>
              <a:buChar char="•"/>
            </a:pPr>
            <a:r>
              <a:rPr lang="nl-NL" altLang="nl-NL" sz="1600" b="1" dirty="0" smtClean="0">
                <a:solidFill>
                  <a:srgbClr val="00334C"/>
                </a:solidFill>
              </a:rPr>
              <a:t>Zusters </a:t>
            </a:r>
            <a:r>
              <a:rPr lang="nl-NL" altLang="nl-NL" sz="1600" b="1" dirty="0">
                <a:solidFill>
                  <a:srgbClr val="00334C"/>
                </a:solidFill>
              </a:rPr>
              <a:t>onder de Bogen </a:t>
            </a:r>
            <a:r>
              <a:rPr lang="nl-NL" altLang="nl-NL" sz="1600" dirty="0">
                <a:solidFill>
                  <a:srgbClr val="00334C"/>
                </a:solidFill>
              </a:rPr>
              <a:t>Openbaar stilte-park</a:t>
            </a:r>
          </a:p>
        </p:txBody>
      </p:sp>
    </p:spTree>
    <p:extLst>
      <p:ext uri="{BB962C8B-B14F-4D97-AF65-F5344CB8AC3E}">
        <p14:creationId xmlns:p14="http://schemas.microsoft.com/office/powerpoint/2010/main" val="46249762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6648" y="921379"/>
            <a:ext cx="2974239" cy="386054"/>
          </a:xfrm>
        </p:spPr>
        <p:txBody>
          <a:bodyPr/>
          <a:lstStyle/>
          <a:p>
            <a:r>
              <a:rPr lang="nl-NL" dirty="0" smtClean="0"/>
              <a:t>Foto van de Leefomgeving</a:t>
            </a:r>
            <a:endParaRPr lang="nl-NL" dirty="0"/>
          </a:p>
        </p:txBody>
      </p:sp>
      <p:pic>
        <p:nvPicPr>
          <p:cNvPr id="6" name="Afbeelding 5"/>
          <p:cNvPicPr>
            <a:picLocks noChangeAspect="1"/>
          </p:cNvPicPr>
          <p:nvPr/>
        </p:nvPicPr>
        <p:blipFill>
          <a:blip r:embed="rId3"/>
          <a:stretch>
            <a:fillRect/>
          </a:stretch>
        </p:blipFill>
        <p:spPr>
          <a:xfrm>
            <a:off x="4860758" y="47625"/>
            <a:ext cx="6943725" cy="6810375"/>
          </a:xfrm>
          <a:prstGeom prst="rect">
            <a:avLst/>
          </a:prstGeom>
        </p:spPr>
      </p:pic>
      <p:pic>
        <p:nvPicPr>
          <p:cNvPr id="8" name="Afbeelding 7"/>
          <p:cNvPicPr>
            <a:picLocks noChangeAspect="1"/>
          </p:cNvPicPr>
          <p:nvPr/>
        </p:nvPicPr>
        <p:blipFill>
          <a:blip r:embed="rId4"/>
          <a:stretch>
            <a:fillRect/>
          </a:stretch>
        </p:blipFill>
        <p:spPr>
          <a:xfrm>
            <a:off x="336242" y="4410910"/>
            <a:ext cx="4810265" cy="2214562"/>
          </a:xfrm>
          <a:prstGeom prst="rect">
            <a:avLst/>
          </a:prstGeom>
        </p:spPr>
      </p:pic>
    </p:spTree>
    <p:extLst>
      <p:ext uri="{BB962C8B-B14F-4D97-AF65-F5344CB8AC3E}">
        <p14:creationId xmlns:p14="http://schemas.microsoft.com/office/powerpoint/2010/main" val="3986459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6648" y="921379"/>
            <a:ext cx="2974239" cy="386054"/>
          </a:xfrm>
        </p:spPr>
        <p:txBody>
          <a:bodyPr/>
          <a:lstStyle/>
          <a:p>
            <a:r>
              <a:rPr lang="nl-NL" dirty="0" smtClean="0"/>
              <a:t>Foto van de Leefomgeving</a:t>
            </a:r>
            <a:endParaRPr lang="nl-NL" dirty="0"/>
          </a:p>
        </p:txBody>
      </p:sp>
      <p:pic>
        <p:nvPicPr>
          <p:cNvPr id="3" name="Afbeelding 2"/>
          <p:cNvPicPr>
            <a:picLocks noChangeAspect="1"/>
          </p:cNvPicPr>
          <p:nvPr/>
        </p:nvPicPr>
        <p:blipFill rotWithShape="1">
          <a:blip r:embed="rId3"/>
          <a:srcRect b="18370"/>
          <a:stretch/>
        </p:blipFill>
        <p:spPr>
          <a:xfrm>
            <a:off x="625641" y="0"/>
            <a:ext cx="10780295" cy="6657474"/>
          </a:xfrm>
          <a:prstGeom prst="rect">
            <a:avLst/>
          </a:prstGeom>
        </p:spPr>
      </p:pic>
    </p:spTree>
    <p:extLst>
      <p:ext uri="{BB962C8B-B14F-4D97-AF65-F5344CB8AC3E}">
        <p14:creationId xmlns:p14="http://schemas.microsoft.com/office/powerpoint/2010/main" val="56132793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NL"/>
          </a:p>
        </p:txBody>
      </p:sp>
      <p:sp>
        <p:nvSpPr>
          <p:cNvPr id="6" name="Tijdelijke aanduiding voor verticale tekst 5"/>
          <p:cNvSpPr>
            <a:spLocks noGrp="1"/>
          </p:cNvSpPr>
          <p:nvPr>
            <p:ph type="body" orient="vert" idx="1"/>
          </p:nvPr>
        </p:nvSpPr>
        <p:spPr/>
        <p:txBody>
          <a:bodyPr/>
          <a:lstStyle/>
          <a:p>
            <a:pPr marL="0" indent="0">
              <a:buNone/>
            </a:pPr>
            <a:r>
              <a:rPr lang="nl-NL" sz="4800" b="1" dirty="0" smtClean="0">
                <a:solidFill>
                  <a:prstClr val="white"/>
                </a:solidFill>
                <a:latin typeface="Georgia" panose="02040502050405020303" pitchFamily="18" charset="0"/>
              </a:rPr>
              <a:t>Natuur in de omgevingsvisie</a:t>
            </a:r>
            <a:endParaRPr lang="nl-NL" sz="4800" b="1" dirty="0">
              <a:solidFill>
                <a:prstClr val="white"/>
              </a:solidFill>
              <a:latin typeface="Georgia" panose="02040502050405020303" pitchFamily="18" charset="0"/>
            </a:endParaRPr>
          </a:p>
        </p:txBody>
      </p:sp>
      <p:sp>
        <p:nvSpPr>
          <p:cNvPr id="7" name="Tijdelijke aanduiding voor tekst 6"/>
          <p:cNvSpPr>
            <a:spLocks noGrp="1"/>
          </p:cNvSpPr>
          <p:nvPr>
            <p:ph type="body" sz="quarter" idx="57"/>
          </p:nvPr>
        </p:nvSpPr>
        <p:spPr/>
        <p:txBody>
          <a:bodyPr/>
          <a:lstStyle/>
          <a:p>
            <a:endParaRPr lang="nl-NL"/>
          </a:p>
        </p:txBody>
      </p:sp>
      <p:sp>
        <p:nvSpPr>
          <p:cNvPr id="11" name="Tekstvak 10"/>
          <p:cNvSpPr txBox="1"/>
          <p:nvPr/>
        </p:nvSpPr>
        <p:spPr>
          <a:xfrm rot="1653370">
            <a:off x="10009641" y="490558"/>
            <a:ext cx="2215475" cy="4001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Werk in uitvoering</a:t>
            </a:r>
            <a:endParaRPr kumimoji="0" lang="nl-N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36831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3935457" y="1093666"/>
            <a:ext cx="7969282" cy="5170646"/>
          </a:xfrm>
          <a:prstGeom prst="rect">
            <a:avLst/>
          </a:prstGeom>
        </p:spPr>
        <p:txBody>
          <a:bodyPr wrap="square">
            <a:spAutoFit/>
          </a:bodyPr>
          <a:lstStyle/>
          <a:p>
            <a:pPr marL="342900" lvl="0" indent="-342900" eaLnBrk="0" fontAlgn="base" hangingPunct="0">
              <a:spcBef>
                <a:spcPct val="0"/>
              </a:spcBef>
              <a:spcAft>
                <a:spcPct val="0"/>
              </a:spcAft>
              <a:buAutoNum type="arabicPeriod"/>
              <a:defRPr/>
            </a:pPr>
            <a:r>
              <a:rPr lang="nl-NL" sz="1600" b="1" dirty="0" err="1" smtClean="0">
                <a:solidFill>
                  <a:srgbClr val="C00000"/>
                </a:solidFill>
                <a:latin typeface="Georgia"/>
              </a:rPr>
              <a:t>Vergroenen</a:t>
            </a:r>
            <a:r>
              <a:rPr lang="nl-NL" sz="1600" b="1" dirty="0" smtClean="0">
                <a:solidFill>
                  <a:srgbClr val="C00000"/>
                </a:solidFill>
                <a:latin typeface="Georgia"/>
              </a:rPr>
              <a:t> </a:t>
            </a:r>
            <a:r>
              <a:rPr lang="nl-NL" sz="1600" b="1" dirty="0">
                <a:solidFill>
                  <a:srgbClr val="C00000"/>
                </a:solidFill>
                <a:latin typeface="Georgia"/>
              </a:rPr>
              <a:t>in de stad </a:t>
            </a:r>
            <a:endParaRPr lang="nl-NL" sz="1600" b="1" dirty="0" smtClean="0">
              <a:solidFill>
                <a:srgbClr val="C00000"/>
              </a:solidFill>
              <a:latin typeface="Georgia"/>
            </a:endParaRPr>
          </a:p>
          <a:p>
            <a:pPr marL="285750" lvl="0" indent="-285750" eaLnBrk="0" fontAlgn="base" hangingPunct="0">
              <a:spcBef>
                <a:spcPct val="0"/>
              </a:spcBef>
              <a:spcAft>
                <a:spcPct val="0"/>
              </a:spcAft>
              <a:buFont typeface="Arial" panose="020B0604020202020204" pitchFamily="34" charset="0"/>
              <a:buChar char="•"/>
              <a:defRPr/>
            </a:pPr>
            <a:r>
              <a:rPr lang="nl-NL" sz="1600" dirty="0">
                <a:ln w="3175">
                  <a:noFill/>
                  <a:miter lim="800000"/>
                </a:ln>
                <a:solidFill>
                  <a:srgbClr val="00334C"/>
                </a:solidFill>
              </a:rPr>
              <a:t>G</a:t>
            </a:r>
            <a:r>
              <a:rPr lang="nl-NL" sz="1600" dirty="0" smtClean="0">
                <a:ln w="3175">
                  <a:noFill/>
                  <a:miter lim="800000"/>
                </a:ln>
                <a:solidFill>
                  <a:srgbClr val="00334C"/>
                </a:solidFill>
              </a:rPr>
              <a:t>roennorm </a:t>
            </a:r>
            <a:r>
              <a:rPr lang="nl-NL" sz="1600" dirty="0">
                <a:ln w="3175">
                  <a:noFill/>
                  <a:miter lim="800000"/>
                </a:ln>
                <a:solidFill>
                  <a:srgbClr val="00334C"/>
                </a:solidFill>
              </a:rPr>
              <a:t>bij nieuwe projecten, stapsgewijs toewerken bij bestaand </a:t>
            </a:r>
          </a:p>
          <a:p>
            <a:pPr marL="742950" lvl="1" indent="-285750" eaLnBrk="0" fontAlgn="base" hangingPunct="0">
              <a:spcBef>
                <a:spcPct val="0"/>
              </a:spcBef>
              <a:spcAft>
                <a:spcPct val="0"/>
              </a:spcAft>
              <a:buFont typeface="Arial" panose="020B0604020202020204" pitchFamily="34" charset="0"/>
              <a:buChar char="•"/>
              <a:defRPr/>
            </a:pPr>
            <a:r>
              <a:rPr lang="nl-NL" sz="1600" dirty="0">
                <a:ln w="3175">
                  <a:noFill/>
                  <a:miter lim="800000"/>
                </a:ln>
                <a:solidFill>
                  <a:srgbClr val="00334C"/>
                </a:solidFill>
              </a:rPr>
              <a:t>zicht op 3 bomen, voldoende schaduw, groen op loopafstand </a:t>
            </a:r>
          </a:p>
          <a:p>
            <a:pPr marL="28575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Meer groen in de openbare ruimte, </a:t>
            </a:r>
            <a:r>
              <a:rPr lang="nl-NL" sz="1600" dirty="0">
                <a:ln w="3175">
                  <a:noFill/>
                  <a:miter lim="800000"/>
                </a:ln>
                <a:solidFill>
                  <a:srgbClr val="00334C"/>
                </a:solidFill>
              </a:rPr>
              <a:t>s</a:t>
            </a:r>
            <a:r>
              <a:rPr lang="nl-NL" sz="1600" dirty="0" smtClean="0">
                <a:ln w="3175">
                  <a:noFill/>
                  <a:miter lim="800000"/>
                </a:ln>
                <a:solidFill>
                  <a:srgbClr val="00334C"/>
                </a:solidFill>
              </a:rPr>
              <a:t>tarten </a:t>
            </a:r>
            <a:r>
              <a:rPr lang="nl-NL" sz="1600" dirty="0">
                <a:ln w="3175">
                  <a:noFill/>
                  <a:miter lim="800000"/>
                </a:ln>
                <a:solidFill>
                  <a:srgbClr val="00334C"/>
                </a:solidFill>
              </a:rPr>
              <a:t>waar grote opgave en urgentie </a:t>
            </a:r>
            <a:r>
              <a:rPr lang="nl-NL" sz="1600" dirty="0" smtClean="0">
                <a:ln w="3175">
                  <a:noFill/>
                  <a:miter lim="800000"/>
                </a:ln>
                <a:solidFill>
                  <a:srgbClr val="00334C"/>
                </a:solidFill>
              </a:rPr>
              <a:t>is (combineren </a:t>
            </a:r>
            <a:r>
              <a:rPr lang="nl-NL" sz="1600" dirty="0">
                <a:ln w="3175">
                  <a:noFill/>
                  <a:miter lim="800000"/>
                </a:ln>
                <a:solidFill>
                  <a:srgbClr val="00334C"/>
                </a:solidFill>
              </a:rPr>
              <a:t>met welzijn, mobiliteit, </a:t>
            </a:r>
            <a:r>
              <a:rPr lang="nl-NL" sz="1600" dirty="0" smtClean="0">
                <a:ln w="3175">
                  <a:noFill/>
                  <a:miter lim="800000"/>
                </a:ln>
                <a:solidFill>
                  <a:srgbClr val="00334C"/>
                </a:solidFill>
              </a:rPr>
              <a:t>klimaat) </a:t>
            </a:r>
            <a:endParaRPr lang="nl-NL" sz="1600" dirty="0">
              <a:ln w="3175">
                <a:noFill/>
                <a:miter lim="800000"/>
              </a:ln>
              <a:solidFill>
                <a:srgbClr val="00334C"/>
              </a:solidFill>
            </a:endParaRPr>
          </a:p>
          <a:p>
            <a:pPr eaLnBrk="0" fontAlgn="base" hangingPunct="0">
              <a:spcBef>
                <a:spcPct val="0"/>
              </a:spcBef>
              <a:spcAft>
                <a:spcPct val="0"/>
              </a:spcAft>
              <a:defRPr/>
            </a:pPr>
            <a:endParaRPr lang="nl-NL" sz="1600" b="1" dirty="0" smtClean="0">
              <a:solidFill>
                <a:srgbClr val="C00000"/>
              </a:solidFill>
              <a:latin typeface="Georgia"/>
            </a:endParaRPr>
          </a:p>
          <a:p>
            <a:pPr eaLnBrk="0" fontAlgn="base" hangingPunct="0">
              <a:spcBef>
                <a:spcPct val="0"/>
              </a:spcBef>
              <a:spcAft>
                <a:spcPct val="0"/>
              </a:spcAft>
              <a:defRPr/>
            </a:pPr>
            <a:r>
              <a:rPr lang="nl-NL" sz="1600" b="1" dirty="0" smtClean="0">
                <a:solidFill>
                  <a:srgbClr val="C00000"/>
                </a:solidFill>
                <a:latin typeface="Georgia"/>
              </a:rPr>
              <a:t>2. Fijnmazig netwerk van koele </a:t>
            </a:r>
            <a:r>
              <a:rPr lang="nl-NL" sz="1600" b="1" dirty="0">
                <a:solidFill>
                  <a:srgbClr val="C00000"/>
                </a:solidFill>
                <a:latin typeface="Georgia"/>
              </a:rPr>
              <a:t>en groene plekken en routes </a:t>
            </a:r>
            <a:endParaRPr lang="nl-NL" sz="1600" b="1" dirty="0" smtClean="0">
              <a:solidFill>
                <a:srgbClr val="C00000"/>
              </a:solidFill>
              <a:latin typeface="Georgia"/>
            </a:endParaRPr>
          </a:p>
          <a:p>
            <a:pPr eaLnBrk="0" fontAlgn="base" hangingPunct="0">
              <a:spcBef>
                <a:spcPct val="0"/>
              </a:spcBef>
              <a:spcAft>
                <a:spcPct val="0"/>
              </a:spcAft>
              <a:defRPr/>
            </a:pPr>
            <a:r>
              <a:rPr lang="nl-NL" sz="1600" dirty="0" smtClean="0">
                <a:ln w="3175">
                  <a:noFill/>
                  <a:miter lim="800000"/>
                </a:ln>
                <a:solidFill>
                  <a:srgbClr val="00334C"/>
                </a:solidFill>
              </a:rPr>
              <a:t>Stapsgewijs toewerken naar groen </a:t>
            </a:r>
            <a:r>
              <a:rPr lang="nl-NL" sz="1600" dirty="0">
                <a:ln w="3175">
                  <a:noFill/>
                  <a:miter lim="800000"/>
                </a:ln>
                <a:solidFill>
                  <a:srgbClr val="00334C"/>
                </a:solidFill>
              </a:rPr>
              <a:t>en koelte op </a:t>
            </a:r>
            <a:r>
              <a:rPr lang="nl-NL" sz="1600" dirty="0" smtClean="0">
                <a:ln w="3175">
                  <a:noFill/>
                  <a:miter lim="800000"/>
                </a:ln>
                <a:solidFill>
                  <a:srgbClr val="00334C"/>
                </a:solidFill>
              </a:rPr>
              <a:t>loopafstand </a:t>
            </a:r>
          </a:p>
          <a:p>
            <a:pPr marL="28575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beschermen bestaand groen, </a:t>
            </a:r>
            <a:r>
              <a:rPr lang="nl-NL" sz="1600" dirty="0" err="1" smtClean="0">
                <a:ln w="3175">
                  <a:noFill/>
                  <a:miter lim="800000"/>
                </a:ln>
                <a:solidFill>
                  <a:srgbClr val="00334C"/>
                </a:solidFill>
              </a:rPr>
              <a:t>vergroenen</a:t>
            </a:r>
            <a:r>
              <a:rPr lang="nl-NL" sz="1600" dirty="0" smtClean="0">
                <a:ln w="3175">
                  <a:noFill/>
                  <a:miter lim="800000"/>
                </a:ln>
                <a:solidFill>
                  <a:srgbClr val="00334C"/>
                </a:solidFill>
              </a:rPr>
              <a:t> private terreinen, </a:t>
            </a:r>
            <a:r>
              <a:rPr lang="nl-NL" sz="1600" dirty="0" err="1" smtClean="0">
                <a:ln w="3175">
                  <a:noFill/>
                  <a:miter lim="800000"/>
                </a:ln>
                <a:solidFill>
                  <a:srgbClr val="00334C"/>
                </a:solidFill>
              </a:rPr>
              <a:t>vergroenen</a:t>
            </a:r>
            <a:r>
              <a:rPr lang="nl-NL" sz="1600" dirty="0" smtClean="0">
                <a:ln w="3175">
                  <a:noFill/>
                  <a:miter lim="800000"/>
                </a:ln>
                <a:solidFill>
                  <a:srgbClr val="00334C"/>
                </a:solidFill>
              </a:rPr>
              <a:t> </a:t>
            </a:r>
            <a:r>
              <a:rPr lang="nl-NL" sz="1600" dirty="0">
                <a:ln w="3175">
                  <a:noFill/>
                  <a:miter lim="800000"/>
                </a:ln>
                <a:solidFill>
                  <a:srgbClr val="00334C"/>
                </a:solidFill>
              </a:rPr>
              <a:t>publieke </a:t>
            </a:r>
            <a:r>
              <a:rPr lang="nl-NL" sz="1600" dirty="0" smtClean="0">
                <a:ln w="3175">
                  <a:noFill/>
                  <a:miter lim="800000"/>
                </a:ln>
                <a:solidFill>
                  <a:srgbClr val="00334C"/>
                </a:solidFill>
              </a:rPr>
              <a:t>ruimte, </a:t>
            </a:r>
            <a:r>
              <a:rPr lang="nl-NL" sz="1600" dirty="0" err="1" smtClean="0">
                <a:ln w="3175">
                  <a:noFill/>
                  <a:miter lim="800000"/>
                </a:ln>
                <a:solidFill>
                  <a:srgbClr val="00334C"/>
                </a:solidFill>
              </a:rPr>
              <a:t>vergroenen</a:t>
            </a:r>
            <a:r>
              <a:rPr lang="nl-NL" sz="1600" dirty="0" smtClean="0">
                <a:ln w="3175">
                  <a:noFill/>
                  <a:miter lim="800000"/>
                </a:ln>
                <a:solidFill>
                  <a:srgbClr val="00334C"/>
                </a:solidFill>
              </a:rPr>
              <a:t> bestaande (en aanleggen </a:t>
            </a:r>
            <a:r>
              <a:rPr lang="nl-NL" sz="1600" dirty="0" err="1" smtClean="0">
                <a:ln w="3175">
                  <a:noFill/>
                  <a:miter lim="800000"/>
                </a:ln>
                <a:solidFill>
                  <a:srgbClr val="00334C"/>
                </a:solidFill>
              </a:rPr>
              <a:t>ontbrekingen</a:t>
            </a:r>
            <a:r>
              <a:rPr lang="nl-NL" sz="1600" dirty="0" smtClean="0">
                <a:ln w="3175">
                  <a:noFill/>
                  <a:miter lim="800000"/>
                </a:ln>
                <a:solidFill>
                  <a:srgbClr val="00334C"/>
                </a:solidFill>
              </a:rPr>
              <a:t>) wandel- en fietsroutes</a:t>
            </a:r>
            <a:br>
              <a:rPr lang="nl-NL" sz="1600" dirty="0" smtClean="0">
                <a:ln w="3175">
                  <a:noFill/>
                  <a:miter lim="800000"/>
                </a:ln>
                <a:solidFill>
                  <a:srgbClr val="00334C"/>
                </a:solidFill>
              </a:rPr>
            </a:br>
            <a:endParaRPr lang="nl-NL" sz="1200" dirty="0">
              <a:ln w="3175">
                <a:noFill/>
                <a:miter lim="800000"/>
              </a:ln>
              <a:solidFill>
                <a:srgbClr val="00334C"/>
              </a:solidFill>
            </a:endParaRPr>
          </a:p>
          <a:p>
            <a:pPr eaLnBrk="0" fontAlgn="base" hangingPunct="0">
              <a:spcBef>
                <a:spcPct val="0"/>
              </a:spcBef>
              <a:spcAft>
                <a:spcPct val="0"/>
              </a:spcAft>
              <a:defRPr/>
            </a:pPr>
            <a:r>
              <a:rPr lang="nl-NL" sz="1600" b="1" dirty="0" smtClean="0">
                <a:solidFill>
                  <a:srgbClr val="C00000"/>
                </a:solidFill>
                <a:latin typeface="Georgia"/>
              </a:rPr>
              <a:t>3. Groene (en blauwe) uitloop </a:t>
            </a:r>
            <a:r>
              <a:rPr lang="nl-NL" sz="1600" b="1" dirty="0">
                <a:solidFill>
                  <a:srgbClr val="C00000"/>
                </a:solidFill>
                <a:latin typeface="Georgia"/>
              </a:rPr>
              <a:t>&amp; toekomstbestendig buitengebied</a:t>
            </a:r>
          </a:p>
          <a:p>
            <a:pPr marL="28575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Ontwikkelen stadsrandpark voor recreatie en waterretentie </a:t>
            </a:r>
          </a:p>
          <a:p>
            <a:pPr marL="28575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Natura2000 </a:t>
            </a:r>
            <a:r>
              <a:rPr lang="nl-NL" sz="1600" dirty="0">
                <a:ln w="3175">
                  <a:noFill/>
                  <a:miter lim="800000"/>
                </a:ln>
                <a:solidFill>
                  <a:srgbClr val="00334C"/>
                </a:solidFill>
              </a:rPr>
              <a:t>gebieden </a:t>
            </a:r>
            <a:r>
              <a:rPr lang="nl-NL" sz="1600" dirty="0" smtClean="0">
                <a:ln w="3175">
                  <a:noFill/>
                  <a:miter lim="800000"/>
                </a:ln>
                <a:solidFill>
                  <a:srgbClr val="00334C"/>
                </a:solidFill>
              </a:rPr>
              <a:t>herstellen en beschermen</a:t>
            </a:r>
          </a:p>
          <a:p>
            <a:pPr marL="28575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Buitengebied zoveel mogelijk vrijhouden van bebouwing</a:t>
            </a:r>
          </a:p>
          <a:p>
            <a:pPr marL="285750" indent="-285750" eaLnBrk="0" fontAlgn="base" hangingPunct="0">
              <a:spcBef>
                <a:spcPct val="0"/>
              </a:spcBef>
              <a:spcAft>
                <a:spcPct val="0"/>
              </a:spcAft>
              <a:buFont typeface="Arial" panose="020B0604020202020204" pitchFamily="34" charset="0"/>
              <a:buChar char="•"/>
              <a:defRPr/>
            </a:pPr>
            <a:r>
              <a:rPr lang="nl-NL" sz="1600" dirty="0" err="1" smtClean="0">
                <a:ln w="3175">
                  <a:noFill/>
                  <a:miter lim="800000"/>
                </a:ln>
                <a:solidFill>
                  <a:srgbClr val="00334C"/>
                </a:solidFill>
              </a:rPr>
              <a:t>Groen-blauwe</a:t>
            </a:r>
            <a:r>
              <a:rPr lang="nl-NL" sz="1600" dirty="0" smtClean="0">
                <a:ln w="3175">
                  <a:noFill/>
                  <a:miter lim="800000"/>
                </a:ln>
                <a:solidFill>
                  <a:srgbClr val="00334C"/>
                </a:solidFill>
              </a:rPr>
              <a:t> </a:t>
            </a:r>
            <a:r>
              <a:rPr lang="nl-NL" sz="1600" dirty="0" err="1" smtClean="0">
                <a:ln w="3175">
                  <a:noFill/>
                  <a:miter lim="800000"/>
                </a:ln>
                <a:solidFill>
                  <a:srgbClr val="00334C"/>
                </a:solidFill>
              </a:rPr>
              <a:t>dooradering</a:t>
            </a:r>
            <a:r>
              <a:rPr lang="nl-NL" sz="1600" dirty="0" smtClean="0">
                <a:ln w="3175">
                  <a:noFill/>
                  <a:miter lim="800000"/>
                </a:ln>
                <a:solidFill>
                  <a:srgbClr val="00334C"/>
                </a:solidFill>
              </a:rPr>
              <a:t> in buitengebied én verbinden met de stad</a:t>
            </a:r>
            <a:br>
              <a:rPr lang="nl-NL" sz="1600" dirty="0" smtClean="0">
                <a:ln w="3175">
                  <a:noFill/>
                  <a:miter lim="800000"/>
                </a:ln>
                <a:solidFill>
                  <a:srgbClr val="00334C"/>
                </a:solidFill>
              </a:rPr>
            </a:br>
            <a:r>
              <a:rPr lang="nl-NL" sz="1600" dirty="0" smtClean="0">
                <a:ln w="3175">
                  <a:noFill/>
                  <a:miter lim="800000"/>
                </a:ln>
                <a:solidFill>
                  <a:srgbClr val="00334C"/>
                </a:solidFill>
              </a:rPr>
              <a:t> </a:t>
            </a:r>
            <a:endParaRPr lang="nl-NL" sz="1600" dirty="0">
              <a:ln w="3175">
                <a:noFill/>
                <a:miter lim="800000"/>
              </a:ln>
              <a:solidFill>
                <a:srgbClr val="00334C"/>
              </a:solidFill>
            </a:endParaRPr>
          </a:p>
          <a:p>
            <a:pPr eaLnBrk="0" fontAlgn="base" hangingPunct="0">
              <a:spcBef>
                <a:spcPct val="0"/>
              </a:spcBef>
              <a:spcAft>
                <a:spcPct val="0"/>
              </a:spcAft>
              <a:defRPr/>
            </a:pPr>
            <a:r>
              <a:rPr lang="nl-NL" sz="1600" b="1" dirty="0" smtClean="0">
                <a:solidFill>
                  <a:srgbClr val="C00000"/>
                </a:solidFill>
                <a:latin typeface="Georgia"/>
              </a:rPr>
              <a:t>4. Straat </a:t>
            </a:r>
            <a:r>
              <a:rPr lang="nl-NL" sz="1600" b="1" dirty="0">
                <a:solidFill>
                  <a:srgbClr val="C00000"/>
                </a:solidFill>
                <a:latin typeface="Georgia"/>
              </a:rPr>
              <a:t>van de toekomst </a:t>
            </a:r>
          </a:p>
          <a:p>
            <a:pPr marL="28575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Meer </a:t>
            </a:r>
            <a:r>
              <a:rPr lang="nl-NL" sz="1600" dirty="0">
                <a:ln w="3175">
                  <a:noFill/>
                  <a:miter lim="800000"/>
                </a:ln>
                <a:solidFill>
                  <a:srgbClr val="00334C"/>
                </a:solidFill>
              </a:rPr>
              <a:t>ruimte voor groen waar nodig (groennorm en kaarten) en waar mogelijk. </a:t>
            </a:r>
          </a:p>
          <a:p>
            <a:pPr marL="285750" indent="-285750" eaLnBrk="0" fontAlgn="base" hangingPunct="0">
              <a:spcBef>
                <a:spcPct val="0"/>
              </a:spcBef>
              <a:spcAft>
                <a:spcPct val="0"/>
              </a:spcAft>
              <a:buFont typeface="Arial" panose="020B0604020202020204" pitchFamily="34" charset="0"/>
              <a:buChar char="•"/>
              <a:defRPr/>
            </a:pPr>
            <a:r>
              <a:rPr lang="nl-NL" sz="1600" dirty="0">
                <a:ln w="3175">
                  <a:noFill/>
                  <a:miter lim="800000"/>
                </a:ln>
                <a:solidFill>
                  <a:srgbClr val="00334C"/>
                </a:solidFill>
              </a:rPr>
              <a:t>Realiseer een pilotproject: een </a:t>
            </a:r>
            <a:r>
              <a:rPr lang="nl-NL" sz="1600" dirty="0" smtClean="0">
                <a:ln w="3175">
                  <a:noFill/>
                  <a:miter lim="800000"/>
                </a:ln>
                <a:solidFill>
                  <a:srgbClr val="00334C"/>
                </a:solidFill>
              </a:rPr>
              <a:t>duurzame groene straat </a:t>
            </a:r>
            <a:r>
              <a:rPr lang="nl-NL" sz="1600" dirty="0">
                <a:ln w="3175">
                  <a:noFill/>
                  <a:miter lim="800000"/>
                </a:ln>
                <a:solidFill>
                  <a:srgbClr val="00334C"/>
                </a:solidFill>
              </a:rPr>
              <a:t>van de toekomst</a:t>
            </a:r>
          </a:p>
          <a:p>
            <a:pPr eaLnBrk="0" fontAlgn="base" hangingPunct="0">
              <a:spcBef>
                <a:spcPct val="0"/>
              </a:spcBef>
              <a:spcAft>
                <a:spcPct val="0"/>
              </a:spcAft>
              <a:defRPr/>
            </a:pPr>
            <a:endParaRPr lang="nl-NL" sz="1400" dirty="0" smtClean="0">
              <a:ln w="3175">
                <a:noFill/>
                <a:miter lim="800000"/>
              </a:ln>
              <a:solidFill>
                <a:srgbClr val="00334C"/>
              </a:solidFill>
            </a:endParaRPr>
          </a:p>
        </p:txBody>
      </p:sp>
      <p:sp>
        <p:nvSpPr>
          <p:cNvPr id="2" name="Titel 1"/>
          <p:cNvSpPr>
            <a:spLocks noGrp="1"/>
          </p:cNvSpPr>
          <p:nvPr>
            <p:ph type="title"/>
          </p:nvPr>
        </p:nvSpPr>
        <p:spPr>
          <a:xfrm>
            <a:off x="336883" y="497586"/>
            <a:ext cx="3350213" cy="386054"/>
          </a:xfrm>
        </p:spPr>
        <p:txBody>
          <a:bodyPr/>
          <a:lstStyle/>
          <a:p>
            <a:r>
              <a:rPr lang="nl-NL" dirty="0" smtClean="0"/>
              <a:t>Groen</a:t>
            </a:r>
            <a:endParaRPr lang="nl-NL" dirty="0"/>
          </a:p>
        </p:txBody>
      </p:sp>
      <p:sp>
        <p:nvSpPr>
          <p:cNvPr id="6" name="Rechthoek 5"/>
          <p:cNvSpPr/>
          <p:nvPr/>
        </p:nvSpPr>
        <p:spPr>
          <a:xfrm>
            <a:off x="336882" y="977288"/>
            <a:ext cx="3350213" cy="3323987"/>
          </a:xfrm>
          <a:prstGeom prst="rect">
            <a:avLst/>
          </a:prstGeom>
          <a:solidFill>
            <a:schemeClr val="accent1"/>
          </a:solidFill>
        </p:spPr>
        <p:txBody>
          <a:bodyPr wrap="square">
            <a:spAutoFit/>
          </a:bodyPr>
          <a:lstStyle/>
          <a:p>
            <a:pPr eaLnBrk="0" fontAlgn="base" hangingPunct="0">
              <a:spcBef>
                <a:spcPct val="0"/>
              </a:spcBef>
              <a:spcAft>
                <a:spcPct val="0"/>
              </a:spcAft>
            </a:pPr>
            <a:r>
              <a:rPr lang="nl-NL" sz="1400" b="1" dirty="0">
                <a:ln w="3175">
                  <a:noFill/>
                  <a:miter lim="800000"/>
                </a:ln>
                <a:solidFill>
                  <a:srgbClr val="00334C"/>
                </a:solidFill>
              </a:rPr>
              <a:t>Belangrijkste </a:t>
            </a:r>
            <a:r>
              <a:rPr lang="nl-NL" sz="1400" b="1" dirty="0" smtClean="0">
                <a:ln w="3175">
                  <a:noFill/>
                  <a:miter lim="800000"/>
                </a:ln>
                <a:solidFill>
                  <a:srgbClr val="00334C"/>
                </a:solidFill>
              </a:rPr>
              <a:t>opgaven:</a:t>
            </a:r>
          </a:p>
          <a:p>
            <a:pPr eaLnBrk="0" fontAlgn="base" hangingPunct="0">
              <a:spcBef>
                <a:spcPct val="0"/>
              </a:spcBef>
              <a:spcAft>
                <a:spcPct val="0"/>
              </a:spcAft>
            </a:pPr>
            <a:endParaRPr lang="nl-NL" sz="1400" b="1" dirty="0">
              <a:ln w="3175">
                <a:noFill/>
                <a:miter lim="800000"/>
              </a:ln>
              <a:solidFill>
                <a:srgbClr val="00334C"/>
              </a:solidFill>
            </a:endParaRPr>
          </a:p>
          <a:p>
            <a:pPr marL="285750" indent="-285750" eaLnBrk="0" fontAlgn="base" hangingPunct="0">
              <a:spcBef>
                <a:spcPct val="0"/>
              </a:spcBef>
              <a:spcAft>
                <a:spcPct val="0"/>
              </a:spcAft>
              <a:buFont typeface="Arial" panose="020B0604020202020204" pitchFamily="34" charset="0"/>
              <a:buChar char="•"/>
            </a:pPr>
            <a:r>
              <a:rPr lang="nl-NL" sz="1400" dirty="0" smtClean="0">
                <a:ln w="3175">
                  <a:noFill/>
                  <a:miter lim="800000"/>
                </a:ln>
                <a:solidFill>
                  <a:srgbClr val="00334C"/>
                </a:solidFill>
              </a:rPr>
              <a:t>Hittestress </a:t>
            </a:r>
            <a:r>
              <a:rPr lang="nl-NL" sz="1400" dirty="0">
                <a:ln w="3175">
                  <a:noFill/>
                  <a:miter lim="800000"/>
                </a:ln>
                <a:solidFill>
                  <a:srgbClr val="00334C"/>
                </a:solidFill>
              </a:rPr>
              <a:t>neemt zonder ingrijpen </a:t>
            </a:r>
            <a:r>
              <a:rPr lang="nl-NL" sz="1400" dirty="0" smtClean="0">
                <a:ln w="3175">
                  <a:noFill/>
                  <a:miter lim="800000"/>
                </a:ln>
                <a:solidFill>
                  <a:srgbClr val="00334C"/>
                </a:solidFill>
              </a:rPr>
              <a:t>toe</a:t>
            </a:r>
            <a:endParaRPr lang="nl-NL" sz="1400" dirty="0">
              <a:ln w="3175">
                <a:noFill/>
                <a:miter lim="800000"/>
              </a:ln>
              <a:solidFill>
                <a:srgbClr val="00334C"/>
              </a:solidFill>
            </a:endParaRPr>
          </a:p>
          <a:p>
            <a:pPr marL="285750" indent="-285750" eaLnBrk="0" fontAlgn="base" hangingPunct="0">
              <a:spcBef>
                <a:spcPct val="0"/>
              </a:spcBef>
              <a:spcAft>
                <a:spcPct val="0"/>
              </a:spcAft>
              <a:buFont typeface="Arial" panose="020B0604020202020204" pitchFamily="34" charset="0"/>
              <a:buChar char="•"/>
            </a:pPr>
            <a:r>
              <a:rPr lang="nl-NL" sz="1400" dirty="0">
                <a:ln w="3175">
                  <a:noFill/>
                  <a:miter lim="800000"/>
                </a:ln>
                <a:solidFill>
                  <a:srgbClr val="00334C"/>
                </a:solidFill>
              </a:rPr>
              <a:t>N2000-gebieden staan kwalitatief onder </a:t>
            </a:r>
            <a:r>
              <a:rPr lang="nl-NL" sz="1400" dirty="0" smtClean="0">
                <a:ln w="3175">
                  <a:noFill/>
                  <a:miter lim="800000"/>
                </a:ln>
                <a:solidFill>
                  <a:srgbClr val="00334C"/>
                </a:solidFill>
              </a:rPr>
              <a:t>druk</a:t>
            </a:r>
            <a:endParaRPr lang="nl-NL" sz="1400" dirty="0">
              <a:ln w="3175">
                <a:noFill/>
                <a:miter lim="800000"/>
              </a:ln>
              <a:solidFill>
                <a:srgbClr val="00334C"/>
              </a:solidFill>
            </a:endParaRPr>
          </a:p>
          <a:p>
            <a:pPr marL="285750" indent="-285750" eaLnBrk="0" fontAlgn="base" hangingPunct="0">
              <a:spcBef>
                <a:spcPct val="0"/>
              </a:spcBef>
              <a:spcAft>
                <a:spcPct val="0"/>
              </a:spcAft>
              <a:buFont typeface="Arial" panose="020B0604020202020204" pitchFamily="34" charset="0"/>
              <a:buChar char="•"/>
            </a:pPr>
            <a:r>
              <a:rPr lang="nl-NL" sz="1400" dirty="0">
                <a:ln w="3175">
                  <a:noFill/>
                  <a:miter lim="800000"/>
                </a:ln>
                <a:solidFill>
                  <a:srgbClr val="00334C"/>
                </a:solidFill>
              </a:rPr>
              <a:t>Onvoldoende beweegvriendelijke </a:t>
            </a:r>
            <a:r>
              <a:rPr lang="nl-NL" sz="1400" dirty="0" smtClean="0">
                <a:ln w="3175">
                  <a:noFill/>
                  <a:miter lim="800000"/>
                </a:ln>
                <a:solidFill>
                  <a:srgbClr val="00334C"/>
                </a:solidFill>
              </a:rPr>
              <a:t>ruimte</a:t>
            </a:r>
            <a:endParaRPr lang="nl-NL" sz="1400" dirty="0">
              <a:ln w="3175">
                <a:noFill/>
                <a:miter lim="800000"/>
              </a:ln>
              <a:solidFill>
                <a:srgbClr val="00334C"/>
              </a:solidFill>
            </a:endParaRPr>
          </a:p>
          <a:p>
            <a:pPr marL="285750" indent="-285750" eaLnBrk="0" fontAlgn="base" hangingPunct="0">
              <a:spcBef>
                <a:spcPct val="0"/>
              </a:spcBef>
              <a:spcAft>
                <a:spcPct val="0"/>
              </a:spcAft>
              <a:buFont typeface="Arial" panose="020B0604020202020204" pitchFamily="34" charset="0"/>
              <a:buChar char="•"/>
            </a:pPr>
            <a:r>
              <a:rPr lang="nl-NL" sz="1400" dirty="0">
                <a:ln w="3175">
                  <a:noFill/>
                  <a:miter lim="800000"/>
                </a:ln>
                <a:solidFill>
                  <a:srgbClr val="00334C"/>
                </a:solidFill>
              </a:rPr>
              <a:t>Groenblauwe structuur vormt koppelkans hittestress, wateroverlast en </a:t>
            </a:r>
            <a:r>
              <a:rPr lang="nl-NL" sz="1400" dirty="0" smtClean="0">
                <a:ln w="3175">
                  <a:noFill/>
                  <a:miter lim="800000"/>
                </a:ln>
                <a:solidFill>
                  <a:srgbClr val="00334C"/>
                </a:solidFill>
              </a:rPr>
              <a:t>bewegen</a:t>
            </a:r>
            <a:endParaRPr lang="nl-NL" sz="1400" dirty="0">
              <a:ln w="3175">
                <a:noFill/>
                <a:miter lim="800000"/>
              </a:ln>
              <a:solidFill>
                <a:srgbClr val="00334C"/>
              </a:solidFill>
            </a:endParaRPr>
          </a:p>
          <a:p>
            <a:pPr marL="285750" indent="-285750" eaLnBrk="0" fontAlgn="base" hangingPunct="0">
              <a:spcBef>
                <a:spcPct val="0"/>
              </a:spcBef>
              <a:spcAft>
                <a:spcPct val="0"/>
              </a:spcAft>
              <a:buFont typeface="Arial" panose="020B0604020202020204" pitchFamily="34" charset="0"/>
              <a:buChar char="•"/>
            </a:pPr>
            <a:r>
              <a:rPr lang="nl-NL" sz="1400" dirty="0">
                <a:ln w="3175">
                  <a:noFill/>
                  <a:miter lim="800000"/>
                </a:ln>
                <a:solidFill>
                  <a:srgbClr val="00334C"/>
                </a:solidFill>
              </a:rPr>
              <a:t>Vergroening is centraal thema in </a:t>
            </a:r>
            <a:r>
              <a:rPr lang="nl-NL" sz="1400" dirty="0" smtClean="0">
                <a:ln w="3175">
                  <a:noFill/>
                  <a:miter lim="800000"/>
                </a:ln>
                <a:solidFill>
                  <a:srgbClr val="00334C"/>
                </a:solidFill>
              </a:rPr>
              <a:t>participatie</a:t>
            </a:r>
            <a:endParaRPr lang="nl-NL" sz="1400" dirty="0">
              <a:ln w="3175">
                <a:noFill/>
                <a:miter lim="800000"/>
              </a:ln>
              <a:solidFill>
                <a:srgbClr val="00334C"/>
              </a:solidFill>
            </a:endParaRPr>
          </a:p>
          <a:p>
            <a:pPr marL="285750" indent="-285750" eaLnBrk="0" fontAlgn="base" hangingPunct="0">
              <a:spcBef>
                <a:spcPct val="0"/>
              </a:spcBef>
              <a:spcAft>
                <a:spcPct val="0"/>
              </a:spcAft>
              <a:buFont typeface="Arial" panose="020B0604020202020204" pitchFamily="34" charset="0"/>
              <a:buChar char="•"/>
            </a:pPr>
            <a:r>
              <a:rPr lang="nl-NL" sz="1400" dirty="0">
                <a:ln w="3175">
                  <a:noFill/>
                  <a:miter lim="800000"/>
                </a:ln>
                <a:solidFill>
                  <a:srgbClr val="00334C"/>
                </a:solidFill>
              </a:rPr>
              <a:t>Behoefte aan meer groen zonder beperkingen voor </a:t>
            </a:r>
            <a:r>
              <a:rPr lang="nl-NL" sz="1400" dirty="0" smtClean="0">
                <a:ln w="3175">
                  <a:noFill/>
                  <a:miter lim="800000"/>
                </a:ln>
                <a:solidFill>
                  <a:srgbClr val="00334C"/>
                </a:solidFill>
              </a:rPr>
              <a:t>recreatie</a:t>
            </a:r>
            <a:endParaRPr lang="nl-NL" sz="1400" dirty="0">
              <a:ln w="3175">
                <a:noFill/>
                <a:miter lim="800000"/>
              </a:ln>
              <a:solidFill>
                <a:srgbClr val="00334C"/>
              </a:solidFill>
            </a:endParaRPr>
          </a:p>
        </p:txBody>
      </p:sp>
      <p:sp>
        <p:nvSpPr>
          <p:cNvPr id="5" name="Tekstvak 4"/>
          <p:cNvSpPr txBox="1"/>
          <p:nvPr/>
        </p:nvSpPr>
        <p:spPr>
          <a:xfrm rot="2291600">
            <a:off x="10154021" y="489765"/>
            <a:ext cx="2215475" cy="4001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Werk in uitvoering</a:t>
            </a:r>
            <a:endParaRPr kumimoji="0" lang="nl-N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pic>
        <p:nvPicPr>
          <p:cNvPr id="7" name="Picture 2" descr="Groen en vergroening | Gemeente Maastricht"/>
          <p:cNvPicPr>
            <a:picLocks noChangeAspect="1" noChangeArrowheads="1"/>
          </p:cNvPicPr>
          <p:nvPr/>
        </p:nvPicPr>
        <p:blipFill rotWithShape="1">
          <a:blip r:embed="rId3">
            <a:extLst>
              <a:ext uri="{28A0092B-C50C-407E-A947-70E740481C1C}">
                <a14:useLocalDpi xmlns:a14="http://schemas.microsoft.com/office/drawing/2010/main" val="0"/>
              </a:ext>
            </a:extLst>
          </a:blip>
          <a:srcRect t="12589" b="4005"/>
          <a:stretch/>
        </p:blipFill>
        <p:spPr bwMode="auto">
          <a:xfrm>
            <a:off x="336881" y="4394923"/>
            <a:ext cx="3350213" cy="232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38561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ep 5"/>
          <p:cNvGrpSpPr/>
          <p:nvPr/>
        </p:nvGrpSpPr>
        <p:grpSpPr>
          <a:xfrm>
            <a:off x="8511570" y="497586"/>
            <a:ext cx="2449512" cy="5849737"/>
            <a:chOff x="9035272" y="552696"/>
            <a:chExt cx="2449512" cy="5849737"/>
          </a:xfrm>
        </p:grpSpPr>
        <p:pic>
          <p:nvPicPr>
            <p:cNvPr id="8" name="Afbeelding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6859" y="552696"/>
              <a:ext cx="244792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FD56CAE5-9F6C-4256-A7F9-563E3F1917B1" descr="dd22a4d7-17ee-4f1d-9c90-a1437a8c2126.JPG"/>
            <p:cNvPicPr>
              <a:picLocks noChangeAspect="1" noChangeArrowheads="1"/>
            </p:cNvPicPr>
            <p:nvPr/>
          </p:nvPicPr>
          <p:blipFill rotWithShape="1">
            <a:blip r:embed="rId4">
              <a:extLst>
                <a:ext uri="{28A0092B-C50C-407E-A947-70E740481C1C}">
                  <a14:useLocalDpi xmlns:a14="http://schemas.microsoft.com/office/drawing/2010/main" val="0"/>
                </a:ext>
              </a:extLst>
            </a:blip>
            <a:srcRect r="1980"/>
            <a:stretch/>
          </p:blipFill>
          <p:spPr bwMode="auto">
            <a:xfrm>
              <a:off x="9036859" y="2543320"/>
              <a:ext cx="2443017"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BA5CF27-12DC-4D2E-B960-69E682E3F8D5" descr="IMG_03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5272" y="4565695"/>
              <a:ext cx="2449512"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el 1"/>
          <p:cNvSpPr>
            <a:spLocks noGrp="1"/>
          </p:cNvSpPr>
          <p:nvPr>
            <p:ph type="title"/>
          </p:nvPr>
        </p:nvSpPr>
        <p:spPr>
          <a:xfrm>
            <a:off x="511848" y="304559"/>
            <a:ext cx="3251559" cy="386054"/>
          </a:xfrm>
        </p:spPr>
        <p:txBody>
          <a:bodyPr/>
          <a:lstStyle/>
          <a:p>
            <a:r>
              <a:rPr lang="nl-NL" dirty="0" smtClean="0"/>
              <a:t>Groen – analyse groennorm</a:t>
            </a:r>
            <a:endParaRPr lang="nl-NL" dirty="0"/>
          </a:p>
        </p:txBody>
      </p:sp>
      <p:sp>
        <p:nvSpPr>
          <p:cNvPr id="7" name="Rechthoek 6"/>
          <p:cNvSpPr/>
          <p:nvPr/>
        </p:nvSpPr>
        <p:spPr>
          <a:xfrm>
            <a:off x="686415" y="1283407"/>
            <a:ext cx="5325662" cy="4278094"/>
          </a:xfrm>
          <a:prstGeom prst="rect">
            <a:avLst/>
          </a:prstGeom>
        </p:spPr>
        <p:txBody>
          <a:bodyPr wrap="square">
            <a:spAutoFit/>
          </a:bodyPr>
          <a:lstStyle/>
          <a:p>
            <a:pPr lvl="0" eaLnBrk="0" fontAlgn="base" hangingPunct="0">
              <a:spcBef>
                <a:spcPct val="0"/>
              </a:spcBef>
              <a:spcAft>
                <a:spcPct val="0"/>
              </a:spcAft>
              <a:defRPr/>
            </a:pPr>
            <a:r>
              <a:rPr lang="nl-NL" sz="1600" b="1" dirty="0" smtClean="0">
                <a:solidFill>
                  <a:srgbClr val="C00000"/>
                </a:solidFill>
                <a:latin typeface="Georgia"/>
              </a:rPr>
              <a:t>Groennorm</a:t>
            </a:r>
          </a:p>
          <a:p>
            <a:pPr lvl="0" eaLnBrk="0" fontAlgn="base" hangingPunct="0">
              <a:spcBef>
                <a:spcPct val="0"/>
              </a:spcBef>
              <a:spcAft>
                <a:spcPct val="0"/>
              </a:spcAft>
              <a:defRPr/>
            </a:pPr>
            <a:r>
              <a:rPr lang="nl-NL" sz="1600" i="1" dirty="0" smtClean="0">
                <a:ln w="3175">
                  <a:noFill/>
                  <a:miter lim="800000"/>
                </a:ln>
                <a:solidFill>
                  <a:srgbClr val="00334C"/>
                </a:solidFill>
              </a:rPr>
              <a:t>objectivering van opgave groen op basis handreiking: Groen in en om de stad</a:t>
            </a:r>
          </a:p>
          <a:p>
            <a:pPr marL="285750" lvl="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norm voor nieuwbouw en nieuwe ontwikkelingen</a:t>
            </a:r>
          </a:p>
          <a:p>
            <a:pPr marL="285750" lvl="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middels </a:t>
            </a:r>
            <a:r>
              <a:rPr lang="nl-NL" sz="1600" dirty="0">
                <a:ln w="3175">
                  <a:noFill/>
                  <a:miter lim="800000"/>
                </a:ln>
                <a:solidFill>
                  <a:srgbClr val="00334C"/>
                </a:solidFill>
              </a:rPr>
              <a:t>regulier groenbeheer </a:t>
            </a:r>
            <a:r>
              <a:rPr lang="nl-NL" sz="1600" dirty="0" smtClean="0">
                <a:ln w="3175">
                  <a:noFill/>
                  <a:miter lim="800000"/>
                </a:ln>
                <a:solidFill>
                  <a:srgbClr val="00334C"/>
                </a:solidFill>
              </a:rPr>
              <a:t>naar </a:t>
            </a:r>
            <a:r>
              <a:rPr lang="nl-NL" sz="1600" dirty="0">
                <a:ln w="3175">
                  <a:noFill/>
                  <a:miter lim="800000"/>
                </a:ln>
                <a:solidFill>
                  <a:srgbClr val="00334C"/>
                </a:solidFill>
              </a:rPr>
              <a:t>doel </a:t>
            </a:r>
            <a:r>
              <a:rPr lang="nl-NL" sz="1600" dirty="0" smtClean="0">
                <a:ln w="3175">
                  <a:noFill/>
                  <a:miter lim="800000"/>
                </a:ln>
                <a:solidFill>
                  <a:srgbClr val="00334C"/>
                </a:solidFill>
              </a:rPr>
              <a:t>toewerken</a:t>
            </a:r>
            <a:endParaRPr lang="nl-NL" sz="1600" dirty="0">
              <a:ln w="3175">
                <a:noFill/>
                <a:miter lim="800000"/>
              </a:ln>
              <a:solidFill>
                <a:srgbClr val="00334C"/>
              </a:solidFill>
            </a:endParaRPr>
          </a:p>
          <a:p>
            <a:pPr lvl="0" eaLnBrk="0" fontAlgn="base" hangingPunct="0">
              <a:spcBef>
                <a:spcPct val="0"/>
              </a:spcBef>
              <a:spcAft>
                <a:spcPct val="0"/>
              </a:spcAft>
              <a:defRPr/>
            </a:pPr>
            <a:endParaRPr lang="nl-NL" sz="1600" dirty="0">
              <a:ln w="3175">
                <a:noFill/>
                <a:miter lim="800000"/>
              </a:ln>
              <a:solidFill>
                <a:srgbClr val="00334C"/>
              </a:solidFill>
            </a:endParaRPr>
          </a:p>
          <a:p>
            <a:pPr lvl="0" eaLnBrk="0" fontAlgn="base" hangingPunct="0">
              <a:spcBef>
                <a:spcPct val="0"/>
              </a:spcBef>
              <a:spcAft>
                <a:spcPct val="0"/>
              </a:spcAft>
              <a:defRPr/>
            </a:pPr>
            <a:r>
              <a:rPr lang="nl-NL" sz="1600" b="1" dirty="0" smtClean="0">
                <a:solidFill>
                  <a:srgbClr val="C00000"/>
                </a:solidFill>
                <a:latin typeface="Georgia"/>
              </a:rPr>
              <a:t>Kwantitatieve opgave</a:t>
            </a:r>
          </a:p>
          <a:p>
            <a:pPr lvl="0" eaLnBrk="0" fontAlgn="base" hangingPunct="0">
              <a:spcBef>
                <a:spcPct val="0"/>
              </a:spcBef>
              <a:spcAft>
                <a:spcPct val="0"/>
              </a:spcAft>
              <a:defRPr/>
            </a:pPr>
            <a:r>
              <a:rPr lang="nl-NL" sz="1600" i="1" dirty="0" smtClean="0">
                <a:ln w="3175">
                  <a:noFill/>
                  <a:miter lim="800000"/>
                </a:ln>
                <a:solidFill>
                  <a:srgbClr val="00334C"/>
                </a:solidFill>
              </a:rPr>
              <a:t>Minimum en streef-% groen (privé </a:t>
            </a:r>
            <a:r>
              <a:rPr lang="nl-NL" sz="1600" i="1" dirty="0">
                <a:ln w="3175">
                  <a:noFill/>
                  <a:miter lim="800000"/>
                </a:ln>
                <a:solidFill>
                  <a:srgbClr val="00334C"/>
                </a:solidFill>
              </a:rPr>
              <a:t>en publiek</a:t>
            </a:r>
            <a:r>
              <a:rPr lang="nl-NL" sz="1600" i="1" dirty="0" smtClean="0">
                <a:ln w="3175">
                  <a:noFill/>
                  <a:miter lim="800000"/>
                </a:ln>
                <a:solidFill>
                  <a:srgbClr val="00334C"/>
                </a:solidFill>
              </a:rPr>
              <a:t>):</a:t>
            </a:r>
            <a:br>
              <a:rPr lang="nl-NL" sz="1600" i="1" dirty="0" smtClean="0">
                <a:ln w="3175">
                  <a:noFill/>
                  <a:miter lim="800000"/>
                </a:ln>
                <a:solidFill>
                  <a:srgbClr val="00334C"/>
                </a:solidFill>
              </a:rPr>
            </a:br>
            <a:r>
              <a:rPr lang="nl-NL" sz="1600" dirty="0" smtClean="0">
                <a:ln w="3175">
                  <a:noFill/>
                  <a:miter lim="800000"/>
                </a:ln>
                <a:solidFill>
                  <a:srgbClr val="00334C"/>
                </a:solidFill>
              </a:rPr>
              <a:t/>
            </a:r>
            <a:br>
              <a:rPr lang="nl-NL" sz="1600" dirty="0" smtClean="0">
                <a:ln w="3175">
                  <a:noFill/>
                  <a:miter lim="800000"/>
                </a:ln>
                <a:solidFill>
                  <a:srgbClr val="00334C"/>
                </a:solidFill>
              </a:rPr>
            </a:br>
            <a:r>
              <a:rPr lang="nl-NL" sz="1600" dirty="0" smtClean="0">
                <a:ln w="3175">
                  <a:noFill/>
                  <a:miter lim="800000"/>
                </a:ln>
                <a:solidFill>
                  <a:srgbClr val="00334C"/>
                </a:solidFill>
              </a:rPr>
              <a:t>15-20% historische binnenstad</a:t>
            </a:r>
            <a:br>
              <a:rPr lang="nl-NL" sz="1600" dirty="0" smtClean="0">
                <a:ln w="3175">
                  <a:noFill/>
                  <a:miter lim="800000"/>
                </a:ln>
                <a:solidFill>
                  <a:srgbClr val="00334C"/>
                </a:solidFill>
              </a:rPr>
            </a:br>
            <a:r>
              <a:rPr lang="nl-NL" sz="1600" dirty="0" smtClean="0">
                <a:ln w="3175">
                  <a:noFill/>
                  <a:miter lim="800000"/>
                </a:ln>
                <a:solidFill>
                  <a:srgbClr val="00334C"/>
                </a:solidFill>
              </a:rPr>
              <a:t>25-30% werkgebieden</a:t>
            </a:r>
            <a:br>
              <a:rPr lang="nl-NL" sz="1600" dirty="0" smtClean="0">
                <a:ln w="3175">
                  <a:noFill/>
                  <a:miter lim="800000"/>
                </a:ln>
                <a:solidFill>
                  <a:srgbClr val="00334C"/>
                </a:solidFill>
              </a:rPr>
            </a:br>
            <a:r>
              <a:rPr lang="nl-NL" sz="1600" dirty="0" smtClean="0">
                <a:ln w="3175">
                  <a:noFill/>
                  <a:miter lim="800000"/>
                </a:ln>
                <a:solidFill>
                  <a:srgbClr val="00334C"/>
                </a:solidFill>
              </a:rPr>
              <a:t>30-40% woonwijken </a:t>
            </a:r>
            <a:br>
              <a:rPr lang="nl-NL" sz="1600" dirty="0" smtClean="0">
                <a:ln w="3175">
                  <a:noFill/>
                  <a:miter lim="800000"/>
                </a:ln>
                <a:solidFill>
                  <a:srgbClr val="00334C"/>
                </a:solidFill>
              </a:rPr>
            </a:br>
            <a:endParaRPr lang="nl-NL" sz="1600" dirty="0" smtClean="0">
              <a:ln w="3175">
                <a:noFill/>
                <a:miter lim="800000"/>
              </a:ln>
              <a:solidFill>
                <a:srgbClr val="00334C"/>
              </a:solidFill>
            </a:endParaRPr>
          </a:p>
          <a:p>
            <a:pPr eaLnBrk="0" fontAlgn="base" hangingPunct="0">
              <a:spcBef>
                <a:spcPct val="0"/>
              </a:spcBef>
              <a:spcAft>
                <a:spcPct val="0"/>
              </a:spcAft>
              <a:defRPr/>
            </a:pPr>
            <a:r>
              <a:rPr lang="nl-NL" sz="1600" b="1" dirty="0" smtClean="0">
                <a:solidFill>
                  <a:srgbClr val="C00000"/>
                </a:solidFill>
                <a:latin typeface="Georgia"/>
              </a:rPr>
              <a:t>Kwalitatieve opgave </a:t>
            </a:r>
          </a:p>
          <a:p>
            <a:pPr marL="28575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Zicht </a:t>
            </a:r>
            <a:r>
              <a:rPr lang="nl-NL" sz="1600" dirty="0">
                <a:ln w="3175">
                  <a:noFill/>
                  <a:miter lim="800000"/>
                </a:ln>
                <a:solidFill>
                  <a:srgbClr val="00334C"/>
                </a:solidFill>
              </a:rPr>
              <a:t>op </a:t>
            </a:r>
            <a:r>
              <a:rPr lang="nl-NL" sz="1600" dirty="0" smtClean="0">
                <a:ln w="3175">
                  <a:noFill/>
                  <a:miter lim="800000"/>
                </a:ln>
                <a:solidFill>
                  <a:srgbClr val="00334C"/>
                </a:solidFill>
              </a:rPr>
              <a:t>≥ 3 bomen</a:t>
            </a:r>
          </a:p>
          <a:p>
            <a:pPr marL="285750" indent="-285750" eaLnBrk="0" fontAlgn="base" hangingPunct="0">
              <a:spcBef>
                <a:spcPct val="0"/>
              </a:spcBef>
              <a:spcAft>
                <a:spcPct val="0"/>
              </a:spcAft>
              <a:buFont typeface="Arial" panose="020B0604020202020204" pitchFamily="34" charset="0"/>
              <a:buChar char="•"/>
              <a:defRPr/>
            </a:pPr>
            <a:r>
              <a:rPr lang="nl-NL" sz="1600" dirty="0">
                <a:ln w="3175">
                  <a:noFill/>
                  <a:miter lim="800000"/>
                </a:ln>
                <a:solidFill>
                  <a:srgbClr val="00334C"/>
                </a:solidFill>
              </a:rPr>
              <a:t>≥ 30% schaduw op levendige routes</a:t>
            </a:r>
          </a:p>
          <a:p>
            <a:pPr marL="28575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 300 meter loopafstand tot park en koele plek</a:t>
            </a:r>
          </a:p>
        </p:txBody>
      </p:sp>
      <p:sp>
        <p:nvSpPr>
          <p:cNvPr id="5" name="Tekstvak 4"/>
          <p:cNvSpPr txBox="1"/>
          <p:nvPr/>
        </p:nvSpPr>
        <p:spPr>
          <a:xfrm rot="1653370">
            <a:off x="10009641" y="490558"/>
            <a:ext cx="2215475" cy="4001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Werk in uitvoering</a:t>
            </a:r>
            <a:endParaRPr kumimoji="0" lang="nl-N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692245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00042" y="304559"/>
            <a:ext cx="2693468" cy="386054"/>
          </a:xfrm>
        </p:spPr>
        <p:txBody>
          <a:bodyPr/>
          <a:lstStyle/>
          <a:p>
            <a:r>
              <a:rPr lang="nl-NL" dirty="0" smtClean="0"/>
              <a:t>Water &amp; bodem</a:t>
            </a:r>
            <a:endParaRPr lang="nl-NL" dirty="0"/>
          </a:p>
        </p:txBody>
      </p:sp>
      <p:sp>
        <p:nvSpPr>
          <p:cNvPr id="5" name="Rechthoek 4"/>
          <p:cNvSpPr/>
          <p:nvPr/>
        </p:nvSpPr>
        <p:spPr>
          <a:xfrm>
            <a:off x="3671746" y="117693"/>
            <a:ext cx="8359833" cy="6740307"/>
          </a:xfrm>
          <a:prstGeom prst="rect">
            <a:avLst/>
          </a:prstGeom>
        </p:spPr>
        <p:txBody>
          <a:bodyPr wrap="square">
            <a:spAutoFit/>
          </a:bodyPr>
          <a:lstStyle/>
          <a:p>
            <a:pPr lvl="0" eaLnBrk="0" fontAlgn="base" hangingPunct="0">
              <a:spcBef>
                <a:spcPct val="0"/>
              </a:spcBef>
              <a:spcAft>
                <a:spcPct val="0"/>
              </a:spcAft>
              <a:defRPr/>
            </a:pPr>
            <a:r>
              <a:rPr kumimoji="0" lang="nl-NL" sz="1600" b="1" i="0" u="none" strike="noStrike" kern="1200" cap="none" spc="0" normalizeH="0" baseline="0" noProof="0" dirty="0" smtClean="0">
                <a:ln>
                  <a:noFill/>
                </a:ln>
                <a:solidFill>
                  <a:srgbClr val="C00000"/>
                </a:solidFill>
                <a:effectLst/>
                <a:uLnTx/>
                <a:uFillTx/>
                <a:latin typeface="Georgia"/>
              </a:rPr>
              <a:t>1. </a:t>
            </a:r>
            <a:r>
              <a:rPr lang="nl-NL" sz="1600" b="1" dirty="0" smtClean="0">
                <a:solidFill>
                  <a:srgbClr val="C00000"/>
                </a:solidFill>
                <a:latin typeface="Georgia"/>
              </a:rPr>
              <a:t>Ruimte </a:t>
            </a:r>
            <a:r>
              <a:rPr lang="nl-NL" sz="1600" b="1" dirty="0">
                <a:solidFill>
                  <a:srgbClr val="C00000"/>
                </a:solidFill>
                <a:latin typeface="Georgia"/>
              </a:rPr>
              <a:t>voor rivier en stad (hoogwaterveiligheid)</a:t>
            </a:r>
          </a:p>
          <a:p>
            <a:pPr marL="285750" lvl="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Maas en beken (waar het kan) meer ruimte geven </a:t>
            </a:r>
          </a:p>
          <a:p>
            <a:pPr marL="285750" lvl="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Goede bescherming van vitale delen van de stad</a:t>
            </a:r>
          </a:p>
          <a:p>
            <a:pPr marL="285750" lvl="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Plaatselijk dijkversterking</a:t>
            </a:r>
          </a:p>
          <a:p>
            <a:pPr marL="285750" lvl="0" indent="-285750" eaLnBrk="0" fontAlgn="base" hangingPunct="0">
              <a:spcBef>
                <a:spcPct val="0"/>
              </a:spcBef>
              <a:spcAft>
                <a:spcPct val="0"/>
              </a:spcAft>
              <a:buFont typeface="Arial" panose="020B0604020202020204" pitchFamily="34" charset="0"/>
              <a:buChar char="•"/>
              <a:defRPr/>
            </a:pPr>
            <a:endParaRPr lang="nl-NL" sz="1600" dirty="0" smtClean="0">
              <a:ln w="3175">
                <a:noFill/>
                <a:miter lim="800000"/>
              </a:ln>
              <a:solidFill>
                <a:srgbClr val="00334C"/>
              </a:solidFill>
            </a:endParaRPr>
          </a:p>
          <a:p>
            <a:pPr lvl="0" eaLnBrk="0" fontAlgn="base" hangingPunct="0">
              <a:spcBef>
                <a:spcPct val="0"/>
              </a:spcBef>
              <a:spcAft>
                <a:spcPct val="0"/>
              </a:spcAft>
              <a:defRPr/>
            </a:pPr>
            <a:r>
              <a:rPr lang="nl-NL" sz="1600" b="1" dirty="0">
                <a:solidFill>
                  <a:srgbClr val="C00000"/>
                </a:solidFill>
                <a:latin typeface="Georgia"/>
              </a:rPr>
              <a:t>2. </a:t>
            </a:r>
            <a:r>
              <a:rPr lang="nl-NL" sz="1600" b="1" dirty="0" smtClean="0">
                <a:solidFill>
                  <a:srgbClr val="C00000"/>
                </a:solidFill>
                <a:latin typeface="Georgia"/>
              </a:rPr>
              <a:t>Aanpak waterkwaliteit </a:t>
            </a:r>
            <a:endParaRPr lang="nl-NL" sz="1600" b="1" dirty="0">
              <a:solidFill>
                <a:srgbClr val="C00000"/>
              </a:solidFill>
              <a:latin typeface="Georgia"/>
            </a:endParaRPr>
          </a:p>
          <a:p>
            <a:pPr marL="285750" lvl="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Beperken </a:t>
            </a:r>
            <a:r>
              <a:rPr lang="nl-NL" sz="1600" dirty="0" err="1" smtClean="0">
                <a:ln w="3175">
                  <a:noFill/>
                  <a:miter lim="800000"/>
                </a:ln>
                <a:solidFill>
                  <a:srgbClr val="00334C"/>
                </a:solidFill>
              </a:rPr>
              <a:t>riooloverstort</a:t>
            </a:r>
            <a:r>
              <a:rPr lang="nl-NL" sz="1600" dirty="0" smtClean="0">
                <a:ln w="3175">
                  <a:noFill/>
                  <a:miter lim="800000"/>
                </a:ln>
                <a:solidFill>
                  <a:srgbClr val="00334C"/>
                </a:solidFill>
              </a:rPr>
              <a:t> op het water </a:t>
            </a:r>
          </a:p>
          <a:p>
            <a:pPr marL="285750" lvl="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Beschermen drinkwaterbeschermingsgebieden </a:t>
            </a:r>
            <a:endParaRPr lang="nl-NL" sz="1600" dirty="0">
              <a:ln w="3175">
                <a:noFill/>
                <a:miter lim="800000"/>
              </a:ln>
              <a:solidFill>
                <a:srgbClr val="00334C"/>
              </a:solidFill>
            </a:endParaRPr>
          </a:p>
          <a:p>
            <a:pPr marL="285750" lvl="0" indent="-285750" eaLnBrk="0" fontAlgn="base" hangingPunct="0">
              <a:spcBef>
                <a:spcPct val="0"/>
              </a:spcBef>
              <a:spcAft>
                <a:spcPct val="0"/>
              </a:spcAft>
              <a:buFont typeface="Arial" panose="020B0604020202020204" pitchFamily="34" charset="0"/>
              <a:buChar char="•"/>
              <a:defRPr/>
            </a:pPr>
            <a:endParaRPr lang="nl-NL" sz="1600" dirty="0" smtClean="0">
              <a:ln w="3175">
                <a:noFill/>
                <a:miter lim="800000"/>
              </a:ln>
              <a:solidFill>
                <a:srgbClr val="00334C"/>
              </a:solidFill>
            </a:endParaRPr>
          </a:p>
          <a:p>
            <a:pPr lvl="0" eaLnBrk="0" fontAlgn="base" hangingPunct="0">
              <a:spcBef>
                <a:spcPct val="0"/>
              </a:spcBef>
              <a:spcAft>
                <a:spcPct val="0"/>
              </a:spcAft>
              <a:defRPr/>
            </a:pPr>
            <a:r>
              <a:rPr lang="nl-NL" sz="1600" b="1" dirty="0" smtClean="0">
                <a:solidFill>
                  <a:srgbClr val="C00000"/>
                </a:solidFill>
                <a:latin typeface="Georgia"/>
              </a:rPr>
              <a:t>3. </a:t>
            </a:r>
            <a:r>
              <a:rPr lang="nl-NL" sz="1600" b="1" dirty="0">
                <a:solidFill>
                  <a:srgbClr val="C00000"/>
                </a:solidFill>
                <a:latin typeface="Georgia"/>
              </a:rPr>
              <a:t>Versterken sponswerking van de </a:t>
            </a:r>
            <a:r>
              <a:rPr lang="nl-NL" sz="1600" b="1" dirty="0" smtClean="0">
                <a:solidFill>
                  <a:srgbClr val="C00000"/>
                </a:solidFill>
                <a:latin typeface="Georgia"/>
              </a:rPr>
              <a:t>stad: water langer vasthouden </a:t>
            </a:r>
          </a:p>
          <a:p>
            <a:pPr marL="285750" lvl="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Prioriteit aan maatregelen met het grootste effect </a:t>
            </a:r>
          </a:p>
          <a:p>
            <a:pPr marL="285750" lvl="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Maatregelen niet enkel op de plek, maar ook hogerop (solidariteit)</a:t>
            </a:r>
            <a:endParaRPr lang="nl-NL" sz="1600" dirty="0">
              <a:ln w="3175">
                <a:noFill/>
                <a:miter lim="800000"/>
              </a:ln>
              <a:solidFill>
                <a:srgbClr val="00334C"/>
              </a:solidFill>
            </a:endParaRPr>
          </a:p>
          <a:p>
            <a:pPr marL="285750" lvl="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Meer ruimte voor waterbuffers in beekdalen </a:t>
            </a:r>
            <a:endParaRPr lang="nl-NL" sz="1600" dirty="0">
              <a:ln w="3175">
                <a:noFill/>
                <a:miter lim="800000"/>
              </a:ln>
              <a:solidFill>
                <a:srgbClr val="00334C"/>
              </a:solidFill>
            </a:endParaRPr>
          </a:p>
          <a:p>
            <a:pPr marL="285750" lvl="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Openbare </a:t>
            </a:r>
            <a:r>
              <a:rPr lang="nl-NL" sz="1600" dirty="0">
                <a:ln w="3175">
                  <a:noFill/>
                  <a:miter lim="800000"/>
                </a:ln>
                <a:solidFill>
                  <a:srgbClr val="00334C"/>
                </a:solidFill>
              </a:rPr>
              <a:t>ruimte ontharden, </a:t>
            </a:r>
            <a:r>
              <a:rPr lang="nl-NL" sz="1600" dirty="0" err="1">
                <a:ln w="3175">
                  <a:noFill/>
                  <a:miter lim="800000"/>
                </a:ln>
                <a:solidFill>
                  <a:srgbClr val="00334C"/>
                </a:solidFill>
              </a:rPr>
              <a:t>vergroenen</a:t>
            </a:r>
            <a:r>
              <a:rPr lang="nl-NL" sz="1600" dirty="0">
                <a:ln w="3175">
                  <a:noFill/>
                  <a:miter lim="800000"/>
                </a:ln>
                <a:solidFill>
                  <a:srgbClr val="00334C"/>
                </a:solidFill>
              </a:rPr>
              <a:t> </a:t>
            </a:r>
            <a:r>
              <a:rPr lang="nl-NL" sz="1600" dirty="0" smtClean="0">
                <a:ln w="3175">
                  <a:noFill/>
                  <a:miter lim="800000"/>
                </a:ln>
                <a:solidFill>
                  <a:srgbClr val="00334C"/>
                </a:solidFill>
              </a:rPr>
              <a:t>en buffers aanleggen</a:t>
            </a:r>
          </a:p>
          <a:p>
            <a:pPr marL="285750" lvl="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Particulieren stimuleren tot hergebruik, ontharding, infiltratie, opvang regenwater</a:t>
            </a:r>
          </a:p>
          <a:p>
            <a:pPr marL="285750" lvl="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Stapsgewijs toewerken </a:t>
            </a:r>
            <a:r>
              <a:rPr lang="nl-NL" sz="1600" dirty="0">
                <a:ln w="3175">
                  <a:noFill/>
                  <a:miter lim="800000"/>
                </a:ln>
                <a:solidFill>
                  <a:srgbClr val="00334C"/>
                </a:solidFill>
              </a:rPr>
              <a:t>naar </a:t>
            </a:r>
            <a:r>
              <a:rPr lang="nl-NL" sz="1600" dirty="0" smtClean="0">
                <a:ln w="3175">
                  <a:noFill/>
                  <a:miter lim="800000"/>
                </a:ln>
                <a:solidFill>
                  <a:srgbClr val="00334C"/>
                </a:solidFill>
              </a:rPr>
              <a:t>afkoppeling regenwater </a:t>
            </a:r>
            <a:r>
              <a:rPr lang="nl-NL" sz="1600" dirty="0">
                <a:ln w="3175">
                  <a:noFill/>
                  <a:miter lim="800000"/>
                </a:ln>
                <a:solidFill>
                  <a:srgbClr val="00334C"/>
                </a:solidFill>
              </a:rPr>
              <a:t>waar </a:t>
            </a:r>
            <a:r>
              <a:rPr lang="nl-NL" sz="1600" dirty="0" smtClean="0">
                <a:ln w="3175">
                  <a:noFill/>
                  <a:miter lim="800000"/>
                </a:ln>
                <a:solidFill>
                  <a:srgbClr val="00334C"/>
                </a:solidFill>
              </a:rPr>
              <a:t>mogelijk</a:t>
            </a:r>
          </a:p>
          <a:p>
            <a:pPr marL="285750" lvl="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Bij nieuwe projecten verplicht afkoppelen en hergebruiken regenwater</a:t>
            </a:r>
            <a:endParaRPr lang="nl-NL" sz="1600" dirty="0">
              <a:ln w="3175">
                <a:noFill/>
                <a:miter lim="800000"/>
              </a:ln>
              <a:solidFill>
                <a:srgbClr val="00334C"/>
              </a:solidFill>
            </a:endParaRPr>
          </a:p>
          <a:p>
            <a:pPr eaLnBrk="0" fontAlgn="base" hangingPunct="0">
              <a:spcBef>
                <a:spcPct val="0"/>
              </a:spcBef>
              <a:spcAft>
                <a:spcPct val="0"/>
              </a:spcAft>
              <a:defRPr/>
            </a:pPr>
            <a:endParaRPr lang="nl-NL" sz="1600" dirty="0">
              <a:ln w="3175">
                <a:noFill/>
                <a:miter lim="800000"/>
              </a:ln>
              <a:solidFill>
                <a:srgbClr val="00334C"/>
              </a:solidFill>
            </a:endParaRPr>
          </a:p>
          <a:p>
            <a:pPr eaLnBrk="0" fontAlgn="base" hangingPunct="0">
              <a:spcBef>
                <a:spcPct val="0"/>
              </a:spcBef>
              <a:spcAft>
                <a:spcPct val="0"/>
              </a:spcAft>
              <a:defRPr/>
            </a:pPr>
            <a:r>
              <a:rPr lang="nl-NL" sz="1600" b="1" dirty="0" smtClean="0">
                <a:solidFill>
                  <a:srgbClr val="C00000"/>
                </a:solidFill>
                <a:latin typeface="Georgia"/>
              </a:rPr>
              <a:t>4. Water benutten </a:t>
            </a:r>
            <a:r>
              <a:rPr lang="nl-NL" sz="1600" b="1" dirty="0">
                <a:solidFill>
                  <a:srgbClr val="C00000"/>
                </a:solidFill>
                <a:latin typeface="Georgia"/>
              </a:rPr>
              <a:t>en beleven</a:t>
            </a:r>
            <a:endParaRPr lang="nl-NL" sz="1600" b="1" dirty="0" smtClean="0">
              <a:solidFill>
                <a:srgbClr val="C00000"/>
              </a:solidFill>
              <a:latin typeface="Georgia"/>
            </a:endParaRPr>
          </a:p>
          <a:p>
            <a:pPr marL="28575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Mogelijkheden voor waterrecreatie en –beleving verbeteren:</a:t>
            </a:r>
          </a:p>
          <a:p>
            <a:pPr marL="742950" lvl="1"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(extensieve) recreatieve Maas en beken </a:t>
            </a:r>
            <a:endParaRPr lang="nl-NL" sz="1600" dirty="0">
              <a:ln w="3175">
                <a:noFill/>
                <a:miter lim="800000"/>
              </a:ln>
              <a:solidFill>
                <a:srgbClr val="00334C"/>
              </a:solidFill>
            </a:endParaRPr>
          </a:p>
          <a:p>
            <a:pPr marL="742950" lvl="1"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‘Beleefbare’ wateropvang in wadi’s</a:t>
            </a:r>
          </a:p>
          <a:p>
            <a:pPr marL="28575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Ruimte voor publiek toegankelijke waterrecreatie, bijv. in Bassin, Griend, </a:t>
            </a:r>
            <a:r>
              <a:rPr lang="nl-NL" sz="1600" dirty="0" err="1" smtClean="0">
                <a:ln w="3175">
                  <a:noFill/>
                  <a:miter lim="800000"/>
                </a:ln>
                <a:solidFill>
                  <a:srgbClr val="00334C"/>
                </a:solidFill>
              </a:rPr>
              <a:t>Koompe</a:t>
            </a:r>
            <a:r>
              <a:rPr lang="nl-NL" sz="1600" dirty="0" smtClean="0">
                <a:ln w="3175">
                  <a:noFill/>
                  <a:miter lim="800000"/>
                </a:ln>
                <a:solidFill>
                  <a:srgbClr val="00334C"/>
                </a:solidFill>
              </a:rPr>
              <a:t> en Lage Fronten.</a:t>
            </a:r>
          </a:p>
          <a:p>
            <a:pPr eaLnBrk="0" fontAlgn="base" hangingPunct="0">
              <a:spcBef>
                <a:spcPct val="0"/>
              </a:spcBef>
              <a:spcAft>
                <a:spcPct val="0"/>
              </a:spcAft>
              <a:defRPr/>
            </a:pPr>
            <a:endParaRPr kumimoji="0" lang="nl-NL" sz="1600" b="0" i="0" u="none" strike="noStrike" kern="1200" cap="none" spc="0" normalizeH="0" baseline="0" noProof="0" dirty="0">
              <a:ln w="3175">
                <a:noFill/>
                <a:miter lim="800000"/>
              </a:ln>
              <a:solidFill>
                <a:srgbClr val="00334C"/>
              </a:solidFill>
              <a:effectLst/>
              <a:uLnTx/>
              <a:uFillTx/>
              <a:latin typeface="Arial"/>
            </a:endParaRPr>
          </a:p>
          <a:p>
            <a:pPr eaLnBrk="0" fontAlgn="base" hangingPunct="0">
              <a:spcBef>
                <a:spcPct val="0"/>
              </a:spcBef>
              <a:spcAft>
                <a:spcPct val="0"/>
              </a:spcAft>
              <a:defRPr/>
            </a:pPr>
            <a:r>
              <a:rPr lang="nl-NL" sz="1600" b="1" dirty="0" smtClean="0">
                <a:solidFill>
                  <a:srgbClr val="C00000"/>
                </a:solidFill>
                <a:latin typeface="Georgia"/>
              </a:rPr>
              <a:t>5. Bodem</a:t>
            </a:r>
            <a:endParaRPr lang="nl-NL" sz="1600" b="1" dirty="0">
              <a:solidFill>
                <a:srgbClr val="C00000"/>
              </a:solidFill>
              <a:latin typeface="Georgia"/>
            </a:endParaRPr>
          </a:p>
          <a:p>
            <a:pPr marL="285750" indent="-285750" eaLnBrk="0" fontAlgn="base" hangingPunct="0">
              <a:spcBef>
                <a:spcPct val="0"/>
              </a:spcBef>
              <a:spcAft>
                <a:spcPct val="0"/>
              </a:spcAft>
              <a:buFont typeface="Arial" panose="020B0604020202020204" pitchFamily="34" charset="0"/>
              <a:buChar char="•"/>
              <a:defRPr/>
            </a:pPr>
            <a:r>
              <a:rPr lang="nl-NL" sz="1600" dirty="0" smtClean="0">
                <a:ln w="3175">
                  <a:noFill/>
                  <a:miter lim="800000"/>
                </a:ln>
                <a:solidFill>
                  <a:srgbClr val="00334C"/>
                </a:solidFill>
              </a:rPr>
              <a:t>Borging dat bodemkwaliteit passend blijft bij functie</a:t>
            </a:r>
            <a:endParaRPr kumimoji="0" lang="nl-NL" sz="1600" b="0" i="0" u="none" strike="noStrike" kern="1200" cap="none" spc="0" normalizeH="0" baseline="0" noProof="0" dirty="0">
              <a:ln w="3175">
                <a:noFill/>
                <a:miter lim="800000"/>
              </a:ln>
              <a:solidFill>
                <a:srgbClr val="00334C"/>
              </a:solidFill>
              <a:effectLst/>
              <a:uLnTx/>
              <a:uFillTx/>
              <a:latin typeface="Arial"/>
            </a:endParaRPr>
          </a:p>
        </p:txBody>
      </p:sp>
      <p:sp>
        <p:nvSpPr>
          <p:cNvPr id="7" name="Rechthoek 6"/>
          <p:cNvSpPr/>
          <p:nvPr/>
        </p:nvSpPr>
        <p:spPr>
          <a:xfrm>
            <a:off x="500042" y="1032265"/>
            <a:ext cx="2693468" cy="3323987"/>
          </a:xfrm>
          <a:prstGeom prst="rect">
            <a:avLst/>
          </a:prstGeom>
          <a:solidFill>
            <a:schemeClr val="accent1"/>
          </a:solidFill>
        </p:spPr>
        <p:txBody>
          <a:bodyPr wrap="square">
            <a:spAutoFit/>
          </a:bodyPr>
          <a:lstStyle/>
          <a:p>
            <a:pPr eaLnBrk="0" fontAlgn="base" hangingPunct="0">
              <a:spcBef>
                <a:spcPct val="0"/>
              </a:spcBef>
              <a:spcAft>
                <a:spcPct val="0"/>
              </a:spcAft>
            </a:pPr>
            <a:r>
              <a:rPr lang="nl-NL" sz="1400" b="1" dirty="0" smtClean="0">
                <a:ln w="3175">
                  <a:noFill/>
                  <a:miter lim="800000"/>
                </a:ln>
                <a:solidFill>
                  <a:srgbClr val="00334C"/>
                </a:solidFill>
              </a:rPr>
              <a:t>Belangrijkste opgaven:</a:t>
            </a:r>
          </a:p>
          <a:p>
            <a:pPr eaLnBrk="0" fontAlgn="base" hangingPunct="0">
              <a:spcBef>
                <a:spcPct val="0"/>
              </a:spcBef>
              <a:spcAft>
                <a:spcPct val="0"/>
              </a:spcAft>
            </a:pPr>
            <a:endParaRPr lang="nl-NL" sz="1400" dirty="0" smtClean="0">
              <a:ln w="3175">
                <a:noFill/>
                <a:miter lim="800000"/>
              </a:ln>
              <a:solidFill>
                <a:srgbClr val="00334C"/>
              </a:solidFill>
            </a:endParaRPr>
          </a:p>
          <a:p>
            <a:pPr marL="285750" indent="-285750" eaLnBrk="0" fontAlgn="base" hangingPunct="0">
              <a:spcBef>
                <a:spcPct val="0"/>
              </a:spcBef>
              <a:spcAft>
                <a:spcPct val="0"/>
              </a:spcAft>
              <a:buFont typeface="Arial" panose="020B0604020202020204" pitchFamily="34" charset="0"/>
              <a:buChar char="•"/>
            </a:pPr>
            <a:r>
              <a:rPr lang="nl-NL" sz="1400" dirty="0" smtClean="0">
                <a:ln w="3175">
                  <a:noFill/>
                  <a:miter lim="800000"/>
                </a:ln>
                <a:solidFill>
                  <a:srgbClr val="00334C"/>
                </a:solidFill>
              </a:rPr>
              <a:t>Hoogwaterveiligheid</a:t>
            </a:r>
            <a:r>
              <a:rPr lang="nl-NL" sz="1400" dirty="0">
                <a:ln w="3175">
                  <a:noFill/>
                  <a:miter lim="800000"/>
                </a:ln>
                <a:solidFill>
                  <a:srgbClr val="00334C"/>
                </a:solidFill>
              </a:rPr>
              <a:t>, zonder ingrijpen neemt veiligheid </a:t>
            </a:r>
            <a:r>
              <a:rPr lang="nl-NL" sz="1400" dirty="0" smtClean="0">
                <a:ln w="3175">
                  <a:noFill/>
                  <a:miter lim="800000"/>
                </a:ln>
                <a:solidFill>
                  <a:srgbClr val="00334C"/>
                </a:solidFill>
              </a:rPr>
              <a:t>af</a:t>
            </a:r>
            <a:br>
              <a:rPr lang="nl-NL" sz="1400" dirty="0" smtClean="0">
                <a:ln w="3175">
                  <a:noFill/>
                  <a:miter lim="800000"/>
                </a:ln>
                <a:solidFill>
                  <a:srgbClr val="00334C"/>
                </a:solidFill>
              </a:rPr>
            </a:br>
            <a:endParaRPr lang="nl-NL" sz="1400" dirty="0">
              <a:ln w="3175">
                <a:noFill/>
                <a:miter lim="800000"/>
              </a:ln>
              <a:solidFill>
                <a:srgbClr val="00334C"/>
              </a:solidFill>
            </a:endParaRPr>
          </a:p>
          <a:p>
            <a:pPr marL="285750" indent="-285750" eaLnBrk="0" fontAlgn="base" hangingPunct="0">
              <a:spcBef>
                <a:spcPct val="0"/>
              </a:spcBef>
              <a:spcAft>
                <a:spcPct val="0"/>
              </a:spcAft>
              <a:buFont typeface="Arial" panose="020B0604020202020204" pitchFamily="34" charset="0"/>
              <a:buChar char="•"/>
            </a:pPr>
            <a:r>
              <a:rPr lang="nl-NL" sz="1400" dirty="0">
                <a:ln w="3175">
                  <a:noFill/>
                  <a:miter lim="800000"/>
                </a:ln>
                <a:solidFill>
                  <a:srgbClr val="00334C"/>
                </a:solidFill>
              </a:rPr>
              <a:t>Klimaatbestendigheid, zonder ingrijpen neemt wateroverlast </a:t>
            </a:r>
            <a:r>
              <a:rPr lang="nl-NL" sz="1400" dirty="0" smtClean="0">
                <a:ln w="3175">
                  <a:noFill/>
                  <a:miter lim="800000"/>
                </a:ln>
                <a:solidFill>
                  <a:srgbClr val="00334C"/>
                </a:solidFill>
              </a:rPr>
              <a:t>toe</a:t>
            </a:r>
            <a:br>
              <a:rPr lang="nl-NL" sz="1400" dirty="0" smtClean="0">
                <a:ln w="3175">
                  <a:noFill/>
                  <a:miter lim="800000"/>
                </a:ln>
                <a:solidFill>
                  <a:srgbClr val="00334C"/>
                </a:solidFill>
              </a:rPr>
            </a:br>
            <a:endParaRPr lang="nl-NL" sz="1400" dirty="0">
              <a:ln w="3175">
                <a:noFill/>
                <a:miter lim="800000"/>
              </a:ln>
              <a:solidFill>
                <a:srgbClr val="00334C"/>
              </a:solidFill>
            </a:endParaRPr>
          </a:p>
          <a:p>
            <a:pPr marL="285750" indent="-285750" eaLnBrk="0" fontAlgn="base" hangingPunct="0">
              <a:spcBef>
                <a:spcPct val="0"/>
              </a:spcBef>
              <a:spcAft>
                <a:spcPct val="0"/>
              </a:spcAft>
              <a:buFont typeface="Arial" panose="020B0604020202020204" pitchFamily="34" charset="0"/>
              <a:buChar char="•"/>
            </a:pPr>
            <a:r>
              <a:rPr lang="nl-NL" sz="1400" dirty="0">
                <a:ln w="3175">
                  <a:noFill/>
                  <a:miter lim="800000"/>
                </a:ln>
                <a:solidFill>
                  <a:srgbClr val="00334C"/>
                </a:solidFill>
              </a:rPr>
              <a:t>Kwaliteit oppervlaktewater </a:t>
            </a:r>
            <a:r>
              <a:rPr lang="nl-NL" sz="1400" dirty="0" smtClean="0">
                <a:ln w="3175">
                  <a:noFill/>
                  <a:miter lim="800000"/>
                </a:ln>
                <a:solidFill>
                  <a:srgbClr val="00334C"/>
                </a:solidFill>
              </a:rPr>
              <a:t>onvoldoende</a:t>
            </a:r>
            <a:br>
              <a:rPr lang="nl-NL" sz="1400" dirty="0" smtClean="0">
                <a:ln w="3175">
                  <a:noFill/>
                  <a:miter lim="800000"/>
                </a:ln>
                <a:solidFill>
                  <a:srgbClr val="00334C"/>
                </a:solidFill>
              </a:rPr>
            </a:br>
            <a:endParaRPr lang="nl-NL" sz="1400" dirty="0">
              <a:ln w="3175">
                <a:noFill/>
                <a:miter lim="800000"/>
              </a:ln>
              <a:solidFill>
                <a:srgbClr val="00334C"/>
              </a:solidFill>
            </a:endParaRPr>
          </a:p>
          <a:p>
            <a:pPr marL="285750" indent="-285750" eaLnBrk="0" fontAlgn="base" hangingPunct="0">
              <a:spcBef>
                <a:spcPct val="0"/>
              </a:spcBef>
              <a:spcAft>
                <a:spcPct val="0"/>
              </a:spcAft>
              <a:buFont typeface="Arial" panose="020B0604020202020204" pitchFamily="34" charset="0"/>
              <a:buChar char="•"/>
            </a:pPr>
            <a:r>
              <a:rPr lang="nl-NL" sz="1400" dirty="0">
                <a:ln w="3175">
                  <a:noFill/>
                  <a:miter lim="800000"/>
                </a:ln>
                <a:solidFill>
                  <a:srgbClr val="00334C"/>
                </a:solidFill>
              </a:rPr>
              <a:t>Diffuse bodemverontreiniging</a:t>
            </a:r>
          </a:p>
        </p:txBody>
      </p:sp>
      <p:sp>
        <p:nvSpPr>
          <p:cNvPr id="8" name="Tekstvak 7"/>
          <p:cNvSpPr txBox="1"/>
          <p:nvPr/>
        </p:nvSpPr>
        <p:spPr>
          <a:xfrm rot="1653370">
            <a:off x="10327454" y="297531"/>
            <a:ext cx="2215475" cy="4001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Werk in uitvoering</a:t>
            </a:r>
            <a:endParaRPr kumimoji="0" lang="nl-N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pic>
        <p:nvPicPr>
          <p:cNvPr id="4098" name="Picture 2" descr="zicht op een brede watergang met hele groene oeverzijd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9"/>
          <a:stretch/>
        </p:blipFill>
        <p:spPr bwMode="auto">
          <a:xfrm>
            <a:off x="500042" y="4508652"/>
            <a:ext cx="2672910" cy="181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02980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NL"/>
          </a:p>
        </p:txBody>
      </p:sp>
      <p:sp>
        <p:nvSpPr>
          <p:cNvPr id="6" name="Tijdelijke aanduiding voor verticale tekst 5"/>
          <p:cNvSpPr>
            <a:spLocks noGrp="1"/>
          </p:cNvSpPr>
          <p:nvPr>
            <p:ph type="body" orient="vert" idx="1"/>
          </p:nvPr>
        </p:nvSpPr>
        <p:spPr/>
        <p:txBody>
          <a:bodyPr/>
          <a:lstStyle/>
          <a:p>
            <a:pPr marL="0" indent="0">
              <a:buNone/>
            </a:pPr>
            <a:r>
              <a:rPr lang="nl-NL" sz="4800" b="1" dirty="0" smtClean="0">
                <a:latin typeface="Georgia" panose="02040502050405020303" pitchFamily="18" charset="0"/>
              </a:rPr>
              <a:t>Benieuwd naar uw reactie!</a:t>
            </a:r>
            <a:endParaRPr lang="nl-NL" sz="4800" b="1" dirty="0">
              <a:latin typeface="Georgia" panose="02040502050405020303" pitchFamily="18" charset="0"/>
            </a:endParaRPr>
          </a:p>
        </p:txBody>
      </p:sp>
      <p:sp>
        <p:nvSpPr>
          <p:cNvPr id="7" name="Tijdelijke aanduiding voor tekst 6"/>
          <p:cNvSpPr>
            <a:spLocks noGrp="1"/>
          </p:cNvSpPr>
          <p:nvPr>
            <p:ph type="body" sz="quarter" idx="57"/>
          </p:nvPr>
        </p:nvSpPr>
        <p:spPr/>
        <p:txBody>
          <a:bodyPr/>
          <a:lstStyle/>
          <a:p>
            <a:endParaRPr lang="nl-NL"/>
          </a:p>
        </p:txBody>
      </p:sp>
    </p:spTree>
    <p:extLst>
      <p:ext uri="{BB962C8B-B14F-4D97-AF65-F5344CB8AC3E}">
        <p14:creationId xmlns:p14="http://schemas.microsoft.com/office/powerpoint/2010/main" val="2091413688"/>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2B3B28B-FF64-4844-B862-1E35E8C676CD}"/>
              </a:ext>
            </a:extLst>
          </p:cNvPr>
          <p:cNvSpPr>
            <a:spLocks noGrp="1"/>
          </p:cNvSpPr>
          <p:nvPr>
            <p:ph type="title"/>
          </p:nvPr>
        </p:nvSpPr>
        <p:spPr>
          <a:xfrm>
            <a:off x="816648" y="921379"/>
            <a:ext cx="5652858" cy="386054"/>
          </a:xfrm>
        </p:spPr>
        <p:txBody>
          <a:bodyPr/>
          <a:lstStyle/>
          <a:p>
            <a:r>
              <a:rPr lang="nl-NL" dirty="0" smtClean="0"/>
              <a:t>Feitelijke analyse van de stad: niveau straat (Belfort)</a:t>
            </a:r>
            <a:endParaRPr lang="nl-NL" dirty="0"/>
          </a:p>
        </p:txBody>
      </p:sp>
      <p:sp>
        <p:nvSpPr>
          <p:cNvPr id="8" name="Tijdelijke aanduiding voor verticale tekst 7">
            <a:extLst>
              <a:ext uri="{FF2B5EF4-FFF2-40B4-BE49-F238E27FC236}">
                <a16:creationId xmlns:a16="http://schemas.microsoft.com/office/drawing/2014/main" id="{F738BDF8-87AC-42A4-A1BD-C20E4B870E45}"/>
              </a:ext>
            </a:extLst>
          </p:cNvPr>
          <p:cNvSpPr>
            <a:spLocks noGrp="1"/>
          </p:cNvSpPr>
          <p:nvPr>
            <p:ph type="body" orient="vert" idx="1"/>
          </p:nvPr>
        </p:nvSpPr>
        <p:spPr>
          <a:xfrm>
            <a:off x="-1261291" y="1571747"/>
            <a:ext cx="11084882" cy="4320000"/>
          </a:xfrm>
        </p:spPr>
        <p:txBody>
          <a:bodyPr/>
          <a:lstStyle/>
          <a:p>
            <a:pPr lvl="3"/>
            <a:r>
              <a:rPr lang="nl-NL" sz="2400" dirty="0" smtClean="0">
                <a:ln w="3175">
                  <a:solidFill>
                    <a:schemeClr val="bg1"/>
                  </a:solidFill>
                  <a:miter lim="800000"/>
                </a:ln>
                <a:solidFill>
                  <a:schemeClr val="tx2"/>
                </a:solidFill>
                <a:latin typeface="+mn-lt"/>
              </a:rPr>
              <a:t>												 </a:t>
            </a:r>
            <a:r>
              <a:rPr lang="nl-NL" sz="1800" b="1" dirty="0" smtClean="0">
                <a:ln w="3175">
                  <a:solidFill>
                    <a:schemeClr val="bg1"/>
                  </a:solidFill>
                  <a:miter lim="800000"/>
                </a:ln>
                <a:solidFill>
                  <a:schemeClr val="tx2"/>
                </a:solidFill>
                <a:latin typeface="+mn-lt"/>
              </a:rPr>
              <a:t>luchtfoto	    &lt;&gt; 		iedereen zicht op groen?	</a:t>
            </a:r>
            <a:endParaRPr lang="nl-NL" sz="1800" b="1" dirty="0">
              <a:ln w="3175">
                <a:solidFill>
                  <a:schemeClr val="bg1"/>
                </a:solidFill>
                <a:miter lim="800000"/>
              </a:ln>
              <a:solidFill>
                <a:schemeClr val="tx2"/>
              </a:solidFill>
              <a:latin typeface="+mn-lt"/>
            </a:endParaRPr>
          </a:p>
        </p:txBody>
      </p:sp>
      <p:sp>
        <p:nvSpPr>
          <p:cNvPr id="15" name="Tijdelijke aanduiding voor tekst 14">
            <a:extLst>
              <a:ext uri="{FF2B5EF4-FFF2-40B4-BE49-F238E27FC236}">
                <a16:creationId xmlns:a16="http://schemas.microsoft.com/office/drawing/2014/main" id="{AA44953A-BECB-465C-8EC7-949B3403C072}"/>
              </a:ext>
            </a:extLst>
          </p:cNvPr>
          <p:cNvSpPr>
            <a:spLocks noGrp="1"/>
          </p:cNvSpPr>
          <p:nvPr>
            <p:ph type="body" sz="quarter" idx="57"/>
          </p:nvPr>
        </p:nvSpPr>
        <p:spPr/>
        <p:txBody>
          <a:bodyPr/>
          <a:lstStyle/>
          <a:p>
            <a:r>
              <a:rPr lang="nl-NL" dirty="0"/>
              <a:t> </a:t>
            </a:r>
          </a:p>
        </p:txBody>
      </p:sp>
      <p:pic>
        <p:nvPicPr>
          <p:cNvPr id="2" name="Afbeelding 1"/>
          <p:cNvPicPr>
            <a:picLocks noChangeAspect="1"/>
          </p:cNvPicPr>
          <p:nvPr/>
        </p:nvPicPr>
        <p:blipFill>
          <a:blip r:embed="rId3"/>
          <a:stretch>
            <a:fillRect/>
          </a:stretch>
        </p:blipFill>
        <p:spPr>
          <a:xfrm>
            <a:off x="4548509" y="2095500"/>
            <a:ext cx="5410200" cy="4762500"/>
          </a:xfrm>
          <a:prstGeom prst="rect">
            <a:avLst/>
          </a:prstGeom>
        </p:spPr>
      </p:pic>
      <p:pic>
        <p:nvPicPr>
          <p:cNvPr id="4" name="Afbeelding 3"/>
          <p:cNvPicPr>
            <a:picLocks noChangeAspect="1"/>
          </p:cNvPicPr>
          <p:nvPr/>
        </p:nvPicPr>
        <p:blipFill>
          <a:blip r:embed="rId4"/>
          <a:stretch>
            <a:fillRect/>
          </a:stretch>
        </p:blipFill>
        <p:spPr>
          <a:xfrm>
            <a:off x="-823591" y="2095500"/>
            <a:ext cx="5372100" cy="4772025"/>
          </a:xfrm>
          <a:prstGeom prst="rect">
            <a:avLst/>
          </a:prstGeom>
        </p:spPr>
      </p:pic>
      <p:pic>
        <p:nvPicPr>
          <p:cNvPr id="9" name="Afbeelding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39443" y="3768436"/>
            <a:ext cx="3152557" cy="3102812"/>
          </a:xfrm>
          <a:prstGeom prst="rect">
            <a:avLst/>
          </a:prstGeom>
        </p:spPr>
      </p:pic>
    </p:spTree>
    <p:extLst>
      <p:ext uri="{BB962C8B-B14F-4D97-AF65-F5344CB8AC3E}">
        <p14:creationId xmlns:p14="http://schemas.microsoft.com/office/powerpoint/2010/main" val="380176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NL"/>
          </a:p>
        </p:txBody>
      </p:sp>
      <p:sp>
        <p:nvSpPr>
          <p:cNvPr id="6" name="Tijdelijke aanduiding voor verticale tekst 5"/>
          <p:cNvSpPr>
            <a:spLocks noGrp="1"/>
          </p:cNvSpPr>
          <p:nvPr>
            <p:ph type="body" orient="vert" idx="1"/>
          </p:nvPr>
        </p:nvSpPr>
        <p:spPr/>
        <p:txBody>
          <a:bodyPr/>
          <a:lstStyle/>
          <a:p>
            <a:pPr marL="0" indent="0">
              <a:buNone/>
            </a:pPr>
            <a:r>
              <a:rPr lang="nl-NL" sz="4800" b="1" dirty="0" smtClean="0">
                <a:latin typeface="Georgia" panose="02040502050405020303" pitchFamily="18" charset="0"/>
              </a:rPr>
              <a:t>Wat is een omgevingsvisie?</a:t>
            </a:r>
            <a:endParaRPr lang="nl-NL" sz="4800" b="1" dirty="0">
              <a:latin typeface="Georgia" panose="02040502050405020303" pitchFamily="18" charset="0"/>
            </a:endParaRPr>
          </a:p>
        </p:txBody>
      </p:sp>
      <p:sp>
        <p:nvSpPr>
          <p:cNvPr id="7" name="Tijdelijke aanduiding voor tekst 6"/>
          <p:cNvSpPr>
            <a:spLocks noGrp="1"/>
          </p:cNvSpPr>
          <p:nvPr>
            <p:ph type="body" sz="quarter" idx="57"/>
          </p:nvPr>
        </p:nvSpPr>
        <p:spPr/>
        <p:txBody>
          <a:bodyPr/>
          <a:lstStyle/>
          <a:p>
            <a:endParaRPr lang="nl-NL"/>
          </a:p>
        </p:txBody>
      </p:sp>
    </p:spTree>
    <p:extLst>
      <p:ext uri="{BB962C8B-B14F-4D97-AF65-F5344CB8AC3E}">
        <p14:creationId xmlns:p14="http://schemas.microsoft.com/office/powerpoint/2010/main" val="3721931813"/>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364340"/>
            <a:ext cx="5962345" cy="4497705"/>
          </a:xfrm>
          <a:prstGeom prst="rect">
            <a:avLst/>
          </a:prstGeom>
        </p:spPr>
      </p:pic>
      <p:pic>
        <p:nvPicPr>
          <p:cNvPr id="2" name="Afbeelding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14031" y="2364340"/>
            <a:ext cx="5977969" cy="4493660"/>
          </a:xfrm>
          <a:prstGeom prst="rect">
            <a:avLst/>
          </a:prstGeom>
        </p:spPr>
      </p:pic>
      <p:sp>
        <p:nvSpPr>
          <p:cNvPr id="7" name="Titel 6">
            <a:extLst>
              <a:ext uri="{FF2B5EF4-FFF2-40B4-BE49-F238E27FC236}">
                <a16:creationId xmlns:a16="http://schemas.microsoft.com/office/drawing/2014/main" id="{62B3B28B-FF64-4844-B862-1E35E8C676CD}"/>
              </a:ext>
            </a:extLst>
          </p:cNvPr>
          <p:cNvSpPr>
            <a:spLocks noGrp="1"/>
          </p:cNvSpPr>
          <p:nvPr>
            <p:ph type="title"/>
          </p:nvPr>
        </p:nvSpPr>
        <p:spPr>
          <a:xfrm>
            <a:off x="816648" y="921379"/>
            <a:ext cx="6100095" cy="386054"/>
          </a:xfrm>
        </p:spPr>
        <p:txBody>
          <a:bodyPr/>
          <a:lstStyle/>
          <a:p>
            <a:r>
              <a:rPr lang="nl-NL" dirty="0" smtClean="0"/>
              <a:t>Feitelijke analyse van de stad: niveau buurt (Binnenstad)</a:t>
            </a:r>
            <a:endParaRPr lang="nl-NL" dirty="0"/>
          </a:p>
        </p:txBody>
      </p:sp>
      <p:sp>
        <p:nvSpPr>
          <p:cNvPr id="8" name="Tijdelijke aanduiding voor verticale tekst 7">
            <a:extLst>
              <a:ext uri="{FF2B5EF4-FFF2-40B4-BE49-F238E27FC236}">
                <a16:creationId xmlns:a16="http://schemas.microsoft.com/office/drawing/2014/main" id="{F738BDF8-87AC-42A4-A1BD-C20E4B870E45}"/>
              </a:ext>
            </a:extLst>
          </p:cNvPr>
          <p:cNvSpPr>
            <a:spLocks noGrp="1"/>
          </p:cNvSpPr>
          <p:nvPr>
            <p:ph type="body" orient="vert" idx="1"/>
          </p:nvPr>
        </p:nvSpPr>
        <p:spPr>
          <a:xfrm>
            <a:off x="972000" y="1571747"/>
            <a:ext cx="11084882" cy="4320000"/>
          </a:xfrm>
        </p:spPr>
        <p:txBody>
          <a:bodyPr/>
          <a:lstStyle/>
          <a:p>
            <a:pPr lvl="3"/>
            <a:r>
              <a:rPr lang="nl-NL" sz="2400" dirty="0" smtClean="0">
                <a:ln w="3175">
                  <a:solidFill>
                    <a:schemeClr val="bg1"/>
                  </a:solidFill>
                  <a:miter lim="800000"/>
                </a:ln>
                <a:solidFill>
                  <a:schemeClr val="tx2"/>
                </a:solidFill>
                <a:latin typeface="+mn-lt"/>
              </a:rPr>
              <a:t>afstand tot groen								afstand tot koelte				</a:t>
            </a:r>
            <a:r>
              <a:rPr lang="nl-NL" sz="1800" b="1" dirty="0" smtClean="0">
                <a:ln w="3175">
                  <a:solidFill>
                    <a:schemeClr val="bg1"/>
                  </a:solidFill>
                  <a:miter lim="800000"/>
                </a:ln>
                <a:solidFill>
                  <a:schemeClr val="tx2"/>
                </a:solidFill>
                <a:latin typeface="+mn-lt"/>
              </a:rPr>
              <a:t>	</a:t>
            </a:r>
            <a:endParaRPr lang="nl-NL" sz="1800" b="1" dirty="0">
              <a:ln w="3175">
                <a:solidFill>
                  <a:schemeClr val="bg1"/>
                </a:solidFill>
                <a:miter lim="800000"/>
              </a:ln>
              <a:solidFill>
                <a:schemeClr val="tx2"/>
              </a:solidFill>
              <a:latin typeface="+mn-lt"/>
            </a:endParaRPr>
          </a:p>
        </p:txBody>
      </p:sp>
      <p:sp>
        <p:nvSpPr>
          <p:cNvPr id="15" name="Tijdelijke aanduiding voor tekst 14">
            <a:extLst>
              <a:ext uri="{FF2B5EF4-FFF2-40B4-BE49-F238E27FC236}">
                <a16:creationId xmlns:a16="http://schemas.microsoft.com/office/drawing/2014/main" id="{AA44953A-BECB-465C-8EC7-949B3403C072}"/>
              </a:ext>
            </a:extLst>
          </p:cNvPr>
          <p:cNvSpPr>
            <a:spLocks noGrp="1"/>
          </p:cNvSpPr>
          <p:nvPr>
            <p:ph type="body" sz="quarter" idx="57"/>
          </p:nvPr>
        </p:nvSpPr>
        <p:spPr/>
        <p:txBody>
          <a:bodyPr/>
          <a:lstStyle/>
          <a:p>
            <a:r>
              <a:rPr lang="nl-NL" dirty="0"/>
              <a:t> </a:t>
            </a:r>
          </a:p>
        </p:txBody>
      </p:sp>
      <p:pic>
        <p:nvPicPr>
          <p:cNvPr id="12" name="Afbeelding 11"/>
          <p:cNvPicPr>
            <a:picLocks noChangeAspect="1"/>
          </p:cNvPicPr>
          <p:nvPr/>
        </p:nvPicPr>
        <p:blipFill>
          <a:blip r:embed="rId5"/>
          <a:stretch>
            <a:fillRect/>
          </a:stretch>
        </p:blipFill>
        <p:spPr>
          <a:xfrm>
            <a:off x="0" y="2364340"/>
            <a:ext cx="693513" cy="900852"/>
          </a:xfrm>
          <a:prstGeom prst="rect">
            <a:avLst/>
          </a:prstGeom>
        </p:spPr>
      </p:pic>
      <p:pic>
        <p:nvPicPr>
          <p:cNvPr id="4" name="Afbeelding 3"/>
          <p:cNvPicPr>
            <a:picLocks noChangeAspect="1"/>
          </p:cNvPicPr>
          <p:nvPr/>
        </p:nvPicPr>
        <p:blipFill>
          <a:blip r:embed="rId6"/>
          <a:stretch>
            <a:fillRect/>
          </a:stretch>
        </p:blipFill>
        <p:spPr>
          <a:xfrm>
            <a:off x="6214031" y="2364340"/>
            <a:ext cx="1096038" cy="1012890"/>
          </a:xfrm>
          <a:prstGeom prst="rect">
            <a:avLst/>
          </a:prstGeom>
        </p:spPr>
      </p:pic>
    </p:spTree>
    <p:extLst>
      <p:ext uri="{BB962C8B-B14F-4D97-AF65-F5344CB8AC3E}">
        <p14:creationId xmlns:p14="http://schemas.microsoft.com/office/powerpoint/2010/main" val="78149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2B3B28B-FF64-4844-B862-1E35E8C676CD}"/>
              </a:ext>
            </a:extLst>
          </p:cNvPr>
          <p:cNvSpPr>
            <a:spLocks noGrp="1"/>
          </p:cNvSpPr>
          <p:nvPr>
            <p:ph type="title"/>
          </p:nvPr>
        </p:nvSpPr>
        <p:spPr>
          <a:xfrm>
            <a:off x="816648" y="921379"/>
            <a:ext cx="5534236" cy="386054"/>
          </a:xfrm>
        </p:spPr>
        <p:txBody>
          <a:bodyPr/>
          <a:lstStyle/>
          <a:p>
            <a:r>
              <a:rPr lang="nl-NL" dirty="0" smtClean="0"/>
              <a:t>Feitelijke analyse van de stad: niveau buurt (</a:t>
            </a:r>
            <a:r>
              <a:rPr lang="nl-NL" dirty="0" err="1" smtClean="0"/>
              <a:t>Amby</a:t>
            </a:r>
            <a:r>
              <a:rPr lang="nl-NL" dirty="0" smtClean="0"/>
              <a:t>)</a:t>
            </a:r>
            <a:endParaRPr lang="nl-NL" dirty="0"/>
          </a:p>
        </p:txBody>
      </p:sp>
      <p:sp>
        <p:nvSpPr>
          <p:cNvPr id="8" name="Tijdelijke aanduiding voor verticale tekst 7">
            <a:extLst>
              <a:ext uri="{FF2B5EF4-FFF2-40B4-BE49-F238E27FC236}">
                <a16:creationId xmlns:a16="http://schemas.microsoft.com/office/drawing/2014/main" id="{F738BDF8-87AC-42A4-A1BD-C20E4B870E45}"/>
              </a:ext>
            </a:extLst>
          </p:cNvPr>
          <p:cNvSpPr>
            <a:spLocks noGrp="1"/>
          </p:cNvSpPr>
          <p:nvPr>
            <p:ph type="body" orient="vert" idx="1"/>
          </p:nvPr>
        </p:nvSpPr>
        <p:spPr>
          <a:xfrm>
            <a:off x="972000" y="1571747"/>
            <a:ext cx="11084882" cy="4320000"/>
          </a:xfrm>
        </p:spPr>
        <p:txBody>
          <a:bodyPr/>
          <a:lstStyle/>
          <a:p>
            <a:pPr lvl="3"/>
            <a:r>
              <a:rPr lang="nl-NL" sz="2400" dirty="0" smtClean="0">
                <a:ln w="3175">
                  <a:solidFill>
                    <a:schemeClr val="bg1"/>
                  </a:solidFill>
                  <a:miter lim="800000"/>
                </a:ln>
                <a:solidFill>
                  <a:schemeClr val="tx2"/>
                </a:solidFill>
                <a:latin typeface="+mn-lt"/>
              </a:rPr>
              <a:t>Wijkniveau percentage schaduw	&lt;&gt; detailinformatie op stoep-niveau</a:t>
            </a:r>
            <a:r>
              <a:rPr lang="nl-NL" sz="1800" b="1" dirty="0" smtClean="0">
                <a:ln w="3175">
                  <a:solidFill>
                    <a:schemeClr val="bg1"/>
                  </a:solidFill>
                  <a:miter lim="800000"/>
                </a:ln>
                <a:solidFill>
                  <a:schemeClr val="tx2"/>
                </a:solidFill>
                <a:latin typeface="+mn-lt"/>
              </a:rPr>
              <a:t>	</a:t>
            </a:r>
            <a:endParaRPr lang="nl-NL" sz="1800" b="1" dirty="0">
              <a:ln w="3175">
                <a:solidFill>
                  <a:schemeClr val="bg1"/>
                </a:solidFill>
                <a:miter lim="800000"/>
              </a:ln>
              <a:solidFill>
                <a:schemeClr val="tx2"/>
              </a:solidFill>
              <a:latin typeface="+mn-lt"/>
            </a:endParaRPr>
          </a:p>
        </p:txBody>
      </p:sp>
      <p:sp>
        <p:nvSpPr>
          <p:cNvPr id="15" name="Tijdelijke aanduiding voor tekst 14">
            <a:extLst>
              <a:ext uri="{FF2B5EF4-FFF2-40B4-BE49-F238E27FC236}">
                <a16:creationId xmlns:a16="http://schemas.microsoft.com/office/drawing/2014/main" id="{AA44953A-BECB-465C-8EC7-949B3403C072}"/>
              </a:ext>
            </a:extLst>
          </p:cNvPr>
          <p:cNvSpPr>
            <a:spLocks noGrp="1"/>
          </p:cNvSpPr>
          <p:nvPr>
            <p:ph type="body" sz="quarter" idx="57"/>
          </p:nvPr>
        </p:nvSpPr>
        <p:spPr/>
        <p:txBody>
          <a:bodyPr/>
          <a:lstStyle/>
          <a:p>
            <a:r>
              <a:rPr lang="nl-NL" dirty="0"/>
              <a:t> </a:t>
            </a:r>
          </a:p>
        </p:txBody>
      </p:sp>
      <p:pic>
        <p:nvPicPr>
          <p:cNvPr id="9" name="Afbeelding 8"/>
          <p:cNvPicPr>
            <a:picLocks noChangeAspect="1"/>
          </p:cNvPicPr>
          <p:nvPr/>
        </p:nvPicPr>
        <p:blipFill>
          <a:blip r:embed="rId3"/>
          <a:stretch>
            <a:fillRect/>
          </a:stretch>
        </p:blipFill>
        <p:spPr>
          <a:xfrm>
            <a:off x="1884398" y="2086352"/>
            <a:ext cx="3566474" cy="4771648"/>
          </a:xfrm>
          <a:prstGeom prst="rect">
            <a:avLst/>
          </a:prstGeom>
        </p:spPr>
      </p:pic>
      <p:pic>
        <p:nvPicPr>
          <p:cNvPr id="10" name="Afbeelding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395" y="2086352"/>
            <a:ext cx="1149003" cy="1621263"/>
          </a:xfrm>
          <a:prstGeom prst="rect">
            <a:avLst/>
          </a:prstGeom>
        </p:spPr>
      </p:pic>
      <p:pic>
        <p:nvPicPr>
          <p:cNvPr id="2" name="Afbeelding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5532" y="2098581"/>
            <a:ext cx="5961439" cy="4759419"/>
          </a:xfrm>
          <a:prstGeom prst="rect">
            <a:avLst/>
          </a:prstGeom>
        </p:spPr>
      </p:pic>
      <p:pic>
        <p:nvPicPr>
          <p:cNvPr id="3" name="Afbeelding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5532" y="2098581"/>
            <a:ext cx="1170541" cy="1650763"/>
          </a:xfrm>
          <a:prstGeom prst="rect">
            <a:avLst/>
          </a:prstGeom>
        </p:spPr>
      </p:pic>
    </p:spTree>
    <p:extLst>
      <p:ext uri="{BB962C8B-B14F-4D97-AF65-F5344CB8AC3E}">
        <p14:creationId xmlns:p14="http://schemas.microsoft.com/office/powerpoint/2010/main" val="339396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848" y="713875"/>
            <a:ext cx="3129731" cy="386054"/>
          </a:xfrm>
        </p:spPr>
        <p:txBody>
          <a:bodyPr/>
          <a:lstStyle/>
          <a:p>
            <a:r>
              <a:rPr lang="nl-NL" dirty="0" smtClean="0"/>
              <a:t>Wat is een omgevingsvisie? </a:t>
            </a:r>
            <a:endParaRPr lang="nl-NL" dirty="0"/>
          </a:p>
        </p:txBody>
      </p:sp>
      <p:sp>
        <p:nvSpPr>
          <p:cNvPr id="3" name="Tijdelijke aanduiding voor verticale tekst 2"/>
          <p:cNvSpPr>
            <a:spLocks noGrp="1"/>
          </p:cNvSpPr>
          <p:nvPr>
            <p:ph type="body" orient="vert" idx="1"/>
          </p:nvPr>
        </p:nvSpPr>
        <p:spPr>
          <a:xfrm>
            <a:off x="511848" y="1492727"/>
            <a:ext cx="6789584" cy="4956200"/>
          </a:xfrm>
        </p:spPr>
        <p:txBody>
          <a:bodyPr/>
          <a:lstStyle/>
          <a:p>
            <a:r>
              <a:rPr lang="nl-NL" sz="2000" dirty="0" smtClean="0">
                <a:ln w="3175">
                  <a:noFill/>
                  <a:miter lim="800000"/>
                </a:ln>
              </a:rPr>
              <a:t>Strategische lange termijn visie</a:t>
            </a:r>
          </a:p>
          <a:p>
            <a:r>
              <a:rPr lang="nl-NL" sz="2000" dirty="0" smtClean="0">
                <a:ln w="3175">
                  <a:noFill/>
                  <a:miter lim="800000"/>
                </a:ln>
              </a:rPr>
              <a:t>Fysieke leefomgeving</a:t>
            </a:r>
          </a:p>
          <a:p>
            <a:r>
              <a:rPr lang="nl-NL" sz="2000" dirty="0" smtClean="0">
                <a:ln w="3175">
                  <a:noFill/>
                  <a:miter lim="800000"/>
                </a:ln>
              </a:rPr>
              <a:t>Stip op de horizon &amp; kader voor uitvoering </a:t>
            </a:r>
            <a:br>
              <a:rPr lang="nl-NL" sz="2000" dirty="0" smtClean="0">
                <a:ln w="3175">
                  <a:noFill/>
                  <a:miter lim="800000"/>
                </a:ln>
              </a:rPr>
            </a:br>
            <a:r>
              <a:rPr lang="nl-NL" sz="2000" dirty="0" smtClean="0">
                <a:ln w="3175">
                  <a:noFill/>
                  <a:miter lim="800000"/>
                </a:ln>
              </a:rPr>
              <a:t/>
            </a:r>
            <a:br>
              <a:rPr lang="nl-NL" sz="2000" dirty="0" smtClean="0">
                <a:ln w="3175">
                  <a:noFill/>
                  <a:miter lim="800000"/>
                </a:ln>
              </a:rPr>
            </a:br>
            <a:r>
              <a:rPr lang="nl-NL" sz="2000" dirty="0" smtClean="0">
                <a:ln w="3175">
                  <a:noFill/>
                  <a:miter lim="800000"/>
                </a:ln>
              </a:rPr>
              <a:t/>
            </a:r>
            <a:br>
              <a:rPr lang="nl-NL" sz="2000" dirty="0" smtClean="0">
                <a:ln w="3175">
                  <a:noFill/>
                  <a:miter lim="800000"/>
                </a:ln>
              </a:rPr>
            </a:br>
            <a:endParaRPr lang="nl-NL" sz="2000" dirty="0" smtClean="0">
              <a:ln w="3175">
                <a:noFill/>
                <a:miter lim="800000"/>
              </a:ln>
            </a:endParaRPr>
          </a:p>
          <a:p>
            <a:endParaRPr lang="nl-NL" sz="2000" dirty="0">
              <a:ln w="3175">
                <a:noFill/>
                <a:miter lim="800000"/>
              </a:ln>
            </a:endParaRPr>
          </a:p>
          <a:p>
            <a:pPr marL="0" indent="0">
              <a:buNone/>
            </a:pPr>
            <a:endParaRPr lang="nl-NL" sz="2000" dirty="0">
              <a:ln w="3175">
                <a:noFill/>
                <a:miter lim="800000"/>
              </a:ln>
            </a:endParaRPr>
          </a:p>
          <a:p>
            <a:pPr marL="457200" indent="-457200">
              <a:buFont typeface="+mj-lt"/>
              <a:buAutoNum type="arabicPeriod"/>
            </a:pPr>
            <a:endParaRPr lang="nl-NL" sz="2000" dirty="0" smtClean="0">
              <a:ln w="3175">
                <a:noFill/>
                <a:miter lim="800000"/>
              </a:ln>
            </a:endParaRPr>
          </a:p>
          <a:p>
            <a:pPr marL="457200" indent="-457200">
              <a:buFont typeface="+mj-lt"/>
              <a:buAutoNum type="arabicPeriod"/>
            </a:pPr>
            <a:endParaRPr lang="nl-NL" sz="2000" dirty="0">
              <a:ln w="3175">
                <a:noFill/>
                <a:miter lim="800000"/>
              </a:ln>
            </a:endParaRPr>
          </a:p>
          <a:p>
            <a:pPr marL="457200" indent="-457200">
              <a:buFont typeface="+mj-lt"/>
              <a:buAutoNum type="arabicPeriod"/>
            </a:pPr>
            <a:endParaRPr lang="nl-NL" sz="2000" dirty="0" smtClean="0">
              <a:ln w="3175">
                <a:noFill/>
                <a:miter lim="800000"/>
              </a:ln>
            </a:endParaRPr>
          </a:p>
          <a:p>
            <a:pPr marL="457200" indent="-457200">
              <a:buFont typeface="+mj-lt"/>
              <a:buAutoNum type="arabicPeriod"/>
            </a:pPr>
            <a:endParaRPr lang="nl-NL" sz="2000" dirty="0">
              <a:ln w="3175">
                <a:noFill/>
                <a:miter lim="800000"/>
              </a:ln>
            </a:endParaRPr>
          </a:p>
        </p:txBody>
      </p:sp>
      <p:pic>
        <p:nvPicPr>
          <p:cNvPr id="4" name="Afbeelding 3"/>
          <p:cNvPicPr>
            <a:picLocks noChangeAspect="1"/>
          </p:cNvPicPr>
          <p:nvPr/>
        </p:nvPicPr>
        <p:blipFill>
          <a:blip r:embed="rId3"/>
          <a:stretch>
            <a:fillRect/>
          </a:stretch>
        </p:blipFill>
        <p:spPr>
          <a:xfrm>
            <a:off x="634557" y="3153740"/>
            <a:ext cx="5701217" cy="2709362"/>
          </a:xfrm>
          <a:prstGeom prst="rect">
            <a:avLst/>
          </a:prstGeom>
        </p:spPr>
      </p:pic>
      <p:pic>
        <p:nvPicPr>
          <p:cNvPr id="9" name="Afbeelding 8"/>
          <p:cNvPicPr>
            <a:picLocks noChangeAspect="1"/>
          </p:cNvPicPr>
          <p:nvPr/>
        </p:nvPicPr>
        <p:blipFill>
          <a:blip r:embed="rId4"/>
          <a:stretch>
            <a:fillRect/>
          </a:stretch>
        </p:blipFill>
        <p:spPr>
          <a:xfrm>
            <a:off x="7692503" y="952936"/>
            <a:ext cx="3463636" cy="4910166"/>
          </a:xfrm>
          <a:prstGeom prst="rect">
            <a:avLst/>
          </a:prstGeom>
        </p:spPr>
      </p:pic>
    </p:spTree>
    <p:extLst>
      <p:ext uri="{BB962C8B-B14F-4D97-AF65-F5344CB8AC3E}">
        <p14:creationId xmlns:p14="http://schemas.microsoft.com/office/powerpoint/2010/main" val="30224212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a:xfrm>
            <a:off x="557700" y="1123758"/>
            <a:ext cx="5854933" cy="4956200"/>
          </a:xfrm>
        </p:spPr>
        <p:txBody>
          <a:bodyPr/>
          <a:lstStyle/>
          <a:p>
            <a:r>
              <a:rPr lang="nl-NL" sz="2000" dirty="0" smtClean="0">
                <a:ln w="3175">
                  <a:noFill/>
                  <a:miter lim="800000"/>
                </a:ln>
              </a:rPr>
              <a:t>Omgevingswet: </a:t>
            </a:r>
            <a:br>
              <a:rPr lang="nl-NL" sz="2000" dirty="0" smtClean="0">
                <a:ln w="3175">
                  <a:noFill/>
                  <a:miter lim="800000"/>
                </a:ln>
              </a:rPr>
            </a:br>
            <a:r>
              <a:rPr lang="nl-NL" sz="2000" dirty="0" smtClean="0">
                <a:ln w="3175">
                  <a:noFill/>
                  <a:miter lim="800000"/>
                </a:ln>
              </a:rPr>
              <a:t>van structuurvisie naar omgevingsvisie </a:t>
            </a:r>
            <a:br>
              <a:rPr lang="nl-NL" sz="2000" dirty="0" smtClean="0">
                <a:ln w="3175">
                  <a:noFill/>
                  <a:miter lim="800000"/>
                </a:ln>
              </a:rPr>
            </a:br>
            <a:endParaRPr lang="nl-NL" sz="2000" dirty="0">
              <a:ln w="3175">
                <a:noFill/>
                <a:miter lim="800000"/>
              </a:ln>
            </a:endParaRPr>
          </a:p>
          <a:p>
            <a:r>
              <a:rPr lang="nl-NL" sz="2000" dirty="0" smtClean="0">
                <a:ln w="3175">
                  <a:noFill/>
                  <a:miter lim="800000"/>
                </a:ln>
              </a:rPr>
              <a:t>Beleidscyclus: omgevingsvisie pas je aan op basis van monitoring, maatschappelijke opgaven, ontwikkelingen en behoeften </a:t>
            </a:r>
          </a:p>
          <a:p>
            <a:endParaRPr lang="nl-NL" sz="2000" dirty="0">
              <a:ln w="3175">
                <a:noFill/>
                <a:miter lim="800000"/>
              </a:ln>
            </a:endParaRPr>
          </a:p>
          <a:p>
            <a:pPr lvl="1"/>
            <a:r>
              <a:rPr lang="nl-NL" sz="1800" dirty="0" smtClean="0">
                <a:ln w="3175">
                  <a:noFill/>
                  <a:miter lim="800000"/>
                </a:ln>
              </a:rPr>
              <a:t>RES 1.0</a:t>
            </a:r>
          </a:p>
          <a:p>
            <a:pPr lvl="1"/>
            <a:r>
              <a:rPr lang="nl-NL" sz="1800" dirty="0" smtClean="0">
                <a:ln w="3175">
                  <a:noFill/>
                  <a:miter lim="800000"/>
                </a:ln>
              </a:rPr>
              <a:t>Woningbouwprogrammering</a:t>
            </a:r>
          </a:p>
          <a:p>
            <a:pPr lvl="1"/>
            <a:r>
              <a:rPr lang="nl-NL" sz="1800" dirty="0" smtClean="0">
                <a:ln w="3175">
                  <a:noFill/>
                  <a:miter lim="800000"/>
                </a:ln>
              </a:rPr>
              <a:t>Stikstof </a:t>
            </a:r>
          </a:p>
          <a:p>
            <a:pPr lvl="1"/>
            <a:r>
              <a:rPr lang="nl-NL" sz="1800" dirty="0" smtClean="0">
                <a:ln w="3175">
                  <a:noFill/>
                  <a:miter lim="800000"/>
                </a:ln>
              </a:rPr>
              <a:t>Waterveiligheid</a:t>
            </a:r>
          </a:p>
          <a:p>
            <a:pPr lvl="1"/>
            <a:r>
              <a:rPr lang="nl-NL" sz="1800" dirty="0" smtClean="0">
                <a:ln w="3175">
                  <a:noFill/>
                  <a:miter lim="800000"/>
                </a:ln>
              </a:rPr>
              <a:t>etc. </a:t>
            </a:r>
            <a:br>
              <a:rPr lang="nl-NL" sz="1800" dirty="0" smtClean="0">
                <a:ln w="3175">
                  <a:noFill/>
                  <a:miter lim="800000"/>
                </a:ln>
              </a:rPr>
            </a:br>
            <a:endParaRPr lang="nl-NL" sz="1800" dirty="0" smtClean="0">
              <a:ln w="3175">
                <a:noFill/>
                <a:miter lim="800000"/>
              </a:ln>
            </a:endParaRPr>
          </a:p>
          <a:p>
            <a:pPr lvl="1"/>
            <a:r>
              <a:rPr lang="nl-NL" sz="1800" b="1" dirty="0" smtClean="0">
                <a:ln w="3175">
                  <a:noFill/>
                  <a:miter lim="800000"/>
                </a:ln>
              </a:rPr>
              <a:t>Milieu effect rapportage</a:t>
            </a:r>
          </a:p>
          <a:p>
            <a:pPr marL="361950" lvl="1" indent="0">
              <a:buNone/>
            </a:pPr>
            <a:endParaRPr lang="nl-NL" sz="1800" dirty="0" smtClean="0">
              <a:ln w="3175">
                <a:noFill/>
                <a:miter lim="800000"/>
              </a:ln>
            </a:endParaRPr>
          </a:p>
          <a:p>
            <a:pPr marL="0" indent="0">
              <a:buNone/>
            </a:pPr>
            <a:endParaRPr lang="nl-NL" sz="2000" dirty="0">
              <a:ln w="3175">
                <a:noFill/>
                <a:miter lim="800000"/>
              </a:ln>
            </a:endParaRPr>
          </a:p>
          <a:p>
            <a:pPr marL="457200" indent="-457200">
              <a:buFont typeface="+mj-lt"/>
              <a:buAutoNum type="arabicPeriod"/>
            </a:pPr>
            <a:endParaRPr lang="nl-NL" sz="2000" dirty="0" smtClean="0">
              <a:ln w="3175">
                <a:noFill/>
                <a:miter lim="800000"/>
              </a:ln>
            </a:endParaRPr>
          </a:p>
          <a:p>
            <a:pPr marL="457200" indent="-457200">
              <a:buFont typeface="+mj-lt"/>
              <a:buAutoNum type="arabicPeriod"/>
            </a:pPr>
            <a:endParaRPr lang="nl-NL" sz="2000" dirty="0">
              <a:ln w="3175">
                <a:noFill/>
                <a:miter lim="800000"/>
              </a:ln>
            </a:endParaRPr>
          </a:p>
          <a:p>
            <a:pPr marL="457200" indent="-457200">
              <a:buFont typeface="+mj-lt"/>
              <a:buAutoNum type="arabicPeriod"/>
            </a:pPr>
            <a:endParaRPr lang="nl-NL" sz="2000" dirty="0" smtClean="0">
              <a:ln w="3175">
                <a:noFill/>
                <a:miter lim="800000"/>
              </a:ln>
            </a:endParaRPr>
          </a:p>
          <a:p>
            <a:pPr marL="457200" indent="-457200">
              <a:buFont typeface="+mj-lt"/>
              <a:buAutoNum type="arabicPeriod"/>
            </a:pPr>
            <a:endParaRPr lang="nl-NL" sz="2000" dirty="0">
              <a:ln w="3175">
                <a:noFill/>
                <a:miter lim="800000"/>
              </a:ln>
            </a:endParaRPr>
          </a:p>
        </p:txBody>
      </p:sp>
      <p:pic>
        <p:nvPicPr>
          <p:cNvPr id="5" name="Afbeelding 4"/>
          <p:cNvPicPr>
            <a:picLocks noChangeAspect="1"/>
          </p:cNvPicPr>
          <p:nvPr/>
        </p:nvPicPr>
        <p:blipFill>
          <a:blip r:embed="rId3"/>
          <a:stretch>
            <a:fillRect/>
          </a:stretch>
        </p:blipFill>
        <p:spPr>
          <a:xfrm>
            <a:off x="6412633" y="810079"/>
            <a:ext cx="5009345" cy="5269879"/>
          </a:xfrm>
          <a:prstGeom prst="rect">
            <a:avLst/>
          </a:prstGeom>
        </p:spPr>
      </p:pic>
      <p:sp>
        <p:nvSpPr>
          <p:cNvPr id="8" name="Titel 1"/>
          <p:cNvSpPr txBox="1">
            <a:spLocks/>
          </p:cNvSpPr>
          <p:nvPr/>
        </p:nvSpPr>
        <p:spPr bwMode="auto">
          <a:xfrm>
            <a:off x="557700" y="713353"/>
            <a:ext cx="4154050" cy="38605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144000" tIns="36000" rIns="144000" bIns="72000" numCol="1" anchor="ctr" anchorCtr="0" compatLnSpc="1">
            <a:prstTxWarp prst="textNoShape">
              <a:avLst/>
            </a:prstTxWarp>
            <a:spAutoFit/>
          </a:bodyPr>
          <a:lstStyle>
            <a:lvl1pPr algn="l" rtl="0" eaLnBrk="0" fontAlgn="base" hangingPunct="0">
              <a:spcBef>
                <a:spcPct val="0"/>
              </a:spcBef>
              <a:spcAft>
                <a:spcPct val="0"/>
              </a:spcAft>
              <a:defRPr kern="1200">
                <a:solidFill>
                  <a:schemeClr val="bg1"/>
                </a:solidFill>
                <a:latin typeface="+mj-lt"/>
                <a:ea typeface="+mj-ea"/>
                <a:cs typeface="+mj-cs"/>
              </a:defRPr>
            </a:lvl1pPr>
            <a:lvl2pPr algn="l" rtl="0" eaLnBrk="0" fontAlgn="base" hangingPunct="0">
              <a:spcBef>
                <a:spcPct val="0"/>
              </a:spcBef>
              <a:spcAft>
                <a:spcPct val="0"/>
              </a:spcAft>
              <a:defRPr>
                <a:solidFill>
                  <a:schemeClr val="bg1"/>
                </a:solidFill>
                <a:latin typeface="Georgia" panose="02040502050405020303" pitchFamily="18" charset="0"/>
              </a:defRPr>
            </a:lvl2pPr>
            <a:lvl3pPr algn="l" rtl="0" eaLnBrk="0" fontAlgn="base" hangingPunct="0">
              <a:spcBef>
                <a:spcPct val="0"/>
              </a:spcBef>
              <a:spcAft>
                <a:spcPct val="0"/>
              </a:spcAft>
              <a:defRPr>
                <a:solidFill>
                  <a:schemeClr val="bg1"/>
                </a:solidFill>
                <a:latin typeface="Georgia" panose="02040502050405020303" pitchFamily="18" charset="0"/>
              </a:defRPr>
            </a:lvl3pPr>
            <a:lvl4pPr algn="l" rtl="0" eaLnBrk="0" fontAlgn="base" hangingPunct="0">
              <a:spcBef>
                <a:spcPct val="0"/>
              </a:spcBef>
              <a:spcAft>
                <a:spcPct val="0"/>
              </a:spcAft>
              <a:defRPr>
                <a:solidFill>
                  <a:schemeClr val="bg1"/>
                </a:solidFill>
                <a:latin typeface="Georgia" panose="02040502050405020303" pitchFamily="18" charset="0"/>
              </a:defRPr>
            </a:lvl4pPr>
            <a:lvl5pPr algn="l" rtl="0" eaLnBrk="0" fontAlgn="base" hangingPunct="0">
              <a:spcBef>
                <a:spcPct val="0"/>
              </a:spcBef>
              <a:spcAft>
                <a:spcPct val="0"/>
              </a:spcAft>
              <a:defRPr>
                <a:solidFill>
                  <a:schemeClr val="bg1"/>
                </a:solidFill>
                <a:latin typeface="Georgia" panose="02040502050405020303" pitchFamily="18" charset="0"/>
              </a:defRPr>
            </a:lvl5pPr>
            <a:lvl6pPr marL="457200" algn="l" rtl="0" fontAlgn="base">
              <a:spcBef>
                <a:spcPct val="0"/>
              </a:spcBef>
              <a:spcAft>
                <a:spcPct val="0"/>
              </a:spcAft>
              <a:defRPr>
                <a:solidFill>
                  <a:schemeClr val="bg1"/>
                </a:solidFill>
                <a:latin typeface="Georgia" panose="02040502050405020303" pitchFamily="18" charset="0"/>
              </a:defRPr>
            </a:lvl6pPr>
            <a:lvl7pPr marL="914400" algn="l" rtl="0" fontAlgn="base">
              <a:spcBef>
                <a:spcPct val="0"/>
              </a:spcBef>
              <a:spcAft>
                <a:spcPct val="0"/>
              </a:spcAft>
              <a:defRPr>
                <a:solidFill>
                  <a:schemeClr val="bg1"/>
                </a:solidFill>
                <a:latin typeface="Georgia" panose="02040502050405020303" pitchFamily="18" charset="0"/>
              </a:defRPr>
            </a:lvl7pPr>
            <a:lvl8pPr marL="1371600" algn="l" rtl="0" fontAlgn="base">
              <a:spcBef>
                <a:spcPct val="0"/>
              </a:spcBef>
              <a:spcAft>
                <a:spcPct val="0"/>
              </a:spcAft>
              <a:defRPr>
                <a:solidFill>
                  <a:schemeClr val="bg1"/>
                </a:solidFill>
                <a:latin typeface="Georgia" panose="02040502050405020303" pitchFamily="18" charset="0"/>
              </a:defRPr>
            </a:lvl8pPr>
            <a:lvl9pPr marL="1828800" algn="l" rtl="0" fontAlgn="base">
              <a:spcBef>
                <a:spcPct val="0"/>
              </a:spcBef>
              <a:spcAft>
                <a:spcPct val="0"/>
              </a:spcAft>
              <a:defRPr>
                <a:solidFill>
                  <a:schemeClr val="bg1"/>
                </a:solidFill>
                <a:latin typeface="Georgia" panose="02040502050405020303" pitchFamily="18" charset="0"/>
              </a:defRPr>
            </a:lvl9pPr>
          </a:lstStyle>
          <a:p>
            <a:r>
              <a:rPr lang="nl-NL" dirty="0" smtClean="0"/>
              <a:t>Waarom een nieuwe omgevingsvisie? </a:t>
            </a:r>
            <a:endParaRPr lang="nl-NL" dirty="0"/>
          </a:p>
        </p:txBody>
      </p:sp>
    </p:spTree>
    <p:extLst>
      <p:ext uri="{BB962C8B-B14F-4D97-AF65-F5344CB8AC3E}">
        <p14:creationId xmlns:p14="http://schemas.microsoft.com/office/powerpoint/2010/main" val="260021026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Gekromde verbindingslijn 36"/>
          <p:cNvCxnSpPr/>
          <p:nvPr/>
        </p:nvCxnSpPr>
        <p:spPr>
          <a:xfrm rot="5400000" flipH="1" flipV="1">
            <a:off x="6153057" y="4473375"/>
            <a:ext cx="675822" cy="223098"/>
          </a:xfrm>
          <a:prstGeom prst="curved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518097" y="474849"/>
            <a:ext cx="5912544" cy="386054"/>
          </a:xfrm>
        </p:spPr>
        <p:txBody>
          <a:bodyPr/>
          <a:lstStyle/>
          <a:p>
            <a:r>
              <a:rPr lang="nl-NL" dirty="0" smtClean="0"/>
              <a:t>Werk in uitvoering: actualisatie van de omgevingsvisie!</a:t>
            </a:r>
            <a:endParaRPr lang="nl-NL" dirty="0"/>
          </a:p>
        </p:txBody>
      </p:sp>
      <p:sp>
        <p:nvSpPr>
          <p:cNvPr id="3" name="Tijdelijke aanduiding voor verticale tekst 2"/>
          <p:cNvSpPr>
            <a:spLocks noGrp="1"/>
          </p:cNvSpPr>
          <p:nvPr>
            <p:ph type="body" orient="vert" idx="1"/>
          </p:nvPr>
        </p:nvSpPr>
        <p:spPr>
          <a:xfrm>
            <a:off x="816648" y="1423094"/>
            <a:ext cx="10248900" cy="5282505"/>
          </a:xfrm>
        </p:spPr>
        <p:txBody>
          <a:bodyPr/>
          <a:lstStyle/>
          <a:p>
            <a:pPr marL="457200" indent="-457200" fontAlgn="ctr">
              <a:buFont typeface="+mj-lt"/>
              <a:buAutoNum type="alphaUcPeriod" startAt="6"/>
            </a:pPr>
            <a:endParaRPr lang="nl-NL" sz="1600" dirty="0" smtClean="0">
              <a:ln w="3175">
                <a:noFill/>
                <a:miter lim="800000"/>
              </a:ln>
            </a:endParaRPr>
          </a:p>
          <a:p>
            <a:pPr marL="457200" indent="-457200" fontAlgn="ctr">
              <a:buFont typeface="+mj-lt"/>
              <a:buAutoNum type="alphaUcPeriod" startAt="6"/>
            </a:pPr>
            <a:endParaRPr lang="nl-NL" sz="1600" dirty="0" smtClean="0">
              <a:ln w="3175">
                <a:noFill/>
                <a:miter lim="800000"/>
              </a:ln>
            </a:endParaRPr>
          </a:p>
          <a:p>
            <a:pPr marL="457200" indent="-457200" fontAlgn="ctr">
              <a:buFont typeface="+mj-lt"/>
              <a:buAutoNum type="alphaUcPeriod" startAt="6"/>
            </a:pPr>
            <a:endParaRPr lang="nl-NL" sz="1600" dirty="0" smtClean="0">
              <a:ln w="3175">
                <a:noFill/>
                <a:miter lim="800000"/>
              </a:ln>
            </a:endParaRPr>
          </a:p>
          <a:p>
            <a:pPr marL="0" indent="0" fontAlgn="ctr">
              <a:buNone/>
            </a:pPr>
            <a:endParaRPr lang="nl-NL" sz="1000" b="1" u="sng" dirty="0" smtClean="0">
              <a:ln w="3175">
                <a:noFill/>
                <a:miter lim="800000"/>
              </a:ln>
            </a:endParaRPr>
          </a:p>
          <a:p>
            <a:pPr marL="0" indent="0">
              <a:buNone/>
            </a:pPr>
            <a:endParaRPr lang="nl-NL" dirty="0">
              <a:ln w="3175">
                <a:noFill/>
                <a:miter lim="800000"/>
              </a:ln>
            </a:endParaRPr>
          </a:p>
        </p:txBody>
      </p:sp>
      <p:sp>
        <p:nvSpPr>
          <p:cNvPr id="6" name="Tekstvak 5"/>
          <p:cNvSpPr txBox="1"/>
          <p:nvPr/>
        </p:nvSpPr>
        <p:spPr>
          <a:xfrm>
            <a:off x="10357593" y="3522673"/>
            <a:ext cx="1750463" cy="584775"/>
          </a:xfrm>
          <a:prstGeom prst="rect">
            <a:avLst/>
          </a:prstGeom>
          <a:solidFill>
            <a:schemeClr val="bg1">
              <a:lumMod val="95000"/>
            </a:schemeClr>
          </a:solidFill>
          <a:ln w="19050">
            <a:solidFill>
              <a:schemeClr val="bg1">
                <a:lumMod val="75000"/>
              </a:schemeClr>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smtClean="0">
                <a:ln>
                  <a:noFill/>
                </a:ln>
                <a:solidFill>
                  <a:prstClr val="black"/>
                </a:solidFill>
                <a:effectLst/>
                <a:uLnTx/>
                <a:uFillTx/>
                <a:latin typeface="Arial"/>
                <a:ea typeface="+mn-ea"/>
                <a:cs typeface="+mn-cs"/>
              </a:rPr>
              <a:t>Omgevingsvisie 2.0</a:t>
            </a:r>
          </a:p>
        </p:txBody>
      </p:sp>
      <p:cxnSp>
        <p:nvCxnSpPr>
          <p:cNvPr id="7" name="Rechte verbindingslijn met pijl 6"/>
          <p:cNvCxnSpPr/>
          <p:nvPr/>
        </p:nvCxnSpPr>
        <p:spPr>
          <a:xfrm flipV="1">
            <a:off x="390031" y="3814623"/>
            <a:ext cx="9953836" cy="61386"/>
          </a:xfrm>
          <a:prstGeom prst="straightConnector1">
            <a:avLst/>
          </a:prstGeom>
          <a:ln w="22225">
            <a:solidFill>
              <a:schemeClr val="bg1">
                <a:lumMod val="75000"/>
              </a:schemeClr>
            </a:solidFill>
            <a:prstDash val="sysDash"/>
            <a:tailEnd type="arrow" w="lg" len="med"/>
          </a:ln>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2490400" y="3536497"/>
            <a:ext cx="1672128" cy="584775"/>
          </a:xfrm>
          <a:prstGeom prst="rect">
            <a:avLst/>
          </a:prstGeom>
          <a:solidFill>
            <a:schemeClr val="bg1">
              <a:lumMod val="95000"/>
            </a:schemeClr>
          </a:solidFill>
          <a:ln w="19050">
            <a:solidFill>
              <a:schemeClr val="bg1">
                <a:lumMod val="75000"/>
              </a:schemeClr>
            </a:solidFill>
          </a:ln>
          <a:effectLst/>
        </p:spPr>
        <p:txBody>
          <a:bodyPr wrap="square" rtlCol="0">
            <a:spAutoFit/>
          </a:bodyPr>
          <a:lstStyle>
            <a:defPPr>
              <a:defRPr lang="nl-NL"/>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prstClr val="black"/>
                </a:solidFill>
                <a:effectLst/>
                <a:uLnTx/>
                <a:uFillTx/>
                <a:latin typeface="Arial"/>
              </a:defRPr>
            </a:lvl1pPr>
          </a:lstStyle>
          <a:p>
            <a:r>
              <a:rPr lang="nl-NL" dirty="0" smtClean="0"/>
              <a:t>Verstedelijkingsalternatieven</a:t>
            </a:r>
            <a:endParaRPr lang="nl-NL" dirty="0"/>
          </a:p>
        </p:txBody>
      </p:sp>
      <p:sp>
        <p:nvSpPr>
          <p:cNvPr id="9" name="Tekstvak 8"/>
          <p:cNvSpPr txBox="1"/>
          <p:nvPr/>
        </p:nvSpPr>
        <p:spPr>
          <a:xfrm>
            <a:off x="4512424" y="3541897"/>
            <a:ext cx="1347176" cy="584775"/>
          </a:xfrm>
          <a:prstGeom prst="rect">
            <a:avLst/>
          </a:prstGeom>
          <a:solidFill>
            <a:schemeClr val="tx2">
              <a:lumMod val="75000"/>
              <a:lumOff val="25000"/>
            </a:schemeClr>
          </a:solidFill>
          <a:ln w="19050">
            <a:solidFill>
              <a:schemeClr val="tx2">
                <a:lumMod val="90000"/>
                <a:lumOff val="10000"/>
              </a:schemeClr>
            </a:solidFill>
          </a:ln>
          <a:effectLst/>
        </p:spPr>
        <p:txBody>
          <a:bodyPr wrap="square" rtlCol="0">
            <a:spAutoFit/>
          </a:bodyPr>
          <a:lstStyle>
            <a:defPPr>
              <a:defRPr lang="nl-NL"/>
            </a:defPPr>
            <a:lvl1pPr>
              <a:defRPr sz="1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smtClean="0">
                <a:ln>
                  <a:noFill/>
                </a:ln>
                <a:solidFill>
                  <a:prstClr val="white"/>
                </a:solidFill>
                <a:effectLst/>
                <a:uLnTx/>
                <a:uFillTx/>
                <a:latin typeface="Arial"/>
                <a:ea typeface="+mn-ea"/>
                <a:cs typeface="+mn-cs"/>
              </a:rPr>
              <a:t>Voorkeurs-alternatief</a:t>
            </a:r>
            <a:endParaRPr kumimoji="0" lang="nl-NL"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kstvak 9"/>
          <p:cNvSpPr txBox="1"/>
          <p:nvPr/>
        </p:nvSpPr>
        <p:spPr>
          <a:xfrm>
            <a:off x="7981136" y="3530160"/>
            <a:ext cx="1659408" cy="584775"/>
          </a:xfrm>
          <a:prstGeom prst="rect">
            <a:avLst/>
          </a:prstGeom>
          <a:solidFill>
            <a:schemeClr val="bg1">
              <a:lumMod val="95000"/>
            </a:schemeClr>
          </a:solidFill>
          <a:ln w="19050">
            <a:solidFill>
              <a:schemeClr val="bg1">
                <a:lumMod val="75000"/>
              </a:schemeClr>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smtClean="0">
                <a:ln>
                  <a:noFill/>
                </a:ln>
                <a:solidFill>
                  <a:prstClr val="black"/>
                </a:solidFill>
                <a:effectLst/>
                <a:uLnTx/>
                <a:uFillTx/>
                <a:latin typeface="Arial"/>
                <a:ea typeface="+mn-ea"/>
                <a:cs typeface="+mn-cs"/>
              </a:rPr>
              <a:t>Ontwerp Omgevingsvisie</a:t>
            </a:r>
          </a:p>
        </p:txBody>
      </p:sp>
      <p:sp>
        <p:nvSpPr>
          <p:cNvPr id="11" name="Tekstvak 10"/>
          <p:cNvSpPr txBox="1"/>
          <p:nvPr/>
        </p:nvSpPr>
        <p:spPr>
          <a:xfrm>
            <a:off x="504591" y="3527852"/>
            <a:ext cx="1636187" cy="584775"/>
          </a:xfrm>
          <a:prstGeom prst="rect">
            <a:avLst/>
          </a:prstGeom>
          <a:solidFill>
            <a:schemeClr val="bg1">
              <a:lumMod val="95000"/>
            </a:schemeClr>
          </a:solidFill>
          <a:ln w="19050">
            <a:solidFill>
              <a:schemeClr val="bg1">
                <a:lumMod val="75000"/>
              </a:schemeClr>
            </a:solidFill>
          </a:ln>
          <a:effectLst/>
        </p:spPr>
        <p:txBody>
          <a:bodyPr wrap="square" rtlCol="0">
            <a:spAutoFit/>
          </a:bodyPr>
          <a:lstStyle>
            <a:defPPr>
              <a:defRPr lang="nl-NL"/>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prstClr val="black"/>
                </a:solidFill>
                <a:effectLst/>
                <a:uLnTx/>
                <a:uFillTx/>
                <a:latin typeface="Arial"/>
              </a:defRPr>
            </a:lvl1pPr>
          </a:lstStyle>
          <a:p>
            <a:r>
              <a:rPr lang="nl-NL" dirty="0" smtClean="0"/>
              <a:t>Omgevingsvisie 1.0</a:t>
            </a:r>
            <a:endParaRPr lang="nl-NL" dirty="0"/>
          </a:p>
        </p:txBody>
      </p:sp>
      <p:sp>
        <p:nvSpPr>
          <p:cNvPr id="12" name="Ruit 11"/>
          <p:cNvSpPr/>
          <p:nvPr/>
        </p:nvSpPr>
        <p:spPr>
          <a:xfrm>
            <a:off x="9959989" y="3695220"/>
            <a:ext cx="204558" cy="238926"/>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smtClean="0">
                <a:ln>
                  <a:noFill/>
                </a:ln>
                <a:solidFill>
                  <a:schemeClr val="tx1"/>
                </a:solidFill>
                <a:effectLst/>
                <a:uLnTx/>
                <a:uFillTx/>
                <a:latin typeface="Arial"/>
                <a:ea typeface="+mn-ea"/>
                <a:cs typeface="+mn-cs"/>
              </a:rPr>
              <a:t>6</a:t>
            </a:r>
            <a:endParaRPr kumimoji="0" lang="nl-NL" sz="1000" b="0" i="0" u="none" strike="noStrike" kern="1200" cap="none" spc="0" normalizeH="0" baseline="0" noProof="0" dirty="0">
              <a:ln>
                <a:noFill/>
              </a:ln>
              <a:solidFill>
                <a:schemeClr val="tx1"/>
              </a:solidFill>
              <a:effectLst/>
              <a:uLnTx/>
              <a:uFillTx/>
              <a:latin typeface="Arial"/>
              <a:ea typeface="+mn-ea"/>
              <a:cs typeface="+mn-cs"/>
            </a:endParaRPr>
          </a:p>
        </p:txBody>
      </p:sp>
      <p:sp>
        <p:nvSpPr>
          <p:cNvPr id="13" name="Ruit 12"/>
          <p:cNvSpPr/>
          <p:nvPr/>
        </p:nvSpPr>
        <p:spPr>
          <a:xfrm>
            <a:off x="6379419" y="4442100"/>
            <a:ext cx="204558" cy="238926"/>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smtClean="0">
                <a:ln>
                  <a:noFill/>
                </a:ln>
                <a:solidFill>
                  <a:schemeClr val="tx1"/>
                </a:solidFill>
                <a:effectLst/>
                <a:uLnTx/>
                <a:uFillTx/>
                <a:latin typeface="Arial"/>
                <a:ea typeface="+mn-ea"/>
                <a:cs typeface="+mn-cs"/>
              </a:rPr>
              <a:t>5</a:t>
            </a:r>
            <a:endParaRPr kumimoji="0" lang="nl-NL" sz="1000" b="0" i="0" u="none" strike="noStrike" kern="1200" cap="none" spc="0" normalizeH="0" baseline="0" noProof="0" dirty="0">
              <a:ln>
                <a:noFill/>
              </a:ln>
              <a:solidFill>
                <a:schemeClr val="tx1"/>
              </a:solidFill>
              <a:effectLst/>
              <a:uLnTx/>
              <a:uFillTx/>
              <a:latin typeface="Arial"/>
              <a:ea typeface="+mn-ea"/>
              <a:cs typeface="+mn-cs"/>
            </a:endParaRPr>
          </a:p>
        </p:txBody>
      </p:sp>
      <p:sp>
        <p:nvSpPr>
          <p:cNvPr id="14" name="Tekstvak 13"/>
          <p:cNvSpPr txBox="1"/>
          <p:nvPr/>
        </p:nvSpPr>
        <p:spPr>
          <a:xfrm>
            <a:off x="6004209" y="3541897"/>
            <a:ext cx="1648932" cy="584775"/>
          </a:xfrm>
          <a:prstGeom prst="rect">
            <a:avLst/>
          </a:prstGeom>
          <a:solidFill>
            <a:schemeClr val="bg1">
              <a:lumMod val="95000"/>
            </a:schemeClr>
          </a:solidFill>
          <a:ln w="19050">
            <a:solidFill>
              <a:schemeClr val="bg1">
                <a:lumMod val="75000"/>
              </a:schemeClr>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smtClean="0">
                <a:ln>
                  <a:noFill/>
                </a:ln>
                <a:solidFill>
                  <a:prstClr val="black"/>
                </a:solidFill>
                <a:effectLst/>
                <a:uLnTx/>
                <a:uFillTx/>
                <a:latin typeface="Arial"/>
                <a:ea typeface="+mn-ea"/>
                <a:cs typeface="+mn-cs"/>
              </a:rPr>
              <a:t>Voorontwerp Omgevingsvisie</a:t>
            </a:r>
          </a:p>
        </p:txBody>
      </p:sp>
      <p:sp>
        <p:nvSpPr>
          <p:cNvPr id="15" name="Ruit 14"/>
          <p:cNvSpPr/>
          <p:nvPr/>
        </p:nvSpPr>
        <p:spPr>
          <a:xfrm>
            <a:off x="2201264" y="3730644"/>
            <a:ext cx="204558" cy="238926"/>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smtClean="0">
                <a:ln>
                  <a:noFill/>
                </a:ln>
                <a:solidFill>
                  <a:schemeClr val="tx1"/>
                </a:solidFill>
                <a:effectLst/>
                <a:uLnTx/>
                <a:uFillTx/>
                <a:latin typeface="Arial"/>
                <a:ea typeface="+mn-ea"/>
                <a:cs typeface="+mn-cs"/>
              </a:rPr>
              <a:t>2</a:t>
            </a:r>
            <a:endParaRPr kumimoji="0" lang="nl-NL" sz="1000" b="0" i="0" u="none" strike="noStrike" kern="1200" cap="none" spc="0" normalizeH="0" baseline="0" noProof="0" dirty="0">
              <a:ln>
                <a:noFill/>
              </a:ln>
              <a:solidFill>
                <a:schemeClr val="tx1"/>
              </a:solidFill>
              <a:effectLst/>
              <a:uLnTx/>
              <a:uFillTx/>
              <a:latin typeface="Arial"/>
              <a:ea typeface="+mn-ea"/>
              <a:cs typeface="+mn-cs"/>
            </a:endParaRPr>
          </a:p>
        </p:txBody>
      </p:sp>
      <p:sp>
        <p:nvSpPr>
          <p:cNvPr id="17" name="Ruit 16"/>
          <p:cNvSpPr/>
          <p:nvPr/>
        </p:nvSpPr>
        <p:spPr>
          <a:xfrm>
            <a:off x="230083" y="3753194"/>
            <a:ext cx="204558" cy="238926"/>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000" dirty="0">
                <a:solidFill>
                  <a:schemeClr val="tx1"/>
                </a:solidFill>
                <a:latin typeface="Arial"/>
              </a:rPr>
              <a:t>1</a:t>
            </a:r>
            <a:endParaRPr kumimoji="0" lang="nl-NL" sz="1000" b="0" i="0" u="none" strike="noStrike" kern="1200" cap="none" spc="0" normalizeH="0" baseline="0" noProof="0" dirty="0">
              <a:ln>
                <a:noFill/>
              </a:ln>
              <a:solidFill>
                <a:schemeClr val="tx1"/>
              </a:solidFill>
              <a:effectLst/>
              <a:uLnTx/>
              <a:uFillTx/>
              <a:latin typeface="Arial"/>
              <a:ea typeface="+mn-ea"/>
              <a:cs typeface="+mn-cs"/>
            </a:endParaRPr>
          </a:p>
        </p:txBody>
      </p:sp>
      <p:grpSp>
        <p:nvGrpSpPr>
          <p:cNvPr id="18" name="Groep 17"/>
          <p:cNvGrpSpPr/>
          <p:nvPr/>
        </p:nvGrpSpPr>
        <p:grpSpPr>
          <a:xfrm>
            <a:off x="8752225" y="4803355"/>
            <a:ext cx="3537617" cy="2560424"/>
            <a:chOff x="9258996" y="4269485"/>
            <a:chExt cx="2856804" cy="2560424"/>
          </a:xfrm>
        </p:grpSpPr>
        <p:sp>
          <p:nvSpPr>
            <p:cNvPr id="19" name="Tekstvak 18"/>
            <p:cNvSpPr txBox="1"/>
            <p:nvPr/>
          </p:nvSpPr>
          <p:spPr>
            <a:xfrm>
              <a:off x="9258996" y="4269485"/>
              <a:ext cx="1454215" cy="276999"/>
            </a:xfrm>
            <a:prstGeom prst="rect">
              <a:avLst/>
            </a:prstGeom>
            <a:noFill/>
            <a:ln w="19050">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1" u="none" strike="noStrike" kern="1200" cap="none" spc="0" normalizeH="0" baseline="0" noProof="0" dirty="0" smtClean="0">
                  <a:ln>
                    <a:noFill/>
                  </a:ln>
                  <a:solidFill>
                    <a:prstClr val="black"/>
                  </a:solidFill>
                  <a:effectLst/>
                  <a:uLnTx/>
                  <a:uFillTx/>
                  <a:latin typeface="Arial"/>
                  <a:ea typeface="+mn-ea"/>
                  <a:cs typeface="+mn-cs"/>
                </a:rPr>
                <a:t>Participatie</a:t>
              </a:r>
              <a:endParaRPr kumimoji="0" lang="nl-NL" sz="1050" b="0" i="1" u="none" strike="noStrike" kern="1200" cap="none" spc="0" normalizeH="0" baseline="0" noProof="0" dirty="0">
                <a:ln>
                  <a:noFill/>
                </a:ln>
                <a:solidFill>
                  <a:prstClr val="black"/>
                </a:solidFill>
                <a:effectLst/>
                <a:uLnTx/>
                <a:uFillTx/>
                <a:latin typeface="Arial"/>
                <a:ea typeface="+mn-ea"/>
                <a:cs typeface="+mn-cs"/>
              </a:endParaRPr>
            </a:p>
          </p:txBody>
        </p:sp>
        <p:sp>
          <p:nvSpPr>
            <p:cNvPr id="20" name="Ruit 19"/>
            <p:cNvSpPr/>
            <p:nvPr/>
          </p:nvSpPr>
          <p:spPr>
            <a:xfrm>
              <a:off x="9335888" y="4596911"/>
              <a:ext cx="204558" cy="238926"/>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smtClean="0">
                  <a:ln>
                    <a:noFill/>
                  </a:ln>
                  <a:solidFill>
                    <a:schemeClr val="tx1"/>
                  </a:solidFill>
                  <a:effectLst/>
                  <a:uLnTx/>
                  <a:uFillTx/>
                  <a:latin typeface="Arial"/>
                  <a:ea typeface="+mn-ea"/>
                  <a:cs typeface="+mn-cs"/>
                </a:rPr>
                <a:t>1</a:t>
              </a:r>
              <a:endParaRPr kumimoji="0" lang="nl-NL" sz="1000" b="0" i="0" u="none" strike="noStrike" kern="1200" cap="none" spc="0" normalizeH="0" baseline="0" noProof="0" dirty="0">
                <a:ln>
                  <a:noFill/>
                </a:ln>
                <a:solidFill>
                  <a:schemeClr val="tx1"/>
                </a:solidFill>
                <a:effectLst/>
                <a:uLnTx/>
                <a:uFillTx/>
                <a:latin typeface="Arial"/>
                <a:ea typeface="+mn-ea"/>
                <a:cs typeface="+mn-cs"/>
              </a:endParaRPr>
            </a:p>
          </p:txBody>
        </p:sp>
        <p:sp>
          <p:nvSpPr>
            <p:cNvPr id="21" name="Ruit 20"/>
            <p:cNvSpPr/>
            <p:nvPr/>
          </p:nvSpPr>
          <p:spPr>
            <a:xfrm>
              <a:off x="9339994" y="4884894"/>
              <a:ext cx="204558" cy="238926"/>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smtClean="0">
                  <a:ln>
                    <a:noFill/>
                  </a:ln>
                  <a:solidFill>
                    <a:schemeClr val="tx1"/>
                  </a:solidFill>
                  <a:effectLst/>
                  <a:uLnTx/>
                  <a:uFillTx/>
                  <a:latin typeface="Arial"/>
                  <a:ea typeface="+mn-ea"/>
                  <a:cs typeface="+mn-cs"/>
                </a:rPr>
                <a:t>2</a:t>
              </a:r>
              <a:endParaRPr kumimoji="0" lang="nl-NL" sz="1000" b="0" i="0" u="none" strike="noStrike" kern="1200" cap="none" spc="0" normalizeH="0" baseline="0" noProof="0" dirty="0">
                <a:ln>
                  <a:noFill/>
                </a:ln>
                <a:solidFill>
                  <a:schemeClr val="tx1"/>
                </a:solidFill>
                <a:effectLst/>
                <a:uLnTx/>
                <a:uFillTx/>
                <a:latin typeface="Arial"/>
                <a:ea typeface="+mn-ea"/>
                <a:cs typeface="+mn-cs"/>
              </a:endParaRPr>
            </a:p>
          </p:txBody>
        </p:sp>
        <p:sp>
          <p:nvSpPr>
            <p:cNvPr id="22" name="Ruit 21"/>
            <p:cNvSpPr/>
            <p:nvPr/>
          </p:nvSpPr>
          <p:spPr>
            <a:xfrm>
              <a:off x="9350042" y="5148871"/>
              <a:ext cx="204558" cy="238926"/>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smtClean="0">
                  <a:ln>
                    <a:noFill/>
                  </a:ln>
                  <a:solidFill>
                    <a:schemeClr val="tx1"/>
                  </a:solidFill>
                  <a:effectLst/>
                  <a:uLnTx/>
                  <a:uFillTx/>
                  <a:latin typeface="Arial"/>
                  <a:ea typeface="+mn-ea"/>
                  <a:cs typeface="+mn-cs"/>
                </a:rPr>
                <a:t>3</a:t>
              </a:r>
              <a:endParaRPr kumimoji="0" lang="nl-NL" sz="1000" b="0" i="0" u="none" strike="noStrike" kern="1200" cap="none" spc="0" normalizeH="0" baseline="0" noProof="0" dirty="0">
                <a:ln>
                  <a:noFill/>
                </a:ln>
                <a:solidFill>
                  <a:schemeClr val="tx1"/>
                </a:solidFill>
                <a:effectLst/>
                <a:uLnTx/>
                <a:uFillTx/>
                <a:latin typeface="Arial"/>
                <a:ea typeface="+mn-ea"/>
                <a:cs typeface="+mn-cs"/>
              </a:endParaRPr>
            </a:p>
          </p:txBody>
        </p:sp>
        <p:sp>
          <p:nvSpPr>
            <p:cNvPr id="23" name="Ruit 22"/>
            <p:cNvSpPr/>
            <p:nvPr/>
          </p:nvSpPr>
          <p:spPr>
            <a:xfrm>
              <a:off x="9350042" y="5417941"/>
              <a:ext cx="204558" cy="238926"/>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smtClean="0">
                  <a:ln>
                    <a:noFill/>
                  </a:ln>
                  <a:solidFill>
                    <a:schemeClr val="tx1"/>
                  </a:solidFill>
                  <a:effectLst/>
                  <a:uLnTx/>
                  <a:uFillTx/>
                  <a:latin typeface="Arial"/>
                  <a:ea typeface="+mn-ea"/>
                  <a:cs typeface="+mn-cs"/>
                </a:rPr>
                <a:t>4</a:t>
              </a:r>
              <a:endParaRPr kumimoji="0" lang="nl-NL" sz="1000" b="0" i="0" u="none" strike="noStrike" kern="1200" cap="none" spc="0" normalizeH="0" baseline="0" noProof="0" dirty="0">
                <a:ln>
                  <a:noFill/>
                </a:ln>
                <a:solidFill>
                  <a:schemeClr val="tx1"/>
                </a:solidFill>
                <a:effectLst/>
                <a:uLnTx/>
                <a:uFillTx/>
                <a:latin typeface="Arial"/>
                <a:ea typeface="+mn-ea"/>
                <a:cs typeface="+mn-cs"/>
              </a:endParaRPr>
            </a:p>
          </p:txBody>
        </p:sp>
        <p:sp>
          <p:nvSpPr>
            <p:cNvPr id="24" name="Ruit 23"/>
            <p:cNvSpPr/>
            <p:nvPr/>
          </p:nvSpPr>
          <p:spPr>
            <a:xfrm>
              <a:off x="9345484" y="5688798"/>
              <a:ext cx="204558" cy="238926"/>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smtClean="0">
                  <a:ln>
                    <a:noFill/>
                  </a:ln>
                  <a:solidFill>
                    <a:schemeClr val="tx1"/>
                  </a:solidFill>
                  <a:effectLst/>
                  <a:uLnTx/>
                  <a:uFillTx/>
                  <a:latin typeface="Arial"/>
                  <a:ea typeface="+mn-ea"/>
                  <a:cs typeface="+mn-cs"/>
                </a:rPr>
                <a:t>5</a:t>
              </a:r>
              <a:endParaRPr kumimoji="0" lang="nl-NL" sz="1000" b="0" i="0" u="none" strike="noStrike" kern="1200" cap="none" spc="0" normalizeH="0" baseline="0" noProof="0" dirty="0">
                <a:ln>
                  <a:noFill/>
                </a:ln>
                <a:solidFill>
                  <a:schemeClr val="tx1"/>
                </a:solidFill>
                <a:effectLst/>
                <a:uLnTx/>
                <a:uFillTx/>
                <a:latin typeface="Arial"/>
                <a:ea typeface="+mn-ea"/>
                <a:cs typeface="+mn-cs"/>
              </a:endParaRPr>
            </a:p>
          </p:txBody>
        </p:sp>
        <p:sp>
          <p:nvSpPr>
            <p:cNvPr id="25" name="Ruit 24"/>
            <p:cNvSpPr/>
            <p:nvPr/>
          </p:nvSpPr>
          <p:spPr>
            <a:xfrm>
              <a:off x="9345733" y="5940898"/>
              <a:ext cx="204558" cy="238926"/>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smtClean="0">
                  <a:ln>
                    <a:noFill/>
                  </a:ln>
                  <a:solidFill>
                    <a:schemeClr val="tx1"/>
                  </a:solidFill>
                  <a:effectLst/>
                  <a:uLnTx/>
                  <a:uFillTx/>
                  <a:latin typeface="Arial"/>
                  <a:ea typeface="+mn-ea"/>
                  <a:cs typeface="+mn-cs"/>
                </a:rPr>
                <a:t>6</a:t>
              </a:r>
              <a:endParaRPr kumimoji="0" lang="nl-NL" sz="1000" b="0" i="0" u="none" strike="noStrike" kern="1200" cap="none" spc="0" normalizeH="0" baseline="0" noProof="0" dirty="0">
                <a:ln>
                  <a:noFill/>
                </a:ln>
                <a:solidFill>
                  <a:schemeClr val="tx1"/>
                </a:solidFill>
                <a:effectLst/>
                <a:uLnTx/>
                <a:uFillTx/>
                <a:latin typeface="Arial"/>
                <a:ea typeface="+mn-ea"/>
                <a:cs typeface="+mn-cs"/>
              </a:endParaRPr>
            </a:p>
          </p:txBody>
        </p:sp>
        <p:sp>
          <p:nvSpPr>
            <p:cNvPr id="26" name="Tekstvak 25"/>
            <p:cNvSpPr txBox="1"/>
            <p:nvPr/>
          </p:nvSpPr>
          <p:spPr>
            <a:xfrm>
              <a:off x="9540344" y="4521585"/>
              <a:ext cx="2575456" cy="2308324"/>
            </a:xfrm>
            <a:prstGeom prst="rect">
              <a:avLst/>
            </a:prstGeom>
            <a:noFill/>
            <a:ln w="19050">
              <a:noFill/>
            </a:ln>
            <a:effectLst/>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1200" b="0" u="none" strike="noStrike" kern="1200" cap="none" spc="0" normalizeH="0" baseline="0" noProof="0" dirty="0" smtClean="0">
                  <a:ln>
                    <a:noFill/>
                  </a:ln>
                  <a:solidFill>
                    <a:prstClr val="black"/>
                  </a:solidFill>
                  <a:effectLst/>
                  <a:uLnTx/>
                  <a:uFillTx/>
                  <a:latin typeface="Arial"/>
                  <a:ea typeface="+mn-ea"/>
                  <a:cs typeface="+mn-cs"/>
                </a:rPr>
                <a:t>Raadsbesluit 6 oktober 2020</a:t>
              </a:r>
            </a:p>
            <a:p>
              <a:pPr marL="0" marR="0" lvl="0" indent="0" algn="l" defTabSz="914400" rtl="0" eaLnBrk="1" fontAlgn="auto" latinLnBrk="0" hangingPunct="1">
                <a:lnSpc>
                  <a:spcPct val="150000"/>
                </a:lnSpc>
                <a:spcBef>
                  <a:spcPts val="0"/>
                </a:spcBef>
                <a:spcAft>
                  <a:spcPts val="0"/>
                </a:spcAft>
                <a:buClrTx/>
                <a:buSzTx/>
                <a:buFontTx/>
                <a:buNone/>
                <a:tabLst/>
                <a:defRPr/>
              </a:pPr>
              <a:r>
                <a:rPr lang="nl-NL" sz="1200" dirty="0" smtClean="0">
                  <a:solidFill>
                    <a:prstClr val="black"/>
                  </a:solidFill>
                  <a:latin typeface="Arial"/>
                </a:rPr>
                <a:t>Start actualisatie, zomer ‘23</a:t>
              </a:r>
            </a:p>
            <a:p>
              <a:pPr marL="0" marR="0" lvl="0" indent="0" algn="l" defTabSz="914400" rtl="0" eaLnBrk="1" fontAlgn="auto" latinLnBrk="0" hangingPunct="1">
                <a:lnSpc>
                  <a:spcPct val="150000"/>
                </a:lnSpc>
                <a:spcBef>
                  <a:spcPts val="0"/>
                </a:spcBef>
                <a:spcAft>
                  <a:spcPts val="0"/>
                </a:spcAft>
                <a:buClrTx/>
                <a:buSzTx/>
                <a:buFontTx/>
                <a:buNone/>
                <a:tabLst/>
                <a:defRPr/>
              </a:pPr>
              <a:r>
                <a:rPr lang="nl-NL" sz="1200" dirty="0" smtClean="0">
                  <a:solidFill>
                    <a:prstClr val="black"/>
                  </a:solidFill>
                  <a:latin typeface="Arial"/>
                </a:rPr>
                <a:t>Zomer ‘23 – zomer ‘24</a:t>
              </a:r>
            </a:p>
            <a:p>
              <a:pPr lvl="0">
                <a:lnSpc>
                  <a:spcPct val="150000"/>
                </a:lnSpc>
                <a:defRPr/>
              </a:pPr>
              <a:r>
                <a:rPr lang="nl-NL" sz="1200" dirty="0" smtClean="0">
                  <a:solidFill>
                    <a:prstClr val="black"/>
                  </a:solidFill>
                </a:rPr>
                <a:t>September ‘24</a:t>
              </a:r>
              <a:endParaRPr lang="nl-NL" sz="1200" dirty="0" smtClean="0">
                <a:solidFill>
                  <a:prstClr val="black"/>
                </a:solidFill>
                <a:latin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nl-NL" sz="1200" noProof="0" dirty="0" err="1" smtClean="0">
                  <a:solidFill>
                    <a:prstClr val="black"/>
                  </a:solidFill>
                  <a:latin typeface="Arial"/>
                </a:rPr>
                <a:t>Partners&amp;buurtnetwerken</a:t>
              </a:r>
              <a:r>
                <a:rPr lang="nl-NL" sz="1200" noProof="0" dirty="0" smtClean="0">
                  <a:solidFill>
                    <a:prstClr val="black"/>
                  </a:solidFill>
                  <a:latin typeface="Arial"/>
                </a:rPr>
                <a:t>: q4 ‘24-q1 ‘25</a:t>
              </a:r>
              <a:endParaRPr kumimoji="0" lang="nl-NL" sz="1200" b="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nl-NL" sz="1200" dirty="0" smtClean="0">
                  <a:solidFill>
                    <a:prstClr val="black"/>
                  </a:solidFill>
                  <a:latin typeface="Arial"/>
                </a:rPr>
                <a:t>Stadsronde &amp; Raadsbesluit Q4 2025</a:t>
              </a:r>
              <a:endParaRPr kumimoji="0" lang="nl-NL" sz="1050" b="0" u="none" strike="noStrike" kern="1200" cap="none" spc="0" normalizeH="0" baseline="0" noProof="0" dirty="0">
                <a:ln>
                  <a:noFill/>
                </a:ln>
                <a:solidFill>
                  <a:prstClr val="black"/>
                </a:solidFill>
                <a:effectLst/>
                <a:uLnTx/>
                <a:uFillTx/>
                <a:latin typeface="Arial"/>
                <a:ea typeface="+mn-ea"/>
                <a:cs typeface="+mn-cs"/>
              </a:endParaRPr>
            </a:p>
          </p:txBody>
        </p:sp>
      </p:grpSp>
      <p:pic>
        <p:nvPicPr>
          <p:cNvPr id="27" name="Afbeelding 26"/>
          <p:cNvPicPr>
            <a:picLocks noChangeAspect="1"/>
          </p:cNvPicPr>
          <p:nvPr/>
        </p:nvPicPr>
        <p:blipFill>
          <a:blip r:embed="rId3"/>
          <a:stretch>
            <a:fillRect/>
          </a:stretch>
        </p:blipFill>
        <p:spPr>
          <a:xfrm>
            <a:off x="471261" y="1419036"/>
            <a:ext cx="1650096" cy="2031486"/>
          </a:xfrm>
          <a:prstGeom prst="rect">
            <a:avLst/>
          </a:prstGeom>
        </p:spPr>
      </p:pic>
      <p:pic>
        <p:nvPicPr>
          <p:cNvPr id="28" name="Afbeelding 27"/>
          <p:cNvPicPr>
            <a:picLocks noChangeAspect="1"/>
          </p:cNvPicPr>
          <p:nvPr/>
        </p:nvPicPr>
        <p:blipFill>
          <a:blip r:embed="rId4"/>
          <a:stretch>
            <a:fillRect/>
          </a:stretch>
        </p:blipFill>
        <p:spPr>
          <a:xfrm>
            <a:off x="6507991" y="300059"/>
            <a:ext cx="2920928" cy="2911127"/>
          </a:xfrm>
          <a:prstGeom prst="rect">
            <a:avLst/>
          </a:prstGeom>
        </p:spPr>
      </p:pic>
      <p:sp>
        <p:nvSpPr>
          <p:cNvPr id="29" name="Titel 1"/>
          <p:cNvSpPr txBox="1">
            <a:spLocks/>
          </p:cNvSpPr>
          <p:nvPr/>
        </p:nvSpPr>
        <p:spPr bwMode="auto">
          <a:xfrm>
            <a:off x="7086995" y="977280"/>
            <a:ext cx="1743133" cy="35527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144000" tIns="36000" rIns="144000" bIns="72000" numCol="1" anchor="ctr" anchorCtr="0" compatLnSpc="1">
            <a:prstTxWarp prst="textNoShape">
              <a:avLst/>
            </a:prstTxWarp>
            <a:spAutoFit/>
          </a:bodyPr>
          <a:lstStyle>
            <a:lvl1pPr algn="l" rtl="0" eaLnBrk="0" fontAlgn="base" hangingPunct="0">
              <a:spcBef>
                <a:spcPct val="0"/>
              </a:spcBef>
              <a:spcAft>
                <a:spcPct val="0"/>
              </a:spcAft>
              <a:defRPr kern="1200">
                <a:solidFill>
                  <a:schemeClr val="bg1"/>
                </a:solidFill>
                <a:latin typeface="+mj-lt"/>
                <a:ea typeface="+mj-ea"/>
                <a:cs typeface="+mj-cs"/>
              </a:defRPr>
            </a:lvl1pPr>
            <a:lvl2pPr algn="l" rtl="0" eaLnBrk="0" fontAlgn="base" hangingPunct="0">
              <a:spcBef>
                <a:spcPct val="0"/>
              </a:spcBef>
              <a:spcAft>
                <a:spcPct val="0"/>
              </a:spcAft>
              <a:defRPr>
                <a:solidFill>
                  <a:schemeClr val="bg1"/>
                </a:solidFill>
                <a:latin typeface="Georgia" panose="02040502050405020303" pitchFamily="18" charset="0"/>
              </a:defRPr>
            </a:lvl2pPr>
            <a:lvl3pPr algn="l" rtl="0" eaLnBrk="0" fontAlgn="base" hangingPunct="0">
              <a:spcBef>
                <a:spcPct val="0"/>
              </a:spcBef>
              <a:spcAft>
                <a:spcPct val="0"/>
              </a:spcAft>
              <a:defRPr>
                <a:solidFill>
                  <a:schemeClr val="bg1"/>
                </a:solidFill>
                <a:latin typeface="Georgia" panose="02040502050405020303" pitchFamily="18" charset="0"/>
              </a:defRPr>
            </a:lvl3pPr>
            <a:lvl4pPr algn="l" rtl="0" eaLnBrk="0" fontAlgn="base" hangingPunct="0">
              <a:spcBef>
                <a:spcPct val="0"/>
              </a:spcBef>
              <a:spcAft>
                <a:spcPct val="0"/>
              </a:spcAft>
              <a:defRPr>
                <a:solidFill>
                  <a:schemeClr val="bg1"/>
                </a:solidFill>
                <a:latin typeface="Georgia" panose="02040502050405020303" pitchFamily="18" charset="0"/>
              </a:defRPr>
            </a:lvl4pPr>
            <a:lvl5pPr algn="l" rtl="0" eaLnBrk="0" fontAlgn="base" hangingPunct="0">
              <a:spcBef>
                <a:spcPct val="0"/>
              </a:spcBef>
              <a:spcAft>
                <a:spcPct val="0"/>
              </a:spcAft>
              <a:defRPr>
                <a:solidFill>
                  <a:schemeClr val="bg1"/>
                </a:solidFill>
                <a:latin typeface="Georgia" panose="02040502050405020303" pitchFamily="18" charset="0"/>
              </a:defRPr>
            </a:lvl5pPr>
            <a:lvl6pPr marL="457200" algn="l" rtl="0" fontAlgn="base">
              <a:spcBef>
                <a:spcPct val="0"/>
              </a:spcBef>
              <a:spcAft>
                <a:spcPct val="0"/>
              </a:spcAft>
              <a:defRPr>
                <a:solidFill>
                  <a:schemeClr val="bg1"/>
                </a:solidFill>
                <a:latin typeface="Georgia" panose="02040502050405020303" pitchFamily="18" charset="0"/>
              </a:defRPr>
            </a:lvl6pPr>
            <a:lvl7pPr marL="914400" algn="l" rtl="0" fontAlgn="base">
              <a:spcBef>
                <a:spcPct val="0"/>
              </a:spcBef>
              <a:spcAft>
                <a:spcPct val="0"/>
              </a:spcAft>
              <a:defRPr>
                <a:solidFill>
                  <a:schemeClr val="bg1"/>
                </a:solidFill>
                <a:latin typeface="Georgia" panose="02040502050405020303" pitchFamily="18" charset="0"/>
              </a:defRPr>
            </a:lvl7pPr>
            <a:lvl8pPr marL="1371600" algn="l" rtl="0" fontAlgn="base">
              <a:spcBef>
                <a:spcPct val="0"/>
              </a:spcBef>
              <a:spcAft>
                <a:spcPct val="0"/>
              </a:spcAft>
              <a:defRPr>
                <a:solidFill>
                  <a:schemeClr val="bg1"/>
                </a:solidFill>
                <a:latin typeface="Georgia" panose="02040502050405020303" pitchFamily="18" charset="0"/>
              </a:defRPr>
            </a:lvl8pPr>
            <a:lvl9pPr marL="1828800" algn="l" rtl="0" fontAlgn="base">
              <a:spcBef>
                <a:spcPct val="0"/>
              </a:spcBef>
              <a:spcAft>
                <a:spcPct val="0"/>
              </a:spcAft>
              <a:defRPr>
                <a:solidFill>
                  <a:schemeClr val="bg1"/>
                </a:solidFill>
                <a:latin typeface="Georgia" panose="02040502050405020303" pitchFamily="18" charset="0"/>
              </a:defRPr>
            </a:lvl9pPr>
          </a:lstStyle>
          <a:p>
            <a:r>
              <a:rPr lang="nl-NL" sz="1600" dirty="0" smtClean="0"/>
              <a:t>digitale enquête</a:t>
            </a:r>
            <a:endParaRPr lang="nl-NL" sz="1600" dirty="0"/>
          </a:p>
        </p:txBody>
      </p:sp>
      <p:cxnSp>
        <p:nvCxnSpPr>
          <p:cNvPr id="31" name="Gekromde verbindingslijn 30"/>
          <p:cNvCxnSpPr/>
          <p:nvPr/>
        </p:nvCxnSpPr>
        <p:spPr>
          <a:xfrm rot="5400000">
            <a:off x="6346108" y="3036326"/>
            <a:ext cx="399135" cy="260449"/>
          </a:xfrm>
          <a:prstGeom prst="curved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30" name="Afbeelding 29"/>
          <p:cNvPicPr>
            <a:picLocks noChangeAspect="1"/>
          </p:cNvPicPr>
          <p:nvPr/>
        </p:nvPicPr>
        <p:blipFill>
          <a:blip r:embed="rId5"/>
          <a:stretch>
            <a:fillRect/>
          </a:stretch>
        </p:blipFill>
        <p:spPr>
          <a:xfrm>
            <a:off x="1041811" y="4639897"/>
            <a:ext cx="2393892" cy="1960216"/>
          </a:xfrm>
          <a:prstGeom prst="rect">
            <a:avLst/>
          </a:prstGeom>
        </p:spPr>
      </p:pic>
      <p:pic>
        <p:nvPicPr>
          <p:cNvPr id="4" name="Afbeelding 3"/>
          <p:cNvPicPr>
            <a:picLocks noChangeAspect="1"/>
          </p:cNvPicPr>
          <p:nvPr/>
        </p:nvPicPr>
        <p:blipFill>
          <a:blip r:embed="rId6"/>
          <a:stretch>
            <a:fillRect/>
          </a:stretch>
        </p:blipFill>
        <p:spPr>
          <a:xfrm>
            <a:off x="332362" y="5760720"/>
            <a:ext cx="2135562" cy="516400"/>
          </a:xfrm>
          <a:prstGeom prst="rect">
            <a:avLst/>
          </a:prstGeom>
        </p:spPr>
      </p:pic>
      <p:sp>
        <p:nvSpPr>
          <p:cNvPr id="32" name="Titel 1"/>
          <p:cNvSpPr txBox="1">
            <a:spLocks/>
          </p:cNvSpPr>
          <p:nvPr/>
        </p:nvSpPr>
        <p:spPr bwMode="auto">
          <a:xfrm>
            <a:off x="332362" y="5223643"/>
            <a:ext cx="4879718" cy="35527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44000" tIns="36000" rIns="144000" bIns="72000" numCol="1" anchor="ctr" anchorCtr="0" compatLnSpc="1">
            <a:prstTxWarp prst="textNoShape">
              <a:avLst/>
            </a:prstTxWarp>
            <a:spAutoFit/>
          </a:bodyPr>
          <a:lstStyle>
            <a:lvl1pPr algn="l" rtl="0" eaLnBrk="0" fontAlgn="base" hangingPunct="0">
              <a:spcBef>
                <a:spcPct val="0"/>
              </a:spcBef>
              <a:spcAft>
                <a:spcPct val="0"/>
              </a:spcAft>
              <a:defRPr kern="1200">
                <a:solidFill>
                  <a:schemeClr val="bg1"/>
                </a:solidFill>
                <a:latin typeface="+mj-lt"/>
                <a:ea typeface="+mj-ea"/>
                <a:cs typeface="+mj-cs"/>
              </a:defRPr>
            </a:lvl1pPr>
            <a:lvl2pPr algn="l" rtl="0" eaLnBrk="0" fontAlgn="base" hangingPunct="0">
              <a:spcBef>
                <a:spcPct val="0"/>
              </a:spcBef>
              <a:spcAft>
                <a:spcPct val="0"/>
              </a:spcAft>
              <a:defRPr>
                <a:solidFill>
                  <a:schemeClr val="bg1"/>
                </a:solidFill>
                <a:latin typeface="Georgia" panose="02040502050405020303" pitchFamily="18" charset="0"/>
              </a:defRPr>
            </a:lvl2pPr>
            <a:lvl3pPr algn="l" rtl="0" eaLnBrk="0" fontAlgn="base" hangingPunct="0">
              <a:spcBef>
                <a:spcPct val="0"/>
              </a:spcBef>
              <a:spcAft>
                <a:spcPct val="0"/>
              </a:spcAft>
              <a:defRPr>
                <a:solidFill>
                  <a:schemeClr val="bg1"/>
                </a:solidFill>
                <a:latin typeface="Georgia" panose="02040502050405020303" pitchFamily="18" charset="0"/>
              </a:defRPr>
            </a:lvl3pPr>
            <a:lvl4pPr algn="l" rtl="0" eaLnBrk="0" fontAlgn="base" hangingPunct="0">
              <a:spcBef>
                <a:spcPct val="0"/>
              </a:spcBef>
              <a:spcAft>
                <a:spcPct val="0"/>
              </a:spcAft>
              <a:defRPr>
                <a:solidFill>
                  <a:schemeClr val="bg1"/>
                </a:solidFill>
                <a:latin typeface="Georgia" panose="02040502050405020303" pitchFamily="18" charset="0"/>
              </a:defRPr>
            </a:lvl4pPr>
            <a:lvl5pPr algn="l" rtl="0" eaLnBrk="0" fontAlgn="base" hangingPunct="0">
              <a:spcBef>
                <a:spcPct val="0"/>
              </a:spcBef>
              <a:spcAft>
                <a:spcPct val="0"/>
              </a:spcAft>
              <a:defRPr>
                <a:solidFill>
                  <a:schemeClr val="bg1"/>
                </a:solidFill>
                <a:latin typeface="Georgia" panose="02040502050405020303" pitchFamily="18" charset="0"/>
              </a:defRPr>
            </a:lvl5pPr>
            <a:lvl6pPr marL="457200" algn="l" rtl="0" fontAlgn="base">
              <a:spcBef>
                <a:spcPct val="0"/>
              </a:spcBef>
              <a:spcAft>
                <a:spcPct val="0"/>
              </a:spcAft>
              <a:defRPr>
                <a:solidFill>
                  <a:schemeClr val="bg1"/>
                </a:solidFill>
                <a:latin typeface="Georgia" panose="02040502050405020303" pitchFamily="18" charset="0"/>
              </a:defRPr>
            </a:lvl6pPr>
            <a:lvl7pPr marL="914400" algn="l" rtl="0" fontAlgn="base">
              <a:spcBef>
                <a:spcPct val="0"/>
              </a:spcBef>
              <a:spcAft>
                <a:spcPct val="0"/>
              </a:spcAft>
              <a:defRPr>
                <a:solidFill>
                  <a:schemeClr val="bg1"/>
                </a:solidFill>
                <a:latin typeface="Georgia" panose="02040502050405020303" pitchFamily="18" charset="0"/>
              </a:defRPr>
            </a:lvl7pPr>
            <a:lvl8pPr marL="1371600" algn="l" rtl="0" fontAlgn="base">
              <a:spcBef>
                <a:spcPct val="0"/>
              </a:spcBef>
              <a:spcAft>
                <a:spcPct val="0"/>
              </a:spcAft>
              <a:defRPr>
                <a:solidFill>
                  <a:schemeClr val="bg1"/>
                </a:solidFill>
                <a:latin typeface="Georgia" panose="02040502050405020303" pitchFamily="18" charset="0"/>
              </a:defRPr>
            </a:lvl8pPr>
            <a:lvl9pPr marL="1828800" algn="l" rtl="0" fontAlgn="base">
              <a:spcBef>
                <a:spcPct val="0"/>
              </a:spcBef>
              <a:spcAft>
                <a:spcPct val="0"/>
              </a:spcAft>
              <a:defRPr>
                <a:solidFill>
                  <a:schemeClr val="bg1"/>
                </a:solidFill>
                <a:latin typeface="Georgia" panose="02040502050405020303" pitchFamily="18" charset="0"/>
              </a:defRPr>
            </a:lvl9pPr>
          </a:lstStyle>
          <a:p>
            <a:r>
              <a:rPr lang="nl-NL" sz="1600" dirty="0" smtClean="0"/>
              <a:t>Burgerberaad, stadsgesprek, stadsdeelgesprekken</a:t>
            </a:r>
            <a:endParaRPr lang="nl-NL" sz="1600" dirty="0"/>
          </a:p>
        </p:txBody>
      </p:sp>
      <p:cxnSp>
        <p:nvCxnSpPr>
          <p:cNvPr id="33" name="Gekromde verbindingslijn 32"/>
          <p:cNvCxnSpPr/>
          <p:nvPr/>
        </p:nvCxnSpPr>
        <p:spPr>
          <a:xfrm rot="5400000" flipH="1" flipV="1">
            <a:off x="3248465" y="4440357"/>
            <a:ext cx="690738" cy="374511"/>
          </a:xfrm>
          <a:prstGeom prst="curved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9" name="Titel 1"/>
          <p:cNvSpPr txBox="1">
            <a:spLocks/>
          </p:cNvSpPr>
          <p:nvPr/>
        </p:nvSpPr>
        <p:spPr bwMode="auto">
          <a:xfrm>
            <a:off x="5859600" y="4912283"/>
            <a:ext cx="1669766" cy="183260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44000" tIns="36000" rIns="144000" bIns="72000" numCol="1" anchor="ctr" anchorCtr="0" compatLnSpc="1">
            <a:prstTxWarp prst="textNoShape">
              <a:avLst/>
            </a:prstTxWarp>
            <a:spAutoFit/>
          </a:bodyPr>
          <a:lstStyle>
            <a:lvl1pPr algn="l" rtl="0" eaLnBrk="0" fontAlgn="base" hangingPunct="0">
              <a:spcBef>
                <a:spcPct val="0"/>
              </a:spcBef>
              <a:spcAft>
                <a:spcPct val="0"/>
              </a:spcAft>
              <a:defRPr kern="1200">
                <a:solidFill>
                  <a:schemeClr val="bg1"/>
                </a:solidFill>
                <a:latin typeface="+mj-lt"/>
                <a:ea typeface="+mj-ea"/>
                <a:cs typeface="+mj-cs"/>
              </a:defRPr>
            </a:lvl1pPr>
            <a:lvl2pPr algn="l" rtl="0" eaLnBrk="0" fontAlgn="base" hangingPunct="0">
              <a:spcBef>
                <a:spcPct val="0"/>
              </a:spcBef>
              <a:spcAft>
                <a:spcPct val="0"/>
              </a:spcAft>
              <a:defRPr>
                <a:solidFill>
                  <a:schemeClr val="bg1"/>
                </a:solidFill>
                <a:latin typeface="Georgia" panose="02040502050405020303" pitchFamily="18" charset="0"/>
              </a:defRPr>
            </a:lvl2pPr>
            <a:lvl3pPr algn="l" rtl="0" eaLnBrk="0" fontAlgn="base" hangingPunct="0">
              <a:spcBef>
                <a:spcPct val="0"/>
              </a:spcBef>
              <a:spcAft>
                <a:spcPct val="0"/>
              </a:spcAft>
              <a:defRPr>
                <a:solidFill>
                  <a:schemeClr val="bg1"/>
                </a:solidFill>
                <a:latin typeface="Georgia" panose="02040502050405020303" pitchFamily="18" charset="0"/>
              </a:defRPr>
            </a:lvl3pPr>
            <a:lvl4pPr algn="l" rtl="0" eaLnBrk="0" fontAlgn="base" hangingPunct="0">
              <a:spcBef>
                <a:spcPct val="0"/>
              </a:spcBef>
              <a:spcAft>
                <a:spcPct val="0"/>
              </a:spcAft>
              <a:defRPr>
                <a:solidFill>
                  <a:schemeClr val="bg1"/>
                </a:solidFill>
                <a:latin typeface="Georgia" panose="02040502050405020303" pitchFamily="18" charset="0"/>
              </a:defRPr>
            </a:lvl4pPr>
            <a:lvl5pPr algn="l" rtl="0" eaLnBrk="0" fontAlgn="base" hangingPunct="0">
              <a:spcBef>
                <a:spcPct val="0"/>
              </a:spcBef>
              <a:spcAft>
                <a:spcPct val="0"/>
              </a:spcAft>
              <a:defRPr>
                <a:solidFill>
                  <a:schemeClr val="bg1"/>
                </a:solidFill>
                <a:latin typeface="Georgia" panose="02040502050405020303" pitchFamily="18" charset="0"/>
              </a:defRPr>
            </a:lvl5pPr>
            <a:lvl6pPr marL="457200" algn="l" rtl="0" fontAlgn="base">
              <a:spcBef>
                <a:spcPct val="0"/>
              </a:spcBef>
              <a:spcAft>
                <a:spcPct val="0"/>
              </a:spcAft>
              <a:defRPr>
                <a:solidFill>
                  <a:schemeClr val="bg1"/>
                </a:solidFill>
                <a:latin typeface="Georgia" panose="02040502050405020303" pitchFamily="18" charset="0"/>
              </a:defRPr>
            </a:lvl6pPr>
            <a:lvl7pPr marL="914400" algn="l" rtl="0" fontAlgn="base">
              <a:spcBef>
                <a:spcPct val="0"/>
              </a:spcBef>
              <a:spcAft>
                <a:spcPct val="0"/>
              </a:spcAft>
              <a:defRPr>
                <a:solidFill>
                  <a:schemeClr val="bg1"/>
                </a:solidFill>
                <a:latin typeface="Georgia" panose="02040502050405020303" pitchFamily="18" charset="0"/>
              </a:defRPr>
            </a:lvl7pPr>
            <a:lvl8pPr marL="1371600" algn="l" rtl="0" fontAlgn="base">
              <a:spcBef>
                <a:spcPct val="0"/>
              </a:spcBef>
              <a:spcAft>
                <a:spcPct val="0"/>
              </a:spcAft>
              <a:defRPr>
                <a:solidFill>
                  <a:schemeClr val="bg1"/>
                </a:solidFill>
                <a:latin typeface="Georgia" panose="02040502050405020303" pitchFamily="18" charset="0"/>
              </a:defRPr>
            </a:lvl8pPr>
            <a:lvl9pPr marL="1828800" algn="l" rtl="0" fontAlgn="base">
              <a:spcBef>
                <a:spcPct val="0"/>
              </a:spcBef>
              <a:spcAft>
                <a:spcPct val="0"/>
              </a:spcAft>
              <a:defRPr>
                <a:solidFill>
                  <a:schemeClr val="bg1"/>
                </a:solidFill>
                <a:latin typeface="Georgia" panose="02040502050405020303" pitchFamily="18" charset="0"/>
              </a:defRPr>
            </a:lvl9pPr>
          </a:lstStyle>
          <a:p>
            <a:r>
              <a:rPr lang="nl-NL" sz="1600" dirty="0" smtClean="0"/>
              <a:t>Gesprekken ketenpartners, organisaties: o.a. CNME, IVN Maastricht, NHG-Limburg</a:t>
            </a:r>
            <a:endParaRPr lang="nl-NL" sz="1600" dirty="0"/>
          </a:p>
        </p:txBody>
      </p:sp>
      <p:sp>
        <p:nvSpPr>
          <p:cNvPr id="36" name="Ruit 35"/>
          <p:cNvSpPr/>
          <p:nvPr/>
        </p:nvSpPr>
        <p:spPr>
          <a:xfrm>
            <a:off x="3466409" y="4522190"/>
            <a:ext cx="204558" cy="238926"/>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smtClean="0">
                <a:ln>
                  <a:noFill/>
                </a:ln>
                <a:solidFill>
                  <a:schemeClr val="tx1"/>
                </a:solidFill>
                <a:effectLst/>
                <a:uLnTx/>
                <a:uFillTx/>
                <a:latin typeface="Arial"/>
                <a:ea typeface="+mn-ea"/>
                <a:cs typeface="+mn-cs"/>
              </a:rPr>
              <a:t>3</a:t>
            </a:r>
            <a:endParaRPr kumimoji="0" lang="nl-NL" sz="1000" b="0" i="0" u="none" strike="noStrike" kern="1200" cap="none" spc="0" normalizeH="0" baseline="0" noProof="0" dirty="0">
              <a:ln>
                <a:noFill/>
              </a:ln>
              <a:solidFill>
                <a:schemeClr val="tx1"/>
              </a:solidFill>
              <a:effectLst/>
              <a:uLnTx/>
              <a:uFillTx/>
              <a:latin typeface="Arial"/>
              <a:ea typeface="+mn-ea"/>
              <a:cs typeface="+mn-cs"/>
            </a:endParaRPr>
          </a:p>
        </p:txBody>
      </p:sp>
      <p:sp>
        <p:nvSpPr>
          <p:cNvPr id="39" name="Titel 1"/>
          <p:cNvSpPr txBox="1">
            <a:spLocks/>
          </p:cNvSpPr>
          <p:nvPr/>
        </p:nvSpPr>
        <p:spPr bwMode="auto">
          <a:xfrm>
            <a:off x="9523547" y="2397816"/>
            <a:ext cx="1989431" cy="60149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44000" tIns="36000" rIns="144000" bIns="72000" numCol="1" anchor="ctr" anchorCtr="0" compatLnSpc="1">
            <a:prstTxWarp prst="textNoShape">
              <a:avLst/>
            </a:prstTxWarp>
            <a:spAutoFit/>
          </a:bodyPr>
          <a:lstStyle>
            <a:lvl1pPr algn="l" rtl="0" eaLnBrk="0" fontAlgn="base" hangingPunct="0">
              <a:spcBef>
                <a:spcPct val="0"/>
              </a:spcBef>
              <a:spcAft>
                <a:spcPct val="0"/>
              </a:spcAft>
              <a:defRPr kern="1200">
                <a:solidFill>
                  <a:schemeClr val="bg1"/>
                </a:solidFill>
                <a:latin typeface="+mj-lt"/>
                <a:ea typeface="+mj-ea"/>
                <a:cs typeface="+mj-cs"/>
              </a:defRPr>
            </a:lvl1pPr>
            <a:lvl2pPr algn="l" rtl="0" eaLnBrk="0" fontAlgn="base" hangingPunct="0">
              <a:spcBef>
                <a:spcPct val="0"/>
              </a:spcBef>
              <a:spcAft>
                <a:spcPct val="0"/>
              </a:spcAft>
              <a:defRPr>
                <a:solidFill>
                  <a:schemeClr val="bg1"/>
                </a:solidFill>
                <a:latin typeface="Georgia" panose="02040502050405020303" pitchFamily="18" charset="0"/>
              </a:defRPr>
            </a:lvl2pPr>
            <a:lvl3pPr algn="l" rtl="0" eaLnBrk="0" fontAlgn="base" hangingPunct="0">
              <a:spcBef>
                <a:spcPct val="0"/>
              </a:spcBef>
              <a:spcAft>
                <a:spcPct val="0"/>
              </a:spcAft>
              <a:defRPr>
                <a:solidFill>
                  <a:schemeClr val="bg1"/>
                </a:solidFill>
                <a:latin typeface="Georgia" panose="02040502050405020303" pitchFamily="18" charset="0"/>
              </a:defRPr>
            </a:lvl3pPr>
            <a:lvl4pPr algn="l" rtl="0" eaLnBrk="0" fontAlgn="base" hangingPunct="0">
              <a:spcBef>
                <a:spcPct val="0"/>
              </a:spcBef>
              <a:spcAft>
                <a:spcPct val="0"/>
              </a:spcAft>
              <a:defRPr>
                <a:solidFill>
                  <a:schemeClr val="bg1"/>
                </a:solidFill>
                <a:latin typeface="Georgia" panose="02040502050405020303" pitchFamily="18" charset="0"/>
              </a:defRPr>
            </a:lvl4pPr>
            <a:lvl5pPr algn="l" rtl="0" eaLnBrk="0" fontAlgn="base" hangingPunct="0">
              <a:spcBef>
                <a:spcPct val="0"/>
              </a:spcBef>
              <a:spcAft>
                <a:spcPct val="0"/>
              </a:spcAft>
              <a:defRPr>
                <a:solidFill>
                  <a:schemeClr val="bg1"/>
                </a:solidFill>
                <a:latin typeface="Georgia" panose="02040502050405020303" pitchFamily="18" charset="0"/>
              </a:defRPr>
            </a:lvl5pPr>
            <a:lvl6pPr marL="457200" algn="l" rtl="0" fontAlgn="base">
              <a:spcBef>
                <a:spcPct val="0"/>
              </a:spcBef>
              <a:spcAft>
                <a:spcPct val="0"/>
              </a:spcAft>
              <a:defRPr>
                <a:solidFill>
                  <a:schemeClr val="bg1"/>
                </a:solidFill>
                <a:latin typeface="Georgia" panose="02040502050405020303" pitchFamily="18" charset="0"/>
              </a:defRPr>
            </a:lvl6pPr>
            <a:lvl7pPr marL="914400" algn="l" rtl="0" fontAlgn="base">
              <a:spcBef>
                <a:spcPct val="0"/>
              </a:spcBef>
              <a:spcAft>
                <a:spcPct val="0"/>
              </a:spcAft>
              <a:defRPr>
                <a:solidFill>
                  <a:schemeClr val="bg1"/>
                </a:solidFill>
                <a:latin typeface="Georgia" panose="02040502050405020303" pitchFamily="18" charset="0"/>
              </a:defRPr>
            </a:lvl7pPr>
            <a:lvl8pPr marL="1371600" algn="l" rtl="0" fontAlgn="base">
              <a:spcBef>
                <a:spcPct val="0"/>
              </a:spcBef>
              <a:spcAft>
                <a:spcPct val="0"/>
              </a:spcAft>
              <a:defRPr>
                <a:solidFill>
                  <a:schemeClr val="bg1"/>
                </a:solidFill>
                <a:latin typeface="Georgia" panose="02040502050405020303" pitchFamily="18" charset="0"/>
              </a:defRPr>
            </a:lvl8pPr>
            <a:lvl9pPr marL="1828800" algn="l" rtl="0" fontAlgn="base">
              <a:spcBef>
                <a:spcPct val="0"/>
              </a:spcBef>
              <a:spcAft>
                <a:spcPct val="0"/>
              </a:spcAft>
              <a:defRPr>
                <a:solidFill>
                  <a:schemeClr val="bg1"/>
                </a:solidFill>
                <a:latin typeface="Georgia" panose="02040502050405020303" pitchFamily="18" charset="0"/>
              </a:defRPr>
            </a:lvl9pPr>
          </a:lstStyle>
          <a:p>
            <a:r>
              <a:rPr lang="nl-NL" sz="1600" dirty="0" smtClean="0"/>
              <a:t>Zienswijzen</a:t>
            </a:r>
          </a:p>
          <a:p>
            <a:r>
              <a:rPr lang="nl-NL" sz="1600" dirty="0" smtClean="0"/>
              <a:t>Advies cie. MER</a:t>
            </a:r>
            <a:endParaRPr lang="nl-NL" sz="1600" dirty="0"/>
          </a:p>
        </p:txBody>
      </p:sp>
      <p:cxnSp>
        <p:nvCxnSpPr>
          <p:cNvPr id="40" name="Gekromde verbindingslijn 39"/>
          <p:cNvCxnSpPr/>
          <p:nvPr/>
        </p:nvCxnSpPr>
        <p:spPr>
          <a:xfrm rot="5400000">
            <a:off x="9598298" y="3173111"/>
            <a:ext cx="695474" cy="232470"/>
          </a:xfrm>
          <a:prstGeom prst="curved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Tekstvak 40"/>
          <p:cNvSpPr txBox="1"/>
          <p:nvPr/>
        </p:nvSpPr>
        <p:spPr>
          <a:xfrm rot="1653370">
            <a:off x="10009641" y="490558"/>
            <a:ext cx="2215475" cy="4001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Werk in uitvoering</a:t>
            </a:r>
            <a:endParaRPr kumimoji="0" lang="nl-N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16" name="Ruit 15"/>
          <p:cNvSpPr/>
          <p:nvPr/>
        </p:nvSpPr>
        <p:spPr>
          <a:xfrm>
            <a:off x="6601527" y="2741454"/>
            <a:ext cx="204558" cy="238926"/>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smtClean="0">
                <a:ln>
                  <a:noFill/>
                </a:ln>
                <a:solidFill>
                  <a:schemeClr val="tx1"/>
                </a:solidFill>
                <a:effectLst/>
                <a:uLnTx/>
                <a:uFillTx/>
                <a:latin typeface="Arial"/>
                <a:ea typeface="+mn-ea"/>
                <a:cs typeface="+mn-cs"/>
              </a:rPr>
              <a:t>4</a:t>
            </a:r>
            <a:endParaRPr kumimoji="0" lang="nl-NL" sz="10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158716204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6" descr="voorbladStadsnatuurvisieMaastrichtHR.pdf"/>
          <p:cNvPicPr>
            <a:picLocks noChangeAspect="1"/>
          </p:cNvPicPr>
          <p:nvPr/>
        </p:nvPicPr>
        <p:blipFill rotWithShape="1">
          <a:blip r:embed="rId3" cstate="print">
            <a:extLst>
              <a:ext uri="{28A0092B-C50C-407E-A947-70E740481C1C}">
                <a14:useLocalDpi xmlns:a14="http://schemas.microsoft.com/office/drawing/2010/main" val="0"/>
              </a:ext>
            </a:extLst>
          </a:blip>
          <a:srcRect l="4733" t="46937" r="4982" b="14686"/>
          <a:stretch/>
        </p:blipFill>
        <p:spPr>
          <a:xfrm>
            <a:off x="248975" y="2269365"/>
            <a:ext cx="4547638" cy="2779478"/>
          </a:xfrm>
          <a:prstGeom prst="rect">
            <a:avLst/>
          </a:prstGeom>
          <a:solidFill>
            <a:schemeClr val="bg1"/>
          </a:solidFill>
        </p:spPr>
      </p:pic>
      <p:pic>
        <p:nvPicPr>
          <p:cNvPr id="8" name="Afbeelding 7"/>
          <p:cNvPicPr>
            <a:picLocks noChangeAspect="1"/>
          </p:cNvPicPr>
          <p:nvPr/>
        </p:nvPicPr>
        <p:blipFill>
          <a:blip r:embed="rId4"/>
          <a:stretch>
            <a:fillRect/>
          </a:stretch>
        </p:blipFill>
        <p:spPr>
          <a:xfrm>
            <a:off x="5857629" y="1235240"/>
            <a:ext cx="3084093" cy="4372113"/>
          </a:xfrm>
          <a:prstGeom prst="rect">
            <a:avLst/>
          </a:prstGeom>
        </p:spPr>
      </p:pic>
      <p:sp>
        <p:nvSpPr>
          <p:cNvPr id="10" name="Tekstvak 9"/>
          <p:cNvSpPr txBox="1"/>
          <p:nvPr/>
        </p:nvSpPr>
        <p:spPr>
          <a:xfrm>
            <a:off x="4964412" y="3176335"/>
            <a:ext cx="393344" cy="1200329"/>
          </a:xfrm>
          <a:prstGeom prst="rect">
            <a:avLst/>
          </a:prstGeom>
          <a:noFill/>
        </p:spPr>
        <p:txBody>
          <a:bodyPr wrap="square" rtlCol="0">
            <a:spAutoFit/>
          </a:bodyPr>
          <a:lstStyle/>
          <a:p>
            <a:r>
              <a:rPr lang="nl-NL" sz="7200" b="1" dirty="0" smtClean="0"/>
              <a:t>+</a:t>
            </a:r>
            <a:endParaRPr lang="nl-NL" sz="7200" b="1" dirty="0"/>
          </a:p>
        </p:txBody>
      </p:sp>
      <p:sp>
        <p:nvSpPr>
          <p:cNvPr id="11" name="Tekstvak 10"/>
          <p:cNvSpPr txBox="1"/>
          <p:nvPr/>
        </p:nvSpPr>
        <p:spPr>
          <a:xfrm>
            <a:off x="9277320" y="3176336"/>
            <a:ext cx="721895" cy="1200329"/>
          </a:xfrm>
          <a:prstGeom prst="rect">
            <a:avLst/>
          </a:prstGeom>
          <a:noFill/>
        </p:spPr>
        <p:txBody>
          <a:bodyPr wrap="square" rtlCol="0">
            <a:spAutoFit/>
          </a:bodyPr>
          <a:lstStyle/>
          <a:p>
            <a:r>
              <a:rPr lang="nl-NL" sz="7200" b="1" dirty="0"/>
              <a:t>=</a:t>
            </a:r>
          </a:p>
        </p:txBody>
      </p:sp>
      <p:sp>
        <p:nvSpPr>
          <p:cNvPr id="12" name="Tekstvak 11"/>
          <p:cNvSpPr txBox="1"/>
          <p:nvPr/>
        </p:nvSpPr>
        <p:spPr>
          <a:xfrm>
            <a:off x="10334813" y="2551109"/>
            <a:ext cx="1600513" cy="2215991"/>
          </a:xfrm>
          <a:prstGeom prst="rect">
            <a:avLst/>
          </a:prstGeom>
          <a:noFill/>
        </p:spPr>
        <p:txBody>
          <a:bodyPr wrap="square" rtlCol="0">
            <a:spAutoFit/>
          </a:bodyPr>
          <a:lstStyle/>
          <a:p>
            <a:r>
              <a:rPr lang="nl-NL" sz="13800" b="1" dirty="0"/>
              <a:t>?</a:t>
            </a:r>
          </a:p>
        </p:txBody>
      </p:sp>
    </p:spTree>
    <p:extLst>
      <p:ext uri="{BB962C8B-B14F-4D97-AF65-F5344CB8AC3E}">
        <p14:creationId xmlns:p14="http://schemas.microsoft.com/office/powerpoint/2010/main" val="317938028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NL"/>
          </a:p>
        </p:txBody>
      </p:sp>
      <p:sp>
        <p:nvSpPr>
          <p:cNvPr id="6" name="Tijdelijke aanduiding voor verticale tekst 5"/>
          <p:cNvSpPr>
            <a:spLocks noGrp="1"/>
          </p:cNvSpPr>
          <p:nvPr>
            <p:ph type="body" orient="vert" idx="1"/>
          </p:nvPr>
        </p:nvSpPr>
        <p:spPr/>
        <p:txBody>
          <a:bodyPr/>
          <a:lstStyle/>
          <a:p>
            <a:pPr marL="0" indent="0">
              <a:buNone/>
            </a:pPr>
            <a:r>
              <a:rPr lang="nl-NL" sz="4800" b="1" dirty="0" smtClean="0">
                <a:latin typeface="Georgia" panose="02040502050405020303" pitchFamily="18" charset="0"/>
              </a:rPr>
              <a:t/>
            </a:r>
            <a:br>
              <a:rPr lang="nl-NL" sz="4800" b="1" dirty="0" smtClean="0">
                <a:latin typeface="Georgia" panose="02040502050405020303" pitchFamily="18" charset="0"/>
              </a:rPr>
            </a:br>
            <a:r>
              <a:rPr lang="nl-NL" sz="4800" b="1" dirty="0" smtClean="0">
                <a:latin typeface="Georgia" panose="02040502050405020303" pitchFamily="18" charset="0"/>
              </a:rPr>
              <a:t>Hoe staat de Maastrichtse natuur ervoor? </a:t>
            </a:r>
            <a:endParaRPr lang="nl-NL" sz="4800" b="1" dirty="0">
              <a:latin typeface="Georgia" panose="02040502050405020303" pitchFamily="18" charset="0"/>
            </a:endParaRPr>
          </a:p>
        </p:txBody>
      </p:sp>
      <p:sp>
        <p:nvSpPr>
          <p:cNvPr id="7" name="Tijdelijke aanduiding voor tekst 6"/>
          <p:cNvSpPr>
            <a:spLocks noGrp="1"/>
          </p:cNvSpPr>
          <p:nvPr>
            <p:ph type="body" sz="quarter" idx="57"/>
          </p:nvPr>
        </p:nvSpPr>
        <p:spPr/>
        <p:txBody>
          <a:bodyPr/>
          <a:lstStyle/>
          <a:p>
            <a:endParaRPr lang="nl-NL"/>
          </a:p>
        </p:txBody>
      </p:sp>
    </p:spTree>
    <p:extLst>
      <p:ext uri="{BB962C8B-B14F-4D97-AF65-F5344CB8AC3E}">
        <p14:creationId xmlns:p14="http://schemas.microsoft.com/office/powerpoint/2010/main" val="243162936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6648" y="331176"/>
            <a:ext cx="2990269" cy="386054"/>
          </a:xfrm>
        </p:spPr>
        <p:txBody>
          <a:bodyPr/>
          <a:lstStyle/>
          <a:p>
            <a:r>
              <a:rPr lang="nl-NL" dirty="0" smtClean="0"/>
              <a:t>Wat hebben we (gedaan)? </a:t>
            </a:r>
            <a:endParaRPr lang="nl-NL" dirty="0"/>
          </a:p>
        </p:txBody>
      </p:sp>
      <p:sp>
        <p:nvSpPr>
          <p:cNvPr id="6" name="Rectangle 3"/>
          <p:cNvSpPr>
            <a:spLocks noGrp="1" noChangeArrowheads="1"/>
          </p:cNvSpPr>
          <p:nvPr>
            <p:ph type="body" idx="1"/>
          </p:nvPr>
        </p:nvSpPr>
        <p:spPr>
          <a:xfrm>
            <a:off x="816648" y="2961666"/>
            <a:ext cx="7620770" cy="4581915"/>
          </a:xfrm>
        </p:spPr>
        <p:txBody>
          <a:bodyPr/>
          <a:lstStyle/>
          <a:p>
            <a:pPr marL="0" indent="0" eaLnBrk="1" hangingPunct="1">
              <a:buFontTx/>
              <a:buNone/>
              <a:defRPr/>
            </a:pPr>
            <a:r>
              <a:rPr lang="nl-NL" altLang="nl-NL" sz="1600" b="1" dirty="0" smtClean="0"/>
              <a:t>Gerealiseerd in 2024:</a:t>
            </a:r>
          </a:p>
          <a:p>
            <a:pPr eaLnBrk="1" hangingPunct="1">
              <a:lnSpc>
                <a:spcPct val="100000"/>
              </a:lnSpc>
              <a:spcAft>
                <a:spcPts val="600"/>
              </a:spcAft>
              <a:defRPr/>
            </a:pPr>
            <a:r>
              <a:rPr lang="nl-NL" altLang="nl-NL" sz="1400" b="1" dirty="0" smtClean="0">
                <a:solidFill>
                  <a:srgbClr val="00334C"/>
                </a:solidFill>
              </a:rPr>
              <a:t>Twee geboortebossen</a:t>
            </a:r>
          </a:p>
          <a:p>
            <a:pPr eaLnBrk="1" hangingPunct="1">
              <a:lnSpc>
                <a:spcPct val="100000"/>
              </a:lnSpc>
              <a:spcAft>
                <a:spcPts val="600"/>
              </a:spcAft>
              <a:defRPr/>
            </a:pPr>
            <a:r>
              <a:rPr lang="nl-NL" altLang="nl-NL" sz="1400" b="1" dirty="0" smtClean="0">
                <a:solidFill>
                  <a:srgbClr val="00334C"/>
                </a:solidFill>
              </a:rPr>
              <a:t>Stimuleringsregeling tuinbomen (200#) en </a:t>
            </a:r>
            <a:r>
              <a:rPr lang="nl-NL" altLang="nl-NL" sz="1400" b="1" dirty="0" err="1" smtClean="0">
                <a:solidFill>
                  <a:srgbClr val="00334C"/>
                </a:solidFill>
              </a:rPr>
              <a:t>vergroenen</a:t>
            </a:r>
            <a:r>
              <a:rPr lang="nl-NL" altLang="nl-NL" sz="1400" b="1" dirty="0" smtClean="0">
                <a:solidFill>
                  <a:srgbClr val="00334C"/>
                </a:solidFill>
              </a:rPr>
              <a:t> tuinen</a:t>
            </a:r>
          </a:p>
          <a:p>
            <a:pPr eaLnBrk="1" hangingPunct="1">
              <a:lnSpc>
                <a:spcPct val="100000"/>
              </a:lnSpc>
              <a:spcAft>
                <a:spcPts val="600"/>
              </a:spcAft>
              <a:defRPr/>
            </a:pPr>
            <a:r>
              <a:rPr lang="nl-NL" altLang="nl-NL" sz="1400" b="1" dirty="0" smtClean="0">
                <a:solidFill>
                  <a:srgbClr val="00334C"/>
                </a:solidFill>
              </a:rPr>
              <a:t>Bloeiende weides ingezaaid: ± 2700 m</a:t>
            </a:r>
            <a:r>
              <a:rPr lang="nl-NL" altLang="nl-NL" sz="1400" b="1" baseline="30000" dirty="0" smtClean="0">
                <a:solidFill>
                  <a:srgbClr val="00334C"/>
                </a:solidFill>
              </a:rPr>
              <a:t>2</a:t>
            </a:r>
            <a:r>
              <a:rPr lang="nl-NL" altLang="nl-NL" sz="1400" b="1" dirty="0" smtClean="0">
                <a:solidFill>
                  <a:srgbClr val="00334C"/>
                </a:solidFill>
              </a:rPr>
              <a:t> </a:t>
            </a:r>
          </a:p>
          <a:p>
            <a:pPr eaLnBrk="1" hangingPunct="1">
              <a:lnSpc>
                <a:spcPct val="100000"/>
              </a:lnSpc>
              <a:spcAft>
                <a:spcPts val="600"/>
              </a:spcAft>
              <a:defRPr/>
            </a:pPr>
            <a:r>
              <a:rPr lang="nl-NL" altLang="nl-NL" sz="1400" b="1" dirty="0" smtClean="0">
                <a:solidFill>
                  <a:srgbClr val="00334C"/>
                </a:solidFill>
              </a:rPr>
              <a:t>Bloembollen gepland in </a:t>
            </a:r>
            <a:r>
              <a:rPr lang="nl-NL" altLang="nl-NL" sz="1400" b="1" dirty="0">
                <a:solidFill>
                  <a:srgbClr val="00334C"/>
                </a:solidFill>
              </a:rPr>
              <a:t>± </a:t>
            </a:r>
            <a:r>
              <a:rPr lang="nl-NL" altLang="nl-NL" sz="1400" b="1" dirty="0" smtClean="0">
                <a:solidFill>
                  <a:srgbClr val="00334C"/>
                </a:solidFill>
              </a:rPr>
              <a:t>450 </a:t>
            </a:r>
            <a:r>
              <a:rPr lang="nl-NL" altLang="nl-NL" sz="1400" b="1" dirty="0">
                <a:solidFill>
                  <a:srgbClr val="00334C"/>
                </a:solidFill>
              </a:rPr>
              <a:t>m</a:t>
            </a:r>
            <a:r>
              <a:rPr lang="nl-NL" altLang="nl-NL" sz="1400" b="1" baseline="30000" dirty="0">
                <a:solidFill>
                  <a:srgbClr val="00334C"/>
                </a:solidFill>
              </a:rPr>
              <a:t>2 </a:t>
            </a:r>
            <a:r>
              <a:rPr lang="nl-NL" altLang="nl-NL" sz="1400" b="1" baseline="30000" dirty="0" smtClean="0">
                <a:solidFill>
                  <a:srgbClr val="00334C"/>
                </a:solidFill>
              </a:rPr>
              <a:t> </a:t>
            </a:r>
            <a:r>
              <a:rPr lang="nl-NL" altLang="nl-NL" sz="1400" b="1" dirty="0">
                <a:solidFill>
                  <a:srgbClr val="00334C"/>
                </a:solidFill>
              </a:rPr>
              <a:t>openbare ruimte </a:t>
            </a:r>
            <a:endParaRPr lang="nl-NL" altLang="nl-NL" sz="1400" b="1" dirty="0" smtClean="0">
              <a:solidFill>
                <a:srgbClr val="00334C"/>
              </a:solidFill>
            </a:endParaRPr>
          </a:p>
          <a:p>
            <a:pPr eaLnBrk="1" hangingPunct="1">
              <a:lnSpc>
                <a:spcPct val="100000"/>
              </a:lnSpc>
              <a:spcAft>
                <a:spcPts val="600"/>
              </a:spcAft>
              <a:defRPr/>
            </a:pPr>
            <a:r>
              <a:rPr lang="nl-NL" altLang="nl-NL" sz="1400" b="1" dirty="0" err="1" smtClean="0">
                <a:solidFill>
                  <a:srgbClr val="00334C"/>
                </a:solidFill>
              </a:rPr>
              <a:t>Bijeenhotspot</a:t>
            </a:r>
            <a:r>
              <a:rPr lang="nl-NL" altLang="nl-NL" sz="1400" b="1" dirty="0" smtClean="0">
                <a:solidFill>
                  <a:srgbClr val="00334C"/>
                </a:solidFill>
              </a:rPr>
              <a:t> aan het </a:t>
            </a:r>
            <a:r>
              <a:rPr lang="nl-NL" altLang="nl-NL" sz="1400" b="1" dirty="0" err="1" smtClean="0">
                <a:solidFill>
                  <a:srgbClr val="00334C"/>
                </a:solidFill>
              </a:rPr>
              <a:t>Verssdaalpad</a:t>
            </a:r>
            <a:endParaRPr lang="nl-NL" altLang="nl-NL" sz="1400" b="1" dirty="0" smtClean="0">
              <a:solidFill>
                <a:srgbClr val="00334C"/>
              </a:solidFill>
            </a:endParaRPr>
          </a:p>
          <a:p>
            <a:pPr eaLnBrk="1" hangingPunct="1">
              <a:lnSpc>
                <a:spcPct val="100000"/>
              </a:lnSpc>
              <a:spcAft>
                <a:spcPts val="600"/>
              </a:spcAft>
              <a:defRPr/>
            </a:pPr>
            <a:r>
              <a:rPr lang="nl-NL" altLang="nl-NL" sz="1400" b="1" dirty="0" smtClean="0">
                <a:solidFill>
                  <a:srgbClr val="00334C"/>
                </a:solidFill>
              </a:rPr>
              <a:t>Blauw en groen in de </a:t>
            </a:r>
            <a:r>
              <a:rPr lang="nl-NL" altLang="nl-NL" sz="1400" b="1" dirty="0" err="1" smtClean="0">
                <a:solidFill>
                  <a:srgbClr val="00334C"/>
                </a:solidFill>
              </a:rPr>
              <a:t>Heerdergroenweg</a:t>
            </a:r>
            <a:r>
              <a:rPr lang="nl-NL" altLang="nl-NL" sz="1400" b="1" dirty="0" smtClean="0">
                <a:solidFill>
                  <a:srgbClr val="00334C"/>
                </a:solidFill>
              </a:rPr>
              <a:t>, Old </a:t>
            </a:r>
            <a:r>
              <a:rPr lang="nl-NL" altLang="nl-NL" sz="1400" b="1" dirty="0" err="1" smtClean="0">
                <a:solidFill>
                  <a:srgbClr val="00334C"/>
                </a:solidFill>
              </a:rPr>
              <a:t>Hicoryplein</a:t>
            </a:r>
            <a:r>
              <a:rPr lang="nl-NL" altLang="nl-NL" sz="1400" b="1" dirty="0" smtClean="0">
                <a:solidFill>
                  <a:srgbClr val="00334C"/>
                </a:solidFill>
              </a:rPr>
              <a:t>, Medoclaan, Blauwe Loper</a:t>
            </a:r>
          </a:p>
          <a:p>
            <a:pPr eaLnBrk="1" hangingPunct="1">
              <a:lnSpc>
                <a:spcPct val="100000"/>
              </a:lnSpc>
              <a:spcAft>
                <a:spcPts val="600"/>
              </a:spcAft>
              <a:defRPr/>
            </a:pPr>
            <a:r>
              <a:rPr lang="nl-NL" altLang="nl-NL" sz="1400" b="1" dirty="0" smtClean="0">
                <a:solidFill>
                  <a:srgbClr val="00334C"/>
                </a:solidFill>
              </a:rPr>
              <a:t>Boombakken in de binnenstad</a:t>
            </a:r>
          </a:p>
          <a:p>
            <a:pPr eaLnBrk="1" hangingPunct="1">
              <a:lnSpc>
                <a:spcPct val="100000"/>
              </a:lnSpc>
              <a:spcAft>
                <a:spcPts val="600"/>
              </a:spcAft>
              <a:defRPr/>
            </a:pPr>
            <a:r>
              <a:rPr lang="nl-NL" altLang="nl-NL" sz="1400" b="1" dirty="0">
                <a:solidFill>
                  <a:srgbClr val="00334C"/>
                </a:solidFill>
              </a:rPr>
              <a:t>G</a:t>
            </a:r>
            <a:r>
              <a:rPr lang="nl-NL" altLang="nl-NL" sz="1400" b="1" dirty="0" smtClean="0">
                <a:solidFill>
                  <a:srgbClr val="00334C"/>
                </a:solidFill>
              </a:rPr>
              <a:t>roene speelpleinen</a:t>
            </a:r>
          </a:p>
          <a:p>
            <a:pPr eaLnBrk="1" hangingPunct="1">
              <a:lnSpc>
                <a:spcPct val="100000"/>
              </a:lnSpc>
              <a:spcAft>
                <a:spcPts val="600"/>
              </a:spcAft>
              <a:defRPr/>
            </a:pPr>
            <a:r>
              <a:rPr lang="nl-NL" altLang="nl-NL" sz="1400" b="1" dirty="0" err="1" smtClean="0">
                <a:solidFill>
                  <a:srgbClr val="00334C"/>
                </a:solidFill>
              </a:rPr>
              <a:t>Dakbloemenweide</a:t>
            </a:r>
            <a:r>
              <a:rPr lang="nl-NL" altLang="nl-NL" sz="1400" b="1" dirty="0" smtClean="0">
                <a:solidFill>
                  <a:srgbClr val="00334C"/>
                </a:solidFill>
              </a:rPr>
              <a:t>: 160 daken groen</a:t>
            </a:r>
          </a:p>
          <a:p>
            <a:pPr>
              <a:lnSpc>
                <a:spcPct val="100000"/>
              </a:lnSpc>
              <a:spcAft>
                <a:spcPts val="600"/>
              </a:spcAft>
              <a:defRPr/>
            </a:pPr>
            <a:r>
              <a:rPr lang="nl-NL" sz="1400" b="1" dirty="0" smtClean="0">
                <a:solidFill>
                  <a:srgbClr val="00334C"/>
                </a:solidFill>
              </a:rPr>
              <a:t>Lopende initiatieven: </a:t>
            </a:r>
            <a:r>
              <a:rPr lang="nl-NL" altLang="nl-NL" sz="1400" b="1" dirty="0" err="1" smtClean="0">
                <a:solidFill>
                  <a:srgbClr val="00334C"/>
                </a:solidFill>
              </a:rPr>
              <a:t>Misericordeplein</a:t>
            </a:r>
            <a:r>
              <a:rPr lang="nl-NL" altLang="nl-NL" sz="1400" b="1" dirty="0" smtClean="0">
                <a:solidFill>
                  <a:srgbClr val="00334C"/>
                </a:solidFill>
              </a:rPr>
              <a:t>, Herdenkingsplein, Lakenweversplein, </a:t>
            </a:r>
            <a:r>
              <a:rPr lang="nl-NL" altLang="nl-NL" sz="1400" b="1" dirty="0">
                <a:solidFill>
                  <a:srgbClr val="00334C"/>
                </a:solidFill>
              </a:rPr>
              <a:t/>
            </a:r>
            <a:br>
              <a:rPr lang="nl-NL" altLang="nl-NL" sz="1400" b="1" dirty="0">
                <a:solidFill>
                  <a:srgbClr val="00334C"/>
                </a:solidFill>
              </a:rPr>
            </a:br>
            <a:r>
              <a:rPr lang="nl-NL" altLang="nl-NL" sz="1400" b="1" dirty="0" smtClean="0">
                <a:solidFill>
                  <a:srgbClr val="00334C"/>
                </a:solidFill>
              </a:rPr>
              <a:t>Bomen binnenstad, Stokstraatkwartier, </a:t>
            </a:r>
            <a:r>
              <a:rPr lang="nl-NL" altLang="nl-NL" sz="1400" b="1" dirty="0" err="1" smtClean="0">
                <a:solidFill>
                  <a:srgbClr val="00334C"/>
                </a:solidFill>
              </a:rPr>
              <a:t>Sphinxkwartier</a:t>
            </a:r>
            <a:endParaRPr lang="nl-NL" altLang="nl-NL" sz="1400" b="1" dirty="0">
              <a:solidFill>
                <a:srgbClr val="00334C"/>
              </a:solidFill>
            </a:endParaRPr>
          </a:p>
          <a:p>
            <a:pPr marL="347472" indent="-347472" eaLnBrk="1" hangingPunct="1">
              <a:spcBef>
                <a:spcPts val="384"/>
              </a:spcBef>
              <a:spcAft>
                <a:spcPts val="0"/>
              </a:spcAft>
              <a:buSzPts val="1600"/>
              <a:buFont typeface="Arial" panose="020B0604020202020204" pitchFamily="34" charset="0"/>
              <a:buChar char="•"/>
              <a:defRPr/>
            </a:pPr>
            <a:endParaRPr lang="nl-NL" sz="1600" dirty="0" smtClean="0"/>
          </a:p>
          <a:p>
            <a:pPr eaLnBrk="1" hangingPunct="1">
              <a:defRPr/>
            </a:pPr>
            <a:endParaRPr lang="nl-NL" altLang="nl-NL" sz="1600" dirty="0" smtClean="0"/>
          </a:p>
          <a:p>
            <a:pPr marL="0" indent="0" eaLnBrk="1" hangingPunct="1">
              <a:buFontTx/>
              <a:buNone/>
              <a:defRPr/>
            </a:pPr>
            <a:endParaRPr lang="nl-NL" altLang="nl-NL" sz="1600" dirty="0" smtClean="0"/>
          </a:p>
          <a:p>
            <a:pPr eaLnBrk="1" hangingPunct="1">
              <a:defRPr/>
            </a:pPr>
            <a:endParaRPr lang="nl-NL" altLang="nl-NL" sz="1600" dirty="0" smtClean="0"/>
          </a:p>
          <a:p>
            <a:pPr marL="0" indent="0" eaLnBrk="1" hangingPunct="1">
              <a:buFontTx/>
              <a:buNone/>
              <a:defRPr/>
            </a:pPr>
            <a:endParaRPr lang="nl-NL" altLang="nl-NL" dirty="0" smtClean="0"/>
          </a:p>
          <a:p>
            <a:pPr marL="0" indent="0" eaLnBrk="1" hangingPunct="1">
              <a:buFontTx/>
              <a:buNone/>
              <a:defRPr/>
            </a:pPr>
            <a:r>
              <a:rPr lang="nl-NL" altLang="nl-NL" dirty="0"/>
              <a:t> </a:t>
            </a:r>
            <a:r>
              <a:rPr lang="nl-NL" altLang="nl-NL" dirty="0" smtClean="0"/>
              <a:t>    </a:t>
            </a:r>
          </a:p>
        </p:txBody>
      </p:sp>
      <p:graphicFrame>
        <p:nvGraphicFramePr>
          <p:cNvPr id="3" name="Tabel 2"/>
          <p:cNvGraphicFramePr>
            <a:graphicFrameLocks noGrp="1"/>
          </p:cNvGraphicFramePr>
          <p:nvPr>
            <p:extLst>
              <p:ext uri="{D42A27DB-BD31-4B8C-83A1-F6EECF244321}">
                <p14:modId xmlns:p14="http://schemas.microsoft.com/office/powerpoint/2010/main" val="1513597579"/>
              </p:ext>
            </p:extLst>
          </p:nvPr>
        </p:nvGraphicFramePr>
        <p:xfrm>
          <a:off x="816648" y="872549"/>
          <a:ext cx="4665288" cy="2014012"/>
        </p:xfrm>
        <a:graphic>
          <a:graphicData uri="http://schemas.openxmlformats.org/drawingml/2006/table">
            <a:tbl>
              <a:tblPr firstRow="1" bandRow="1">
                <a:tableStyleId>{3B4B98B0-60AC-42C2-AFA5-B58CD77FA1E5}</a:tableStyleId>
              </a:tblPr>
              <a:tblGrid>
                <a:gridCol w="3491345">
                  <a:extLst>
                    <a:ext uri="{9D8B030D-6E8A-4147-A177-3AD203B41FA5}">
                      <a16:colId xmlns:a16="http://schemas.microsoft.com/office/drawing/2014/main" val="4214577826"/>
                    </a:ext>
                  </a:extLst>
                </a:gridCol>
                <a:gridCol w="1173943">
                  <a:extLst>
                    <a:ext uri="{9D8B030D-6E8A-4147-A177-3AD203B41FA5}">
                      <a16:colId xmlns:a16="http://schemas.microsoft.com/office/drawing/2014/main" val="302564473"/>
                    </a:ext>
                  </a:extLst>
                </a:gridCol>
              </a:tblGrid>
              <a:tr h="287716">
                <a:tc>
                  <a:txBody>
                    <a:bodyPr/>
                    <a:lstStyle/>
                    <a:p>
                      <a:r>
                        <a:rPr lang="nl-NL" sz="1200" dirty="0" smtClean="0">
                          <a:solidFill>
                            <a:srgbClr val="00334C"/>
                          </a:solidFill>
                        </a:rPr>
                        <a:t>Wat?</a:t>
                      </a:r>
                      <a:endParaRPr lang="nl-NL" sz="1200" dirty="0">
                        <a:solidFill>
                          <a:srgbClr val="00334C"/>
                        </a:solidFill>
                      </a:endParaRPr>
                    </a:p>
                  </a:txBody>
                  <a:tcPr/>
                </a:tc>
                <a:tc>
                  <a:txBody>
                    <a:bodyPr/>
                    <a:lstStyle/>
                    <a:p>
                      <a:r>
                        <a:rPr lang="nl-NL" sz="1200" dirty="0" smtClean="0">
                          <a:solidFill>
                            <a:srgbClr val="00334C"/>
                          </a:solidFill>
                        </a:rPr>
                        <a:t>Hoeveel?</a:t>
                      </a:r>
                      <a:endParaRPr lang="nl-NL" sz="1200" dirty="0">
                        <a:solidFill>
                          <a:srgbClr val="00334C"/>
                        </a:solidFill>
                      </a:endParaRPr>
                    </a:p>
                  </a:txBody>
                  <a:tcPr/>
                </a:tc>
                <a:extLst>
                  <a:ext uri="{0D108BD9-81ED-4DB2-BD59-A6C34878D82A}">
                    <a16:rowId xmlns:a16="http://schemas.microsoft.com/office/drawing/2014/main" val="2009071792"/>
                  </a:ext>
                </a:extLst>
              </a:tr>
              <a:tr h="287716">
                <a:tc>
                  <a:txBody>
                    <a:bodyPr/>
                    <a:lstStyle/>
                    <a:p>
                      <a:r>
                        <a:rPr lang="nl-NL" sz="1200" dirty="0" smtClean="0">
                          <a:solidFill>
                            <a:srgbClr val="00334C"/>
                          </a:solidFill>
                        </a:rPr>
                        <a:t>Bomen</a:t>
                      </a:r>
                      <a:endParaRPr lang="nl-NL" sz="1200" dirty="0">
                        <a:solidFill>
                          <a:srgbClr val="00334C"/>
                        </a:solidFill>
                      </a:endParaRPr>
                    </a:p>
                  </a:txBody>
                  <a:tcPr/>
                </a:tc>
                <a:tc>
                  <a:txBody>
                    <a:bodyPr/>
                    <a:lstStyle/>
                    <a:p>
                      <a:pPr algn="ctr"/>
                      <a:r>
                        <a:rPr lang="nl-NL" sz="1200" dirty="0" smtClean="0">
                          <a:solidFill>
                            <a:srgbClr val="00334C"/>
                          </a:solidFill>
                        </a:rPr>
                        <a:t>43.848 stuks </a:t>
                      </a:r>
                      <a:endParaRPr lang="nl-NL" sz="1200" dirty="0">
                        <a:solidFill>
                          <a:srgbClr val="00334C"/>
                        </a:solidFill>
                      </a:endParaRPr>
                    </a:p>
                  </a:txBody>
                  <a:tcPr/>
                </a:tc>
                <a:extLst>
                  <a:ext uri="{0D108BD9-81ED-4DB2-BD59-A6C34878D82A}">
                    <a16:rowId xmlns:a16="http://schemas.microsoft.com/office/drawing/2014/main" val="2734508584"/>
                  </a:ext>
                </a:extLst>
              </a:tr>
              <a:tr h="287716">
                <a:tc>
                  <a:txBody>
                    <a:bodyPr/>
                    <a:lstStyle/>
                    <a:p>
                      <a:r>
                        <a:rPr lang="nl-NL" sz="1200" dirty="0" smtClean="0">
                          <a:solidFill>
                            <a:srgbClr val="00334C"/>
                          </a:solidFill>
                        </a:rPr>
                        <a:t>Plantvakken</a:t>
                      </a:r>
                      <a:endParaRPr lang="nl-NL" sz="1200" dirty="0">
                        <a:solidFill>
                          <a:srgbClr val="00334C"/>
                        </a:solidFill>
                      </a:endParaRPr>
                    </a:p>
                  </a:txBody>
                  <a:tcPr/>
                </a:tc>
                <a:tc>
                  <a:txBody>
                    <a:bodyPr/>
                    <a:lstStyle/>
                    <a:p>
                      <a:pPr algn="ctr"/>
                      <a:r>
                        <a:rPr lang="nl-NL" sz="1200" dirty="0" smtClean="0">
                          <a:solidFill>
                            <a:srgbClr val="00334C"/>
                          </a:solidFill>
                        </a:rPr>
                        <a:t>78 hectare</a:t>
                      </a:r>
                      <a:endParaRPr lang="nl-NL" sz="1200" dirty="0">
                        <a:solidFill>
                          <a:srgbClr val="00334C"/>
                        </a:solidFill>
                      </a:endParaRPr>
                    </a:p>
                  </a:txBody>
                  <a:tcPr/>
                </a:tc>
                <a:extLst>
                  <a:ext uri="{0D108BD9-81ED-4DB2-BD59-A6C34878D82A}">
                    <a16:rowId xmlns:a16="http://schemas.microsoft.com/office/drawing/2014/main" val="2768694237"/>
                  </a:ext>
                </a:extLst>
              </a:tr>
              <a:tr h="287716">
                <a:tc>
                  <a:txBody>
                    <a:bodyPr/>
                    <a:lstStyle/>
                    <a:p>
                      <a:r>
                        <a:rPr lang="nl-NL" sz="1200" dirty="0" smtClean="0">
                          <a:solidFill>
                            <a:srgbClr val="00334C"/>
                          </a:solidFill>
                        </a:rPr>
                        <a:t>(blok)Hagen en klimplanten</a:t>
                      </a:r>
                      <a:endParaRPr lang="nl-NL" sz="1200" dirty="0">
                        <a:solidFill>
                          <a:srgbClr val="00334C"/>
                        </a:solidFill>
                      </a:endParaRPr>
                    </a:p>
                  </a:txBody>
                  <a:tcPr/>
                </a:tc>
                <a:tc>
                  <a:txBody>
                    <a:bodyPr/>
                    <a:lstStyle/>
                    <a:p>
                      <a:pPr algn="ctr"/>
                      <a:r>
                        <a:rPr lang="nl-NL" sz="1200" dirty="0" smtClean="0">
                          <a:solidFill>
                            <a:srgbClr val="00334C"/>
                          </a:solidFill>
                        </a:rPr>
                        <a:t>23 hectare</a:t>
                      </a:r>
                      <a:endParaRPr lang="nl-NL" sz="1200" dirty="0">
                        <a:solidFill>
                          <a:srgbClr val="00334C"/>
                        </a:solidFill>
                      </a:endParaRPr>
                    </a:p>
                  </a:txBody>
                  <a:tcPr/>
                </a:tc>
                <a:extLst>
                  <a:ext uri="{0D108BD9-81ED-4DB2-BD59-A6C34878D82A}">
                    <a16:rowId xmlns:a16="http://schemas.microsoft.com/office/drawing/2014/main" val="1978130178"/>
                  </a:ext>
                </a:extLst>
              </a:tr>
              <a:tr h="287716">
                <a:tc>
                  <a:txBody>
                    <a:bodyPr/>
                    <a:lstStyle/>
                    <a:p>
                      <a:r>
                        <a:rPr lang="nl-NL" sz="1200" dirty="0" smtClean="0">
                          <a:solidFill>
                            <a:srgbClr val="00334C"/>
                          </a:solidFill>
                        </a:rPr>
                        <a:t>Grasvelden en extensieve grasweides/bermen</a:t>
                      </a:r>
                      <a:endParaRPr lang="nl-NL" sz="1200" dirty="0">
                        <a:solidFill>
                          <a:srgbClr val="00334C"/>
                        </a:solidFill>
                      </a:endParaRPr>
                    </a:p>
                  </a:txBody>
                  <a:tcPr/>
                </a:tc>
                <a:tc>
                  <a:txBody>
                    <a:bodyPr/>
                    <a:lstStyle/>
                    <a:p>
                      <a:pPr algn="ctr"/>
                      <a:r>
                        <a:rPr lang="nl-NL" sz="1200" dirty="0" smtClean="0">
                          <a:solidFill>
                            <a:srgbClr val="00334C"/>
                          </a:solidFill>
                        </a:rPr>
                        <a:t>301</a:t>
                      </a:r>
                      <a:r>
                        <a:rPr lang="nl-NL" sz="1200" baseline="0" dirty="0" smtClean="0">
                          <a:solidFill>
                            <a:srgbClr val="00334C"/>
                          </a:solidFill>
                        </a:rPr>
                        <a:t> hectare</a:t>
                      </a:r>
                      <a:endParaRPr lang="nl-NL" sz="1200" dirty="0">
                        <a:solidFill>
                          <a:srgbClr val="00334C"/>
                        </a:solidFill>
                      </a:endParaRPr>
                    </a:p>
                  </a:txBody>
                  <a:tcPr/>
                </a:tc>
                <a:extLst>
                  <a:ext uri="{0D108BD9-81ED-4DB2-BD59-A6C34878D82A}">
                    <a16:rowId xmlns:a16="http://schemas.microsoft.com/office/drawing/2014/main" val="2557024440"/>
                  </a:ext>
                </a:extLst>
              </a:tr>
              <a:tr h="287716">
                <a:tc>
                  <a:txBody>
                    <a:bodyPr/>
                    <a:lstStyle/>
                    <a:p>
                      <a:r>
                        <a:rPr lang="nl-NL" sz="1200" dirty="0" smtClean="0">
                          <a:solidFill>
                            <a:srgbClr val="00334C"/>
                          </a:solidFill>
                        </a:rPr>
                        <a:t>Natuur (bos-</a:t>
                      </a:r>
                      <a:r>
                        <a:rPr lang="nl-NL" sz="1200" baseline="0" dirty="0" smtClean="0">
                          <a:solidFill>
                            <a:srgbClr val="00334C"/>
                          </a:solidFill>
                        </a:rPr>
                        <a:t> en natuurterreinen)</a:t>
                      </a:r>
                      <a:endParaRPr lang="nl-NL" sz="1200" dirty="0">
                        <a:solidFill>
                          <a:srgbClr val="00334C"/>
                        </a:solidFill>
                      </a:endParaRPr>
                    </a:p>
                  </a:txBody>
                  <a:tcPr/>
                </a:tc>
                <a:tc>
                  <a:txBody>
                    <a:bodyPr/>
                    <a:lstStyle/>
                    <a:p>
                      <a:pPr algn="ctr"/>
                      <a:r>
                        <a:rPr lang="nl-NL" sz="1200" dirty="0" smtClean="0">
                          <a:solidFill>
                            <a:srgbClr val="00334C"/>
                          </a:solidFill>
                        </a:rPr>
                        <a:t>155 hectare</a:t>
                      </a:r>
                      <a:endParaRPr lang="nl-NL" sz="1200" dirty="0">
                        <a:solidFill>
                          <a:srgbClr val="00334C"/>
                        </a:solidFill>
                      </a:endParaRPr>
                    </a:p>
                  </a:txBody>
                  <a:tcPr/>
                </a:tc>
                <a:extLst>
                  <a:ext uri="{0D108BD9-81ED-4DB2-BD59-A6C34878D82A}">
                    <a16:rowId xmlns:a16="http://schemas.microsoft.com/office/drawing/2014/main" val="2422929425"/>
                  </a:ext>
                </a:extLst>
              </a:tr>
              <a:tr h="287716">
                <a:tc>
                  <a:txBody>
                    <a:bodyPr/>
                    <a:lstStyle/>
                    <a:p>
                      <a:r>
                        <a:rPr lang="nl-NL" sz="1200" dirty="0" smtClean="0">
                          <a:solidFill>
                            <a:srgbClr val="00334C"/>
                          </a:solidFill>
                        </a:rPr>
                        <a:t>Begraafplaats</a:t>
                      </a:r>
                      <a:endParaRPr lang="nl-NL" sz="1200" dirty="0">
                        <a:solidFill>
                          <a:srgbClr val="00334C"/>
                        </a:solidFill>
                      </a:endParaRPr>
                    </a:p>
                  </a:txBody>
                  <a:tcPr/>
                </a:tc>
                <a:tc>
                  <a:txBody>
                    <a:bodyPr/>
                    <a:lstStyle/>
                    <a:p>
                      <a:pPr algn="ctr"/>
                      <a:r>
                        <a:rPr lang="nl-NL" sz="1200" dirty="0" smtClean="0">
                          <a:solidFill>
                            <a:srgbClr val="00334C"/>
                          </a:solidFill>
                        </a:rPr>
                        <a:t>14 hectare</a:t>
                      </a:r>
                      <a:endParaRPr lang="nl-NL" sz="1200" dirty="0">
                        <a:solidFill>
                          <a:srgbClr val="00334C"/>
                        </a:solidFill>
                      </a:endParaRPr>
                    </a:p>
                  </a:txBody>
                  <a:tcPr/>
                </a:tc>
                <a:extLst>
                  <a:ext uri="{0D108BD9-81ED-4DB2-BD59-A6C34878D82A}">
                    <a16:rowId xmlns:a16="http://schemas.microsoft.com/office/drawing/2014/main" val="1898052137"/>
                  </a:ext>
                </a:extLst>
              </a:tr>
            </a:tbl>
          </a:graphicData>
        </a:graphic>
      </p:graphicFrame>
      <p:grpSp>
        <p:nvGrpSpPr>
          <p:cNvPr id="13" name="Groep 12"/>
          <p:cNvGrpSpPr/>
          <p:nvPr/>
        </p:nvGrpSpPr>
        <p:grpSpPr>
          <a:xfrm>
            <a:off x="9035272" y="552696"/>
            <a:ext cx="2449512" cy="5849737"/>
            <a:chOff x="9035272" y="552696"/>
            <a:chExt cx="2449512" cy="5849737"/>
          </a:xfrm>
        </p:grpSpPr>
        <p:pic>
          <p:nvPicPr>
            <p:cNvPr id="10" name="Afbeelding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6859" y="552696"/>
              <a:ext cx="244792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FD56CAE5-9F6C-4256-A7F9-563E3F1917B1" descr="dd22a4d7-17ee-4f1d-9c90-a1437a8c2126.JPG"/>
            <p:cNvPicPr>
              <a:picLocks noChangeAspect="1" noChangeArrowheads="1"/>
            </p:cNvPicPr>
            <p:nvPr/>
          </p:nvPicPr>
          <p:blipFill rotWithShape="1">
            <a:blip r:embed="rId4">
              <a:extLst>
                <a:ext uri="{28A0092B-C50C-407E-A947-70E740481C1C}">
                  <a14:useLocalDpi xmlns:a14="http://schemas.microsoft.com/office/drawing/2010/main" val="0"/>
                </a:ext>
              </a:extLst>
            </a:blip>
            <a:srcRect r="1980"/>
            <a:stretch/>
          </p:blipFill>
          <p:spPr bwMode="auto">
            <a:xfrm>
              <a:off x="9036859" y="2543320"/>
              <a:ext cx="2443017"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7BA5CF27-12DC-4D2E-B960-69E682E3F8D5" descr="IMG_03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5272" y="4565695"/>
              <a:ext cx="2449512"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0677584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9077" y="331175"/>
            <a:ext cx="4503504" cy="386054"/>
          </a:xfrm>
        </p:spPr>
        <p:txBody>
          <a:bodyPr/>
          <a:lstStyle/>
          <a:p>
            <a:r>
              <a:rPr lang="nl-NL" dirty="0" smtClean="0"/>
              <a:t>Realisatie Stadsnatuurvisie? - Uitgevoerd</a:t>
            </a:r>
            <a:endParaRPr lang="nl-NL" dirty="0"/>
          </a:p>
        </p:txBody>
      </p:sp>
      <p:sp>
        <p:nvSpPr>
          <p:cNvPr id="6" name="Rechthoek 5"/>
          <p:cNvSpPr/>
          <p:nvPr/>
        </p:nvSpPr>
        <p:spPr>
          <a:xfrm>
            <a:off x="509077" y="791536"/>
            <a:ext cx="10781607" cy="4770537"/>
          </a:xfrm>
          <a:prstGeom prst="rect">
            <a:avLst/>
          </a:prstGeom>
        </p:spPr>
        <p:txBody>
          <a:bodyPr wrap="square">
            <a:spAutoFit/>
          </a:bodyPr>
          <a:lstStyle/>
          <a:p>
            <a:pPr marL="285750" indent="-285750">
              <a:buFont typeface="Arial" panose="020B0604020202020204" pitchFamily="34" charset="0"/>
              <a:buChar char="•"/>
              <a:defRPr/>
            </a:pPr>
            <a:r>
              <a:rPr lang="nl-NL" sz="1600" b="1" dirty="0">
                <a:solidFill>
                  <a:srgbClr val="00334C"/>
                </a:solidFill>
              </a:rPr>
              <a:t>Beken en droogdalen: </a:t>
            </a:r>
            <a:r>
              <a:rPr lang="nl-NL" sz="1600" dirty="0">
                <a:solidFill>
                  <a:srgbClr val="00334C"/>
                </a:solidFill>
              </a:rPr>
              <a:t>Oude </a:t>
            </a:r>
            <a:r>
              <a:rPr lang="nl-NL" sz="1600" dirty="0" err="1">
                <a:solidFill>
                  <a:srgbClr val="00334C"/>
                </a:solidFill>
              </a:rPr>
              <a:t>Kanjel</a:t>
            </a:r>
            <a:r>
              <a:rPr lang="nl-NL" sz="1600" dirty="0">
                <a:solidFill>
                  <a:srgbClr val="00334C"/>
                </a:solidFill>
              </a:rPr>
              <a:t>, Gelei, Fontein, Trapgraaf: waterafvoer, </a:t>
            </a:r>
            <a:r>
              <a:rPr lang="nl-NL" sz="1600" dirty="0" smtClean="0">
                <a:solidFill>
                  <a:srgbClr val="00334C"/>
                </a:solidFill>
              </a:rPr>
              <a:t>natuurfunctie</a:t>
            </a:r>
          </a:p>
          <a:p>
            <a:pPr marL="285750" indent="-285750">
              <a:buFont typeface="Arial" panose="020B0604020202020204" pitchFamily="34" charset="0"/>
              <a:buChar char="•"/>
              <a:defRPr/>
            </a:pPr>
            <a:r>
              <a:rPr lang="nl-NL" sz="1600" b="1" dirty="0" smtClean="0">
                <a:solidFill>
                  <a:srgbClr val="00334C"/>
                </a:solidFill>
              </a:rPr>
              <a:t>Bermen</a:t>
            </a:r>
            <a:r>
              <a:rPr lang="nl-NL" sz="1600" b="1" dirty="0">
                <a:solidFill>
                  <a:srgbClr val="00334C"/>
                </a:solidFill>
              </a:rPr>
              <a:t>, oevers: </a:t>
            </a:r>
            <a:r>
              <a:rPr lang="nl-NL" sz="1600" dirty="0">
                <a:solidFill>
                  <a:srgbClr val="00334C"/>
                </a:solidFill>
              </a:rPr>
              <a:t>Ecologisch ingericht en beheerd zodat het corridors </a:t>
            </a:r>
            <a:r>
              <a:rPr lang="nl-NL" sz="1600" dirty="0" smtClean="0">
                <a:solidFill>
                  <a:srgbClr val="00334C"/>
                </a:solidFill>
              </a:rPr>
              <a:t>worden</a:t>
            </a:r>
          </a:p>
          <a:p>
            <a:pPr marL="285750" indent="-285750">
              <a:buFont typeface="Arial" panose="020B0604020202020204" pitchFamily="34" charset="0"/>
              <a:buChar char="•"/>
              <a:defRPr/>
            </a:pPr>
            <a:r>
              <a:rPr lang="nl-NL" sz="1600" b="1" dirty="0" smtClean="0">
                <a:solidFill>
                  <a:srgbClr val="00334C"/>
                </a:solidFill>
              </a:rPr>
              <a:t>Blauwe </a:t>
            </a:r>
            <a:r>
              <a:rPr lang="nl-NL" sz="1600" b="1" dirty="0">
                <a:solidFill>
                  <a:srgbClr val="00334C"/>
                </a:solidFill>
              </a:rPr>
              <a:t>Loper: </a:t>
            </a:r>
            <a:r>
              <a:rPr lang="nl-NL" sz="1600" dirty="0">
                <a:solidFill>
                  <a:srgbClr val="00334C"/>
                </a:solidFill>
              </a:rPr>
              <a:t>Directe langzaam verkeerroute om Mariaberg, Proosdijdorp en </a:t>
            </a:r>
            <a:r>
              <a:rPr lang="nl-NL" sz="1600" dirty="0" err="1">
                <a:solidFill>
                  <a:srgbClr val="00334C"/>
                </a:solidFill>
              </a:rPr>
              <a:t>Trichterveld</a:t>
            </a:r>
            <a:r>
              <a:rPr lang="nl-NL" sz="1600" dirty="0">
                <a:solidFill>
                  <a:srgbClr val="00334C"/>
                </a:solidFill>
              </a:rPr>
              <a:t> met de binnenstad te </a:t>
            </a:r>
            <a:r>
              <a:rPr lang="nl-NL" sz="1600" dirty="0" smtClean="0">
                <a:solidFill>
                  <a:srgbClr val="00334C"/>
                </a:solidFill>
              </a:rPr>
              <a:t>verbinden.</a:t>
            </a:r>
          </a:p>
          <a:p>
            <a:pPr marL="285750" indent="-285750">
              <a:buFont typeface="Arial" panose="020B0604020202020204" pitchFamily="34" charset="0"/>
              <a:buChar char="•"/>
              <a:defRPr/>
            </a:pPr>
            <a:r>
              <a:rPr lang="nl-NL" sz="1600" b="1" dirty="0" smtClean="0">
                <a:solidFill>
                  <a:srgbClr val="00334C"/>
                </a:solidFill>
              </a:rPr>
              <a:t>Composteren</a:t>
            </a:r>
            <a:r>
              <a:rPr lang="nl-NL" sz="1600" b="1" dirty="0">
                <a:solidFill>
                  <a:srgbClr val="00334C"/>
                </a:solidFill>
              </a:rPr>
              <a:t>: </a:t>
            </a:r>
            <a:r>
              <a:rPr lang="nl-NL" sz="1600" dirty="0">
                <a:solidFill>
                  <a:srgbClr val="00334C"/>
                </a:solidFill>
              </a:rPr>
              <a:t>Per wijk composteren voor hergebruik in de </a:t>
            </a:r>
            <a:r>
              <a:rPr lang="nl-NL" sz="1600" dirty="0" smtClean="0">
                <a:solidFill>
                  <a:srgbClr val="00334C"/>
                </a:solidFill>
              </a:rPr>
              <a:t>wijk.</a:t>
            </a:r>
          </a:p>
          <a:p>
            <a:pPr marL="285750" indent="-285750">
              <a:buFont typeface="Arial" panose="020B0604020202020204" pitchFamily="34" charset="0"/>
              <a:buChar char="•"/>
              <a:defRPr/>
            </a:pPr>
            <a:r>
              <a:rPr lang="nl-NL" sz="1600" b="1" dirty="0" smtClean="0">
                <a:solidFill>
                  <a:srgbClr val="00334C"/>
                </a:solidFill>
              </a:rPr>
              <a:t>Groene </a:t>
            </a:r>
            <a:r>
              <a:rPr lang="nl-NL" sz="1600" b="1" dirty="0">
                <a:solidFill>
                  <a:srgbClr val="00334C"/>
                </a:solidFill>
              </a:rPr>
              <a:t>daken: </a:t>
            </a:r>
            <a:r>
              <a:rPr lang="nl-NL" sz="1600" dirty="0">
                <a:solidFill>
                  <a:srgbClr val="00334C"/>
                </a:solidFill>
              </a:rPr>
              <a:t>Stimuleren; verplicht op nieuwe en te renoveren platte </a:t>
            </a:r>
            <a:r>
              <a:rPr lang="nl-NL" sz="1600" dirty="0" smtClean="0">
                <a:solidFill>
                  <a:srgbClr val="00334C"/>
                </a:solidFill>
              </a:rPr>
              <a:t>daken</a:t>
            </a:r>
          </a:p>
          <a:p>
            <a:pPr marL="285750" indent="-285750">
              <a:buFont typeface="Arial" panose="020B0604020202020204" pitchFamily="34" charset="0"/>
              <a:buChar char="•"/>
              <a:defRPr/>
            </a:pPr>
            <a:r>
              <a:rPr lang="nl-NL" sz="1600" b="1" dirty="0" smtClean="0">
                <a:solidFill>
                  <a:srgbClr val="00334C"/>
                </a:solidFill>
              </a:rPr>
              <a:t>Maastricht </a:t>
            </a:r>
            <a:r>
              <a:rPr lang="nl-NL" sz="1600" b="1" dirty="0">
                <a:solidFill>
                  <a:srgbClr val="00334C"/>
                </a:solidFill>
              </a:rPr>
              <a:t>Klimaatneutraal: </a:t>
            </a:r>
            <a:r>
              <a:rPr lang="nl-NL" sz="1600" dirty="0">
                <a:solidFill>
                  <a:srgbClr val="00334C"/>
                </a:solidFill>
              </a:rPr>
              <a:t>Stadsnatuur prominentere rol geven (groene gevels, daken isoleren</a:t>
            </a:r>
            <a:r>
              <a:rPr lang="nl-NL" sz="1600" dirty="0" smtClean="0">
                <a:solidFill>
                  <a:srgbClr val="00334C"/>
                </a:solidFill>
              </a:rPr>
              <a:t>).</a:t>
            </a:r>
          </a:p>
          <a:p>
            <a:pPr marL="285750" indent="-285750">
              <a:buFont typeface="Arial" panose="020B0604020202020204" pitchFamily="34" charset="0"/>
              <a:buChar char="•"/>
              <a:defRPr/>
            </a:pPr>
            <a:r>
              <a:rPr lang="nl-NL" sz="1600" b="1" dirty="0" smtClean="0">
                <a:solidFill>
                  <a:srgbClr val="00334C"/>
                </a:solidFill>
              </a:rPr>
              <a:t>Noorderbrugkrul</a:t>
            </a:r>
            <a:r>
              <a:rPr lang="nl-NL" sz="1600" b="1" dirty="0">
                <a:solidFill>
                  <a:srgbClr val="00334C"/>
                </a:solidFill>
              </a:rPr>
              <a:t>: </a:t>
            </a:r>
            <a:r>
              <a:rPr lang="nl-NL" sz="1600" dirty="0">
                <a:solidFill>
                  <a:srgbClr val="00334C"/>
                </a:solidFill>
              </a:rPr>
              <a:t>Groen (</a:t>
            </a:r>
            <a:r>
              <a:rPr lang="nl-NL" sz="1600" dirty="0" err="1" smtClean="0">
                <a:solidFill>
                  <a:srgbClr val="00334C"/>
                </a:solidFill>
              </a:rPr>
              <a:t>bewegings</a:t>
            </a:r>
            <a:r>
              <a:rPr lang="nl-NL" sz="1600" dirty="0" smtClean="0">
                <a:solidFill>
                  <a:srgbClr val="00334C"/>
                </a:solidFill>
              </a:rPr>
              <a:t>)parkje</a:t>
            </a:r>
          </a:p>
          <a:p>
            <a:pPr marL="285750" indent="-285750">
              <a:buFont typeface="Arial" panose="020B0604020202020204" pitchFamily="34" charset="0"/>
              <a:buChar char="•"/>
              <a:defRPr/>
            </a:pPr>
            <a:r>
              <a:rPr lang="nl-NL" sz="1600" b="1" dirty="0" smtClean="0">
                <a:solidFill>
                  <a:srgbClr val="00334C"/>
                </a:solidFill>
              </a:rPr>
              <a:t>Stadspark </a:t>
            </a:r>
            <a:r>
              <a:rPr lang="nl-NL" sz="1600" b="1" dirty="0">
                <a:solidFill>
                  <a:srgbClr val="00334C"/>
                </a:solidFill>
              </a:rPr>
              <a:t>Maastricht-Oost: </a:t>
            </a:r>
            <a:r>
              <a:rPr lang="nl-NL" sz="1600" dirty="0">
                <a:solidFill>
                  <a:srgbClr val="00334C"/>
                </a:solidFill>
              </a:rPr>
              <a:t>Nieuw stadspark rond </a:t>
            </a:r>
            <a:r>
              <a:rPr lang="nl-NL" sz="1600" dirty="0" smtClean="0">
                <a:solidFill>
                  <a:srgbClr val="00334C"/>
                </a:solidFill>
              </a:rPr>
              <a:t>Oranjeplein</a:t>
            </a:r>
          </a:p>
          <a:p>
            <a:pPr marL="285750" indent="-285750">
              <a:buFont typeface="Arial" panose="020B0604020202020204" pitchFamily="34" charset="0"/>
              <a:buChar char="•"/>
              <a:defRPr/>
            </a:pPr>
            <a:r>
              <a:rPr lang="nl-NL" sz="1600" b="1" dirty="0" smtClean="0">
                <a:solidFill>
                  <a:srgbClr val="00334C"/>
                </a:solidFill>
              </a:rPr>
              <a:t>Tiny </a:t>
            </a:r>
            <a:r>
              <a:rPr lang="nl-NL" sz="1600" b="1" dirty="0" err="1">
                <a:solidFill>
                  <a:srgbClr val="00334C"/>
                </a:solidFill>
              </a:rPr>
              <a:t>Forests</a:t>
            </a:r>
            <a:r>
              <a:rPr lang="nl-NL" sz="1600" b="1" dirty="0">
                <a:solidFill>
                  <a:srgbClr val="00334C"/>
                </a:solidFill>
              </a:rPr>
              <a:t>: </a:t>
            </a:r>
            <a:r>
              <a:rPr lang="nl-NL" sz="1600" dirty="0">
                <a:solidFill>
                  <a:srgbClr val="00334C"/>
                </a:solidFill>
              </a:rPr>
              <a:t>Klein natuurlijk ontwikkelend </a:t>
            </a:r>
            <a:r>
              <a:rPr lang="nl-NL" sz="1600" dirty="0" smtClean="0">
                <a:solidFill>
                  <a:srgbClr val="00334C"/>
                </a:solidFill>
              </a:rPr>
              <a:t>bos. Planten </a:t>
            </a:r>
            <a:r>
              <a:rPr lang="nl-NL" sz="1600" dirty="0">
                <a:solidFill>
                  <a:srgbClr val="00334C"/>
                </a:solidFill>
              </a:rPr>
              <a:t>van alle soorten en </a:t>
            </a:r>
            <a:r>
              <a:rPr lang="nl-NL" sz="1600" dirty="0" smtClean="0">
                <a:solidFill>
                  <a:srgbClr val="00334C"/>
                </a:solidFill>
              </a:rPr>
              <a:t>maten</a:t>
            </a:r>
            <a:br>
              <a:rPr lang="nl-NL" sz="1600" dirty="0" smtClean="0">
                <a:solidFill>
                  <a:srgbClr val="00334C"/>
                </a:solidFill>
              </a:rPr>
            </a:br>
            <a:endParaRPr lang="nl-NL" sz="1600" dirty="0" smtClean="0">
              <a:solidFill>
                <a:srgbClr val="00334C"/>
              </a:solidFill>
            </a:endParaRPr>
          </a:p>
          <a:p>
            <a:pPr marL="285750" indent="-285750">
              <a:buFont typeface="Arial" panose="020B0604020202020204" pitchFamily="34" charset="0"/>
              <a:buChar char="•"/>
              <a:defRPr/>
            </a:pPr>
            <a:r>
              <a:rPr lang="nl-NL" sz="1600" b="1" dirty="0" err="1" smtClean="0">
                <a:solidFill>
                  <a:srgbClr val="00334C"/>
                </a:solidFill>
              </a:rPr>
              <a:t>Withuishof</a:t>
            </a:r>
            <a:r>
              <a:rPr lang="nl-NL" sz="1600" b="1" dirty="0" smtClean="0">
                <a:solidFill>
                  <a:srgbClr val="00334C"/>
                </a:solidFill>
              </a:rPr>
              <a:t> </a:t>
            </a:r>
            <a:r>
              <a:rPr lang="nl-NL" sz="1600" dirty="0">
                <a:solidFill>
                  <a:srgbClr val="00334C"/>
                </a:solidFill>
              </a:rPr>
              <a:t>Groene omzoming </a:t>
            </a:r>
            <a:r>
              <a:rPr lang="nl-NL" sz="1600" dirty="0" smtClean="0">
                <a:solidFill>
                  <a:srgbClr val="00334C"/>
                </a:solidFill>
              </a:rPr>
              <a:t>terugbrengen</a:t>
            </a:r>
          </a:p>
          <a:p>
            <a:pPr marL="285750" indent="-285750">
              <a:buFont typeface="Arial" panose="020B0604020202020204" pitchFamily="34" charset="0"/>
              <a:buChar char="•"/>
              <a:defRPr/>
            </a:pPr>
            <a:r>
              <a:rPr lang="nl-NL" sz="1600" b="1" dirty="0" smtClean="0">
                <a:solidFill>
                  <a:srgbClr val="00334C"/>
                </a:solidFill>
              </a:rPr>
              <a:t>Herdenkingsplein</a:t>
            </a:r>
            <a:r>
              <a:rPr lang="nl-NL" sz="1600" b="1" dirty="0">
                <a:solidFill>
                  <a:srgbClr val="00334C"/>
                </a:solidFill>
              </a:rPr>
              <a:t>, </a:t>
            </a:r>
            <a:r>
              <a:rPr lang="nl-NL" sz="1600" b="1" dirty="0" err="1">
                <a:solidFill>
                  <a:srgbClr val="00334C"/>
                </a:solidFill>
              </a:rPr>
              <a:t>Misericordeplein</a:t>
            </a:r>
            <a:r>
              <a:rPr lang="nl-NL" sz="1600" b="1" dirty="0">
                <a:solidFill>
                  <a:srgbClr val="00334C"/>
                </a:solidFill>
              </a:rPr>
              <a:t>, </a:t>
            </a:r>
            <a:r>
              <a:rPr lang="nl-NL" sz="1600" b="1" dirty="0" err="1">
                <a:solidFill>
                  <a:srgbClr val="00334C"/>
                </a:solidFill>
              </a:rPr>
              <a:t>Mecc</a:t>
            </a:r>
            <a:r>
              <a:rPr lang="nl-NL" sz="1600" b="1" dirty="0">
                <a:solidFill>
                  <a:srgbClr val="00334C"/>
                </a:solidFill>
              </a:rPr>
              <a:t>-voorterrein </a:t>
            </a:r>
            <a:r>
              <a:rPr lang="nl-NL" sz="1600" dirty="0" err="1" smtClean="0">
                <a:solidFill>
                  <a:srgbClr val="00334C"/>
                </a:solidFill>
              </a:rPr>
              <a:t>Vergroenen</a:t>
            </a:r>
            <a:endParaRPr lang="nl-NL" sz="1600" dirty="0" smtClean="0">
              <a:solidFill>
                <a:srgbClr val="00334C"/>
              </a:solidFill>
            </a:endParaRPr>
          </a:p>
          <a:p>
            <a:pPr marL="285750" indent="-285750">
              <a:buFont typeface="Arial" panose="020B0604020202020204" pitchFamily="34" charset="0"/>
              <a:buChar char="•"/>
              <a:defRPr/>
            </a:pPr>
            <a:r>
              <a:rPr lang="nl-NL" sz="1600" b="1" dirty="0" smtClean="0">
                <a:solidFill>
                  <a:srgbClr val="00334C"/>
                </a:solidFill>
              </a:rPr>
              <a:t>Kasteelvijver </a:t>
            </a:r>
            <a:r>
              <a:rPr lang="nl-NL" sz="1600" b="1" dirty="0">
                <a:solidFill>
                  <a:srgbClr val="00334C"/>
                </a:solidFill>
              </a:rPr>
              <a:t>Borgharen e</a:t>
            </a:r>
            <a:r>
              <a:rPr lang="nl-NL" sz="1600" dirty="0">
                <a:solidFill>
                  <a:srgbClr val="00334C"/>
                </a:solidFill>
              </a:rPr>
              <a:t>n andere stilstaande waters: ecologisch opwaarderen</a:t>
            </a:r>
          </a:p>
          <a:p>
            <a:pPr>
              <a:defRPr/>
            </a:pPr>
            <a:endParaRPr lang="nl-NL" sz="1600" dirty="0" smtClean="0">
              <a:solidFill>
                <a:srgbClr val="00334C"/>
              </a:solidFill>
            </a:endParaRPr>
          </a:p>
          <a:p>
            <a:pPr marL="285750" indent="-285750">
              <a:buFont typeface="Arial" panose="020B0604020202020204" pitchFamily="34" charset="0"/>
              <a:buChar char="•"/>
              <a:defRPr/>
            </a:pPr>
            <a:r>
              <a:rPr lang="nl-NL" sz="1600" dirty="0" smtClean="0">
                <a:solidFill>
                  <a:srgbClr val="00334C"/>
                </a:solidFill>
              </a:rPr>
              <a:t>Er </a:t>
            </a:r>
            <a:r>
              <a:rPr lang="nl-NL" sz="1600" dirty="0">
                <a:solidFill>
                  <a:srgbClr val="00334C"/>
                </a:solidFill>
              </a:rPr>
              <a:t>is inmiddels een </a:t>
            </a:r>
            <a:r>
              <a:rPr lang="nl-NL" sz="1600" b="1" dirty="0">
                <a:solidFill>
                  <a:srgbClr val="00334C"/>
                </a:solidFill>
              </a:rPr>
              <a:t>klimaatadaptatiestrategie</a:t>
            </a:r>
            <a:r>
              <a:rPr lang="nl-NL" sz="1600" dirty="0">
                <a:solidFill>
                  <a:srgbClr val="00334C"/>
                </a:solidFill>
              </a:rPr>
              <a:t> met een eigenstandig budget (+ 200 K) en een programmering voor natuur, vergroening en het vergroten van biodiversiteit. </a:t>
            </a:r>
            <a:endParaRPr lang="nl-NL" sz="1600" dirty="0" smtClean="0">
              <a:solidFill>
                <a:srgbClr val="00334C"/>
              </a:solidFill>
            </a:endParaRPr>
          </a:p>
          <a:p>
            <a:pPr marL="285750" indent="-285750">
              <a:buFont typeface="Arial" panose="020B0604020202020204" pitchFamily="34" charset="0"/>
              <a:buChar char="•"/>
              <a:defRPr/>
            </a:pPr>
            <a:r>
              <a:rPr lang="nl-NL" sz="1600" b="1" dirty="0" smtClean="0">
                <a:solidFill>
                  <a:srgbClr val="00334C"/>
                </a:solidFill>
              </a:rPr>
              <a:t>Aanleg </a:t>
            </a:r>
            <a:r>
              <a:rPr lang="nl-NL" sz="1600" b="1" dirty="0">
                <a:solidFill>
                  <a:srgbClr val="00334C"/>
                </a:solidFill>
              </a:rPr>
              <a:t>groene loper (2017 en </a:t>
            </a:r>
            <a:r>
              <a:rPr lang="nl-NL" sz="1600" b="1" dirty="0" smtClean="0">
                <a:solidFill>
                  <a:srgbClr val="00334C"/>
                </a:solidFill>
              </a:rPr>
              <a:t>2018)</a:t>
            </a:r>
          </a:p>
          <a:p>
            <a:pPr marL="285750" indent="-285750">
              <a:buFont typeface="Arial" panose="020B0604020202020204" pitchFamily="34" charset="0"/>
              <a:buChar char="•"/>
              <a:defRPr/>
            </a:pPr>
            <a:r>
              <a:rPr lang="nl-NL" sz="1600" b="1" dirty="0" smtClean="0">
                <a:solidFill>
                  <a:srgbClr val="00334C"/>
                </a:solidFill>
              </a:rPr>
              <a:t>Verlegging </a:t>
            </a:r>
            <a:r>
              <a:rPr lang="nl-NL" sz="1600" b="1" dirty="0" err="1">
                <a:solidFill>
                  <a:srgbClr val="00334C"/>
                </a:solidFill>
              </a:rPr>
              <a:t>Noorderbrugtrace</a:t>
            </a:r>
            <a:r>
              <a:rPr lang="nl-NL" sz="1600" b="1" dirty="0">
                <a:solidFill>
                  <a:srgbClr val="00334C"/>
                </a:solidFill>
              </a:rPr>
              <a:t> </a:t>
            </a:r>
            <a:r>
              <a:rPr lang="nl-NL" sz="1600" dirty="0">
                <a:solidFill>
                  <a:srgbClr val="00334C"/>
                </a:solidFill>
              </a:rPr>
              <a:t>(hoge en lage Fronten met elkaar </a:t>
            </a:r>
            <a:r>
              <a:rPr lang="nl-NL" sz="1600" dirty="0" smtClean="0">
                <a:solidFill>
                  <a:srgbClr val="00334C"/>
                </a:solidFill>
              </a:rPr>
              <a:t>verbonden). </a:t>
            </a:r>
            <a:endParaRPr lang="nl-NL" sz="1600" dirty="0">
              <a:solidFill>
                <a:srgbClr val="00334C"/>
              </a:solidFill>
            </a:endParaRPr>
          </a:p>
        </p:txBody>
      </p:sp>
    </p:spTree>
    <p:extLst>
      <p:ext uri="{BB962C8B-B14F-4D97-AF65-F5344CB8AC3E}">
        <p14:creationId xmlns:p14="http://schemas.microsoft.com/office/powerpoint/2010/main" val="2996645527"/>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Gemeente Maastricht">
  <a:themeElements>
    <a:clrScheme name="Gemeente Maastricht">
      <a:dk1>
        <a:sysClr val="windowText" lastClr="000000"/>
      </a:dk1>
      <a:lt1>
        <a:sysClr val="window" lastClr="FFFFFF"/>
      </a:lt1>
      <a:dk2>
        <a:srgbClr val="00334C"/>
      </a:dk2>
      <a:lt2>
        <a:srgbClr val="D71920"/>
      </a:lt2>
      <a:accent1>
        <a:srgbClr val="C8D6DB"/>
      </a:accent1>
      <a:accent2>
        <a:srgbClr val="D71920"/>
      </a:accent2>
      <a:accent3>
        <a:srgbClr val="00334C"/>
      </a:accent3>
      <a:accent4>
        <a:srgbClr val="C8D6DB"/>
      </a:accent4>
      <a:accent5>
        <a:srgbClr val="D71920"/>
      </a:accent5>
      <a:accent6>
        <a:srgbClr val="00334C"/>
      </a:accent6>
      <a:hlink>
        <a:srgbClr val="0070C0"/>
      </a:hlink>
      <a:folHlink>
        <a:srgbClr val="0070C0"/>
      </a:folHlink>
    </a:clrScheme>
    <a:fontScheme name="Gemeente Maastricht">
      <a:majorFont>
        <a:latin typeface="Georgia"/>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7030A0"/>
          </a:solidFill>
          <a:prstDash val="dash"/>
          <a:headEnd type="arrow" w="med" len="med"/>
          <a:tailEnd type="arrow"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11585</TotalTime>
  <Words>4016</Words>
  <Application>Microsoft Office PowerPoint</Application>
  <PresentationFormat>Breedbeeld</PresentationFormat>
  <Paragraphs>321</Paragraphs>
  <Slides>21</Slides>
  <Notes>21</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21</vt:i4>
      </vt:variant>
    </vt:vector>
  </HeadingPairs>
  <TitlesOfParts>
    <vt:vector size="29" baseType="lpstr">
      <vt:lpstr>Arial</vt:lpstr>
      <vt:lpstr>Calibri</vt:lpstr>
      <vt:lpstr>Calibri Light</vt:lpstr>
      <vt:lpstr>Georgia</vt:lpstr>
      <vt:lpstr>Segoe UI Light</vt:lpstr>
      <vt:lpstr>Times New Roman</vt:lpstr>
      <vt:lpstr>Kantoorthema</vt:lpstr>
      <vt:lpstr>3_Gemeente Maastricht</vt:lpstr>
      <vt:lpstr>Stadsnatuur + Maastrichtse omgevingsvisie</vt:lpstr>
      <vt:lpstr>PowerPoint-presentatie</vt:lpstr>
      <vt:lpstr>Wat is een omgevingsvisie? </vt:lpstr>
      <vt:lpstr>PowerPoint-presentatie</vt:lpstr>
      <vt:lpstr>Werk in uitvoering: actualisatie van de omgevingsvisie!</vt:lpstr>
      <vt:lpstr>PowerPoint-presentatie</vt:lpstr>
      <vt:lpstr>PowerPoint-presentatie</vt:lpstr>
      <vt:lpstr>Wat hebben we (gedaan)? </vt:lpstr>
      <vt:lpstr>Realisatie Stadsnatuurvisie? - Uitgevoerd</vt:lpstr>
      <vt:lpstr>Realisatie Stadsnatuurvisie? –In ontwikkeling</vt:lpstr>
      <vt:lpstr>Realisatie Stadsnatuurvisie?</vt:lpstr>
      <vt:lpstr>Foto van de Leefomgeving</vt:lpstr>
      <vt:lpstr>Foto van de Leefomgeving</vt:lpstr>
      <vt:lpstr>PowerPoint-presentatie</vt:lpstr>
      <vt:lpstr>Groen</vt:lpstr>
      <vt:lpstr>Groen – analyse groennorm</vt:lpstr>
      <vt:lpstr>Water &amp; bodem</vt:lpstr>
      <vt:lpstr>PowerPoint-presentatie</vt:lpstr>
      <vt:lpstr>Feitelijke analyse van de stad: niveau straat (Belfort)</vt:lpstr>
      <vt:lpstr>Feitelijke analyse van de stad: niveau buurt (Binnenstad)</vt:lpstr>
      <vt:lpstr>Feitelijke analyse van de stad: niveau buurt (Amby)</vt:lpstr>
    </vt:vector>
  </TitlesOfParts>
  <Company>Gemeente Maastricht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Actualisatie Omgevingsvisie</dc:title>
  <dc:creator>Cimmermans, Sven</dc:creator>
  <cp:lastModifiedBy>Anhilde de Jong</cp:lastModifiedBy>
  <cp:revision>895</cp:revision>
  <cp:lastPrinted>2024-06-13T20:03:18Z</cp:lastPrinted>
  <dcterms:created xsi:type="dcterms:W3CDTF">2023-11-06T13:29:42Z</dcterms:created>
  <dcterms:modified xsi:type="dcterms:W3CDTF">2025-02-05T13:45:08Z</dcterms:modified>
</cp:coreProperties>
</file>